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5" r:id="rId4"/>
    <p:sldId id="260" r:id="rId5"/>
    <p:sldId id="264" r:id="rId6"/>
    <p:sldId id="262" r:id="rId7"/>
    <p:sldId id="263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/>
    <p:restoredTop sz="94628"/>
  </p:normalViewPr>
  <p:slideViewPr>
    <p:cSldViewPr snapToGrid="0" snapToObjects="1">
      <p:cViewPr varScale="1">
        <p:scale>
          <a:sx n="118" d="100"/>
          <a:sy n="118" d="100"/>
        </p:scale>
        <p:origin x="20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4ACAF-C491-3C4F-A9E0-CE414B587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64C4F-88A6-034B-870A-C7938AA35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B4783-4471-A447-9E15-E9CD1D41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6AE9-9C92-9141-BE86-C09ADF65E6CD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CC124-1BA3-F64E-9313-C30449A2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0D51C-D7F1-E14D-B988-17925681C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2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740C-DF93-9546-B5B6-5F533194C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6E864-A555-3F4C-BC5C-010D8AEFE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D1D16-8340-4345-80E1-86932A8D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6AE9-9C92-9141-BE86-C09ADF65E6CD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6F675-D495-2E44-A331-AA8212EF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33844-8061-5E44-ACBD-0118CC10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5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369B37-DC28-7E4B-B300-F05CB86D7B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C40C8D-D5E2-B547-9080-188E20D9C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43FD5-42A0-4044-8C1B-B5773553E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6AE9-9C92-9141-BE86-C09ADF65E6CD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7C75-F9A1-394A-B2B3-15EB81533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7E785-1F07-0E44-A602-83621031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19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9DFB-D9DA-9B4E-B28A-D5159CBEC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7EB04-652C-F540-80E0-5F7AF8173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CD90F-8689-DB44-AC6A-2A0064D86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6AE9-9C92-9141-BE86-C09ADF65E6CD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8149D-A519-4D42-B4FF-E4876B700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1EF77-9D81-5F47-8D40-F3D1DFF66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0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EFA9-981C-304B-87B4-3BC51CD0A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E040A-3F63-794E-99C0-938CFAF1B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4E363-B2BF-4E4B-9A75-3E163F45A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6AE9-9C92-9141-BE86-C09ADF65E6CD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5CA39-2EFD-DF44-A8CB-FFBDA1C2E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F14B3-9F69-E64A-8D97-30F14FDB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6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C5102-9DDE-0B47-A9A3-87ECFDD5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4E7A5-07CA-4A44-9F40-97146E286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3F4D9-847D-8342-B277-E08EF2A70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EA44F-9653-E144-BB4B-18F223283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6AE9-9C92-9141-BE86-C09ADF65E6CD}" type="datetimeFigureOut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52EE8-2B67-794F-B3CB-4764E5DBB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CD59D-DC73-A64E-A648-328E340F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89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DFFC1-10C2-0646-9B27-DD2A280C1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F733B-3AD5-BE48-97EF-B7146C0BA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7462E-6838-9742-A4B9-4D0882917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1D4729-50A6-9849-9645-734631A22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963B12-B10F-C446-A7B3-9641981C4F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F98B82-5006-3543-A907-164E09F0A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6AE9-9C92-9141-BE86-C09ADF65E6CD}" type="datetimeFigureOut">
              <a:rPr lang="en-US" smtClean="0"/>
              <a:t>8/31/22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1339F9-E278-FE4F-930A-4B43A90AC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0C15CA-5819-3E46-A42E-DBD46AF9F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4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2D11A-2EAD-E24A-B797-B1349A95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FFB540-43BC-AF4E-8206-F47988E3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6AE9-9C92-9141-BE86-C09ADF65E6CD}" type="datetimeFigureOut">
              <a:rPr lang="en-US" smtClean="0"/>
              <a:t>8/31/22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2A4C70-22DC-D24D-9015-8A5B12F70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D1224-823C-DE4D-B50C-858FED746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1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43C683-10B4-F343-AE7E-B1143A83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6AE9-9C92-9141-BE86-C09ADF65E6CD}" type="datetimeFigureOut">
              <a:rPr lang="en-US" smtClean="0"/>
              <a:t>8/31/22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4E6D6A-BBCD-4A4C-B30A-0291A6F6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CEF5E-474B-774D-B4FC-300AB404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0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386E4-014E-4247-BCDE-B171119EF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C38F1-1D66-9D41-A850-F2EC598A6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17A4C8-BEB9-AF49-A89A-F594C80ED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FE6FC-EACE-264F-8596-6C881D4AC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6AE9-9C92-9141-BE86-C09ADF65E6CD}" type="datetimeFigureOut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764EE-56DF-D34E-B04E-EB0CC1ED5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4ACF7-EEFE-0641-AA60-8B763467A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46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2779-4DBE-0641-A18F-A4BA5894B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A5940-3C6A-2A47-B2AA-C53AA510B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4B348-3D0D-2743-A542-26916E1E5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A66C5-6004-4445-8B2C-318603EC5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6AE9-9C92-9141-BE86-C09ADF65E6CD}" type="datetimeFigureOut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31969-6F90-5D4B-B659-D8A76F8C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48A2E-406D-9741-86B6-3872763F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9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9F7951-85BB-1A4C-89F9-164F1DEDD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0426E-4263-0D46-A9DD-C8FAB75E4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8152F-71BC-8E49-988D-5BC50382E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F6AE9-9C92-9141-BE86-C09ADF65E6CD}" type="datetimeFigureOut">
              <a:rPr lang="en-US" smtClean="0"/>
              <a:t>8/31/22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C85C4-E24C-1C4F-B151-9DD7C93F4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D324377-2125-394F-A6ED-97D104424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7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courses/introduction-to-git-for-data-scienc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git/tutorials/atlassian-git-cheatshee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E539A-5B3D-4F45-9509-26157FF955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Garamond" panose="02020404030301010803" pitchFamily="18" charset="0"/>
              </a:rPr>
              <a:t>INFO 656-01 Fall 2022</a:t>
            </a:r>
            <a:br>
              <a:rPr lang="en-US" b="1" dirty="0">
                <a:latin typeface="Garamond" panose="02020404030301010803" pitchFamily="18" charset="0"/>
              </a:rPr>
            </a:br>
            <a:r>
              <a:rPr lang="en-US" b="1" dirty="0">
                <a:latin typeface="Garamond" panose="02020404030301010803" pitchFamily="18" charset="0"/>
              </a:rPr>
              <a:t>What is Machine Learning?</a:t>
            </a:r>
            <a:br>
              <a:rPr lang="en-US" b="1" dirty="0">
                <a:latin typeface="Garamond" panose="02020404030301010803" pitchFamily="18" charset="0"/>
              </a:rPr>
            </a:b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F0E5D-18DE-B54E-BDFC-A3857F1C9F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Week 1 – Lab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Amir Imani</a:t>
            </a:r>
          </a:p>
        </p:txBody>
      </p:sp>
    </p:spTree>
    <p:extLst>
      <p:ext uri="{BB962C8B-B14F-4D97-AF65-F5344CB8AC3E}">
        <p14:creationId xmlns:p14="http://schemas.microsoft.com/office/powerpoint/2010/main" val="3376735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7FB42-76DD-AE4E-A1A3-1438F0692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Initial Setup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80E70-C9A6-5C45-A15C-EC5FE9634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Download Anaconda: </a:t>
            </a:r>
            <a:r>
              <a:rPr lang="en-US" sz="2400" dirty="0">
                <a:latin typeface="Garamond" panose="02020404030301010803" pitchFamily="18" charset="0"/>
                <a:hlinkClick r:id="rId2"/>
              </a:rPr>
              <a:t>https://www.anaconda.com/products/individual</a:t>
            </a:r>
            <a:endParaRPr lang="en-US" sz="2400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Download a text editor: Sublime Text, Atom, </a:t>
            </a:r>
            <a:r>
              <a:rPr lang="en-US" dirty="0" err="1">
                <a:latin typeface="Garamond" panose="02020404030301010803" pitchFamily="18" charset="0"/>
              </a:rPr>
              <a:t>etc</a:t>
            </a:r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Install Git</a:t>
            </a:r>
          </a:p>
          <a:p>
            <a:r>
              <a:rPr lang="en-US" dirty="0">
                <a:latin typeface="Garamond" panose="02020404030301010803" pitchFamily="18" charset="0"/>
              </a:rPr>
              <a:t>Create a GitHub account (use your .</a:t>
            </a:r>
            <a:r>
              <a:rPr lang="en-US" dirty="0" err="1">
                <a:latin typeface="Garamond" panose="02020404030301010803" pitchFamily="18" charset="0"/>
              </a:rPr>
              <a:t>edu</a:t>
            </a:r>
            <a:r>
              <a:rPr lang="en-US" dirty="0">
                <a:latin typeface="Garamond" panose="02020404030301010803" pitchFamily="18" charset="0"/>
              </a:rPr>
              <a:t> email) </a:t>
            </a:r>
            <a:r>
              <a:rPr lang="en-US" sz="2400" dirty="0">
                <a:latin typeface="Garamond" panose="02020404030301010803" pitchFamily="18" charset="0"/>
                <a:hlinkClick r:id="rId3"/>
              </a:rPr>
              <a:t>https://github.com</a:t>
            </a:r>
            <a:endParaRPr lang="en-US" sz="24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620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8AD22-8BF9-B24A-82C2-BD5073EBB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0C4F8-2D56-D34C-8855-E2DB2D898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Libraries</a:t>
            </a:r>
          </a:p>
          <a:p>
            <a:r>
              <a:rPr lang="en-US" dirty="0"/>
              <a:t>Package management (pip, Env)</a:t>
            </a:r>
          </a:p>
          <a:p>
            <a:r>
              <a:rPr lang="en-US" dirty="0"/>
              <a:t>Conventions: pep8</a:t>
            </a:r>
          </a:p>
          <a:p>
            <a:r>
              <a:rPr lang="en-US" dirty="0"/>
              <a:t>Modular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Logging</a:t>
            </a:r>
          </a:p>
          <a:p>
            <a:r>
              <a:rPr lang="en-US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452135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D6B0-2583-FB40-ABD5-7C8350E7B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- Git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F4F6308-E93A-184E-B5EB-ED1CB056D5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580239"/>
            <a:ext cx="4081944" cy="591263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730AE0-22E9-5141-89FC-7FCE0D3E3404}"/>
              </a:ext>
            </a:extLst>
          </p:cNvPr>
          <p:cNvSpPr txBox="1"/>
          <p:nvPr/>
        </p:nvSpPr>
        <p:spPr>
          <a:xfrm>
            <a:off x="1449659" y="3601844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Intro to 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587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D6B0-2583-FB40-ABD5-7C8350E7B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71038-5BA3-6348-8FD1-1A05F4DD1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5108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Remember these:</a:t>
            </a:r>
          </a:p>
          <a:p>
            <a:r>
              <a:rPr lang="en-US" b="1" dirty="0"/>
              <a:t>git</a:t>
            </a:r>
            <a:r>
              <a:rPr lang="en-US" dirty="0"/>
              <a:t> add &lt;filename&gt;</a:t>
            </a:r>
          </a:p>
          <a:p>
            <a:r>
              <a:rPr lang="en-US" b="1" dirty="0"/>
              <a:t>git</a:t>
            </a:r>
            <a:r>
              <a:rPr lang="en-US" dirty="0"/>
              <a:t> commit -m "Commit message”</a:t>
            </a:r>
          </a:p>
          <a:p>
            <a:r>
              <a:rPr lang="en-US" b="1" dirty="0"/>
              <a:t>git</a:t>
            </a:r>
            <a:r>
              <a:rPr lang="en-US" dirty="0"/>
              <a:t> push</a:t>
            </a:r>
          </a:p>
          <a:p>
            <a:r>
              <a:rPr lang="en-US" b="1" dirty="0"/>
              <a:t>git</a:t>
            </a:r>
            <a:r>
              <a:rPr lang="en-US" dirty="0"/>
              <a:t> pull</a:t>
            </a:r>
          </a:p>
          <a:p>
            <a:r>
              <a:rPr lang="en-US" b="1" dirty="0"/>
              <a:t>git</a:t>
            </a:r>
            <a:r>
              <a:rPr lang="en-US" dirty="0"/>
              <a:t> checkout -b &lt;</a:t>
            </a:r>
            <a:r>
              <a:rPr lang="en-US" dirty="0" err="1"/>
              <a:t>branchname</a:t>
            </a:r>
            <a:r>
              <a:rPr lang="en-US" dirty="0"/>
              <a:t>&gt;</a:t>
            </a:r>
          </a:p>
          <a:p>
            <a:r>
              <a:rPr lang="en-US" b="1" dirty="0"/>
              <a:t>git</a:t>
            </a:r>
            <a:r>
              <a:rPr lang="en-US" dirty="0"/>
              <a:t> merge &lt;</a:t>
            </a:r>
            <a:r>
              <a:rPr lang="en-US" dirty="0" err="1"/>
              <a:t>branchname</a:t>
            </a:r>
            <a:r>
              <a:rPr lang="en-US" dirty="0"/>
              <a:t>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Get the cheat sheet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52491C-277E-ED47-93E1-B6E62EBFF09D}"/>
              </a:ext>
            </a:extLst>
          </p:cNvPr>
          <p:cNvSpPr/>
          <p:nvPr/>
        </p:nvSpPr>
        <p:spPr>
          <a:xfrm>
            <a:off x="7025267" y="2161545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git</a:t>
            </a:r>
            <a:r>
              <a:rPr lang="en-US" sz="2800" dirty="0"/>
              <a:t> </a:t>
            </a:r>
            <a:r>
              <a:rPr lang="en-US" sz="2800" dirty="0" err="1"/>
              <a:t>init</a:t>
            </a: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git</a:t>
            </a:r>
            <a:r>
              <a:rPr lang="en-US" sz="2800" dirty="0"/>
              <a:t> status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git</a:t>
            </a:r>
            <a:r>
              <a:rPr lang="en-US" sz="2800" dirty="0"/>
              <a:t> config</a:t>
            </a:r>
          </a:p>
        </p:txBody>
      </p:sp>
    </p:spTree>
    <p:extLst>
      <p:ext uri="{BB962C8B-B14F-4D97-AF65-F5344CB8AC3E}">
        <p14:creationId xmlns:p14="http://schemas.microsoft.com/office/powerpoint/2010/main" val="1637798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D6B0-2583-FB40-ABD5-7C8350E7B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workflow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78050B-474A-B747-AE5E-F55CC8B47D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2658" y="1825625"/>
            <a:ext cx="6126683" cy="4351338"/>
          </a:xfrm>
        </p:spPr>
      </p:pic>
    </p:spTree>
    <p:extLst>
      <p:ext uri="{BB962C8B-B14F-4D97-AF65-F5344CB8AC3E}">
        <p14:creationId xmlns:p14="http://schemas.microsoft.com/office/powerpoint/2010/main" val="2711875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D6B0-2583-FB40-ABD5-7C8350E7B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71038-5BA3-6348-8FD1-1A05F4DD1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8A08B3-2C77-E84C-ACDE-218A3392D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160" y="0"/>
            <a:ext cx="75426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095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0A54-F32B-B04C-89F8-C5061746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F91AA-933E-0D45-AACD-A660801C6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 that code works correctly.</a:t>
            </a:r>
          </a:p>
          <a:p>
            <a:r>
              <a:rPr lang="en-US" dirty="0"/>
              <a:t>Ensure that changes don’t break anything.</a:t>
            </a:r>
          </a:p>
          <a:p>
            <a:r>
              <a:rPr lang="en-US" dirty="0"/>
              <a:t>Ensure that bugs are not reintroduced.</a:t>
            </a:r>
          </a:p>
          <a:p>
            <a:r>
              <a:rPr lang="en-US" dirty="0"/>
              <a:t>Ensure robustness to user errors.</a:t>
            </a:r>
          </a:p>
          <a:p>
            <a:r>
              <a:rPr lang="en-US" dirty="0"/>
              <a:t>Ensure code is reachable.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222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</TotalTime>
  <Words>122</Words>
  <Application>Microsoft Macintosh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Office Theme</vt:lpstr>
      <vt:lpstr>INFO 656-01 Fall 2022 What is Machine Learning? </vt:lpstr>
      <vt:lpstr>Initial Setup </vt:lpstr>
      <vt:lpstr>python</vt:lpstr>
      <vt:lpstr>Version Control - Git</vt:lpstr>
      <vt:lpstr>Git</vt:lpstr>
      <vt:lpstr>GitHub workflow</vt:lpstr>
      <vt:lpstr>Unit Test</vt:lpstr>
      <vt:lpstr>Why Test?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Machine Learning? </dc:title>
  <dc:creator>Amiros</dc:creator>
  <cp:lastModifiedBy>Amiros</cp:lastModifiedBy>
  <cp:revision>17</cp:revision>
  <dcterms:created xsi:type="dcterms:W3CDTF">2020-08-22T01:54:37Z</dcterms:created>
  <dcterms:modified xsi:type="dcterms:W3CDTF">2022-08-31T21:45:33Z</dcterms:modified>
</cp:coreProperties>
</file>