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2"/>
  </p:notesMasterIdLst>
  <p:sldIdLst>
    <p:sldId id="256" r:id="rId2"/>
    <p:sldId id="257" r:id="rId3"/>
    <p:sldId id="258" r:id="rId4"/>
    <p:sldId id="260" r:id="rId5"/>
    <p:sldId id="264" r:id="rId6"/>
    <p:sldId id="265" r:id="rId7"/>
    <p:sldId id="267" r:id="rId8"/>
    <p:sldId id="266" r:id="rId9"/>
    <p:sldId id="270" r:id="rId10"/>
    <p:sldId id="271" r:id="rId11"/>
    <p:sldId id="273" r:id="rId12"/>
    <p:sldId id="275" r:id="rId13"/>
    <p:sldId id="279" r:id="rId14"/>
    <p:sldId id="281" r:id="rId15"/>
    <p:sldId id="283" r:id="rId16"/>
    <p:sldId id="284" r:id="rId17"/>
    <p:sldId id="287" r:id="rId18"/>
    <p:sldId id="289" r:id="rId19"/>
    <p:sldId id="291" r:id="rId20"/>
    <p:sldId id="294" r:id="rId21"/>
  </p:sldIdLst>
  <p:sldSz cx="9144000" cy="5143500" type="screen16x9"/>
  <p:notesSz cx="6858000" cy="9144000"/>
  <p:embeddedFontLst>
    <p:embeddedFont>
      <p:font typeface="Bebas Neue" panose="020B0606020202050201" pitchFamily="34" charset="0"/>
      <p:regular r:id="rId23"/>
    </p:embeddedFont>
    <p:embeddedFont>
      <p:font typeface="Nunito" pitchFamily="2" charset="0"/>
      <p:regular r:id="rId24"/>
      <p:bold r:id="rId25"/>
      <p:italic r:id="rId26"/>
      <p:boldItalic r:id="rId27"/>
    </p:embeddedFont>
    <p:embeddedFont>
      <p:font typeface="Raleway" pitchFamily="2" charset="0"/>
      <p:regular r:id="rId28"/>
      <p:bold r:id="rId29"/>
      <p:italic r:id="rId30"/>
      <p:boldItalic r:id="rId31"/>
    </p:embeddedFont>
    <p:embeddedFont>
      <p:font typeface="Raleway Medium"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EF44A7-8E78-46EF-A828-49250D2905B8}">
  <a:tblStyle styleId="{89EF44A7-8E78-46EF-A828-49250D2905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53" autoAdjust="0"/>
  </p:normalViewPr>
  <p:slideViewPr>
    <p:cSldViewPr snapToGrid="0">
      <p:cViewPr varScale="1">
        <p:scale>
          <a:sx n="97" d="100"/>
          <a:sy n="97" d="100"/>
        </p:scale>
        <p:origin x="10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JA AMIR RAHMAN" userId="468123a8-4d3b-4a6f-93be-28fdda5a091b" providerId="ADAL" clId="{FAD1407B-8279-4CF1-99EA-B44532A991DD}"/>
    <pc:docChg chg="undo custSel modSld">
      <pc:chgData name="HAJA AMIR RAHMAN" userId="468123a8-4d3b-4a6f-93be-28fdda5a091b" providerId="ADAL" clId="{FAD1407B-8279-4CF1-99EA-B44532A991DD}" dt="2022-12-01T03:13:54.814" v="5326" actId="20577"/>
      <pc:docMkLst>
        <pc:docMk/>
      </pc:docMkLst>
      <pc:sldChg chg="modNotesTx">
        <pc:chgData name="HAJA AMIR RAHMAN" userId="468123a8-4d3b-4a6f-93be-28fdda5a091b" providerId="ADAL" clId="{FAD1407B-8279-4CF1-99EA-B44532A991DD}" dt="2022-11-30T12:24:28.023" v="1078" actId="20577"/>
        <pc:sldMkLst>
          <pc:docMk/>
          <pc:sldMk cId="0" sldId="257"/>
        </pc:sldMkLst>
      </pc:sldChg>
      <pc:sldChg chg="modNotesTx">
        <pc:chgData name="HAJA AMIR RAHMAN" userId="468123a8-4d3b-4a6f-93be-28fdda5a091b" providerId="ADAL" clId="{FAD1407B-8279-4CF1-99EA-B44532A991DD}" dt="2022-12-01T03:13:54.814" v="5326" actId="20577"/>
        <pc:sldMkLst>
          <pc:docMk/>
          <pc:sldMk cId="0" sldId="260"/>
        </pc:sldMkLst>
      </pc:sldChg>
      <pc:sldChg chg="addSp delSp modSp mod">
        <pc:chgData name="HAJA AMIR RAHMAN" userId="468123a8-4d3b-4a6f-93be-28fdda5a091b" providerId="ADAL" clId="{FAD1407B-8279-4CF1-99EA-B44532A991DD}" dt="2022-11-30T11:27:41.944" v="3" actId="478"/>
        <pc:sldMkLst>
          <pc:docMk/>
          <pc:sldMk cId="0" sldId="264"/>
        </pc:sldMkLst>
        <pc:spChg chg="add del mod">
          <ac:chgData name="HAJA AMIR RAHMAN" userId="468123a8-4d3b-4a6f-93be-28fdda5a091b" providerId="ADAL" clId="{FAD1407B-8279-4CF1-99EA-B44532A991DD}" dt="2022-11-30T11:27:41.944" v="3" actId="478"/>
          <ac:spMkLst>
            <pc:docMk/>
            <pc:sldMk cId="0" sldId="264"/>
            <ac:spMk id="3" creationId="{45A3187E-375B-C018-6740-57923C122A68}"/>
          </ac:spMkLst>
        </pc:spChg>
        <pc:spChg chg="del">
          <ac:chgData name="HAJA AMIR RAHMAN" userId="468123a8-4d3b-4a6f-93be-28fdda5a091b" providerId="ADAL" clId="{FAD1407B-8279-4CF1-99EA-B44532A991DD}" dt="2022-11-30T11:27:39.074" v="2" actId="478"/>
          <ac:spMkLst>
            <pc:docMk/>
            <pc:sldMk cId="0" sldId="264"/>
            <ac:spMk id="549" creationId="{00000000-0000-0000-0000-000000000000}"/>
          </ac:spMkLst>
        </pc:spChg>
      </pc:sldChg>
      <pc:sldChg chg="modNotesTx">
        <pc:chgData name="HAJA AMIR RAHMAN" userId="468123a8-4d3b-4a6f-93be-28fdda5a091b" providerId="ADAL" clId="{FAD1407B-8279-4CF1-99EA-B44532A991DD}" dt="2022-11-30T12:30:13.717" v="2150" actId="20577"/>
        <pc:sldMkLst>
          <pc:docMk/>
          <pc:sldMk cId="0" sldId="265"/>
        </pc:sldMkLst>
      </pc:sldChg>
      <pc:sldChg chg="modNotesTx">
        <pc:chgData name="HAJA AMIR RAHMAN" userId="468123a8-4d3b-4a6f-93be-28fdda5a091b" providerId="ADAL" clId="{FAD1407B-8279-4CF1-99EA-B44532A991DD}" dt="2022-11-30T12:33:35.646" v="2953" actId="20577"/>
        <pc:sldMkLst>
          <pc:docMk/>
          <pc:sldMk cId="0" sldId="266"/>
        </pc:sldMkLst>
      </pc:sldChg>
      <pc:sldChg chg="modNotesTx">
        <pc:chgData name="HAJA AMIR RAHMAN" userId="468123a8-4d3b-4a6f-93be-28fdda5a091b" providerId="ADAL" clId="{FAD1407B-8279-4CF1-99EA-B44532A991DD}" dt="2022-11-30T12:32:04.281" v="2692" actId="20577"/>
        <pc:sldMkLst>
          <pc:docMk/>
          <pc:sldMk cId="0" sldId="267"/>
        </pc:sldMkLst>
      </pc:sldChg>
      <pc:sldChg chg="addSp delSp modSp mod">
        <pc:chgData name="HAJA AMIR RAHMAN" userId="468123a8-4d3b-4a6f-93be-28fdda5a091b" providerId="ADAL" clId="{FAD1407B-8279-4CF1-99EA-B44532A991DD}" dt="2022-11-30T11:28:00.570" v="7" actId="478"/>
        <pc:sldMkLst>
          <pc:docMk/>
          <pc:sldMk cId="0" sldId="270"/>
        </pc:sldMkLst>
        <pc:spChg chg="add del mod">
          <ac:chgData name="HAJA AMIR RAHMAN" userId="468123a8-4d3b-4a6f-93be-28fdda5a091b" providerId="ADAL" clId="{FAD1407B-8279-4CF1-99EA-B44532A991DD}" dt="2022-11-30T11:28:00.570" v="7" actId="478"/>
          <ac:spMkLst>
            <pc:docMk/>
            <pc:sldMk cId="0" sldId="270"/>
            <ac:spMk id="3" creationId="{25134610-DEB8-B24A-A1DC-9949202D2E4C}"/>
          </ac:spMkLst>
        </pc:spChg>
        <pc:spChg chg="mod">
          <ac:chgData name="HAJA AMIR RAHMAN" userId="468123a8-4d3b-4a6f-93be-28fdda5a091b" providerId="ADAL" clId="{FAD1407B-8279-4CF1-99EA-B44532A991DD}" dt="2022-11-30T11:27:50.636" v="5" actId="1076"/>
          <ac:spMkLst>
            <pc:docMk/>
            <pc:sldMk cId="0" sldId="270"/>
            <ac:spMk id="684" creationId="{00000000-0000-0000-0000-000000000000}"/>
          </ac:spMkLst>
        </pc:spChg>
        <pc:spChg chg="del">
          <ac:chgData name="HAJA AMIR RAHMAN" userId="468123a8-4d3b-4a6f-93be-28fdda5a091b" providerId="ADAL" clId="{FAD1407B-8279-4CF1-99EA-B44532A991DD}" dt="2022-11-30T11:27:57.245" v="6" actId="478"/>
          <ac:spMkLst>
            <pc:docMk/>
            <pc:sldMk cId="0" sldId="270"/>
            <ac:spMk id="687" creationId="{00000000-0000-0000-0000-000000000000}"/>
          </ac:spMkLst>
        </pc:spChg>
      </pc:sldChg>
      <pc:sldChg chg="modNotesTx">
        <pc:chgData name="HAJA AMIR RAHMAN" userId="468123a8-4d3b-4a6f-93be-28fdda5a091b" providerId="ADAL" clId="{FAD1407B-8279-4CF1-99EA-B44532A991DD}" dt="2022-11-30T12:36:15.625" v="3475" actId="20577"/>
        <pc:sldMkLst>
          <pc:docMk/>
          <pc:sldMk cId="0" sldId="271"/>
        </pc:sldMkLst>
      </pc:sldChg>
      <pc:sldChg chg="addSp delSp modSp mod">
        <pc:chgData name="HAJA AMIR RAHMAN" userId="468123a8-4d3b-4a6f-93be-28fdda5a091b" providerId="ADAL" clId="{FAD1407B-8279-4CF1-99EA-B44532A991DD}" dt="2022-11-30T11:28:08.132" v="9" actId="478"/>
        <pc:sldMkLst>
          <pc:docMk/>
          <pc:sldMk cId="0" sldId="273"/>
        </pc:sldMkLst>
        <pc:spChg chg="add del mod">
          <ac:chgData name="HAJA AMIR RAHMAN" userId="468123a8-4d3b-4a6f-93be-28fdda5a091b" providerId="ADAL" clId="{FAD1407B-8279-4CF1-99EA-B44532A991DD}" dt="2022-11-30T11:28:08.132" v="9" actId="478"/>
          <ac:spMkLst>
            <pc:docMk/>
            <pc:sldMk cId="0" sldId="273"/>
            <ac:spMk id="3" creationId="{63B13FCA-B865-2A89-A22C-98A0D2CBA1B2}"/>
          </ac:spMkLst>
        </pc:spChg>
        <pc:spChg chg="del">
          <ac:chgData name="HAJA AMIR RAHMAN" userId="468123a8-4d3b-4a6f-93be-28fdda5a091b" providerId="ADAL" clId="{FAD1407B-8279-4CF1-99EA-B44532A991DD}" dt="2022-11-30T11:28:05.373" v="8" actId="478"/>
          <ac:spMkLst>
            <pc:docMk/>
            <pc:sldMk cId="0" sldId="273"/>
            <ac:spMk id="734" creationId="{00000000-0000-0000-0000-000000000000}"/>
          </ac:spMkLst>
        </pc:spChg>
      </pc:sldChg>
      <pc:sldChg chg="delSp modSp mod modNotesTx">
        <pc:chgData name="HAJA AMIR RAHMAN" userId="468123a8-4d3b-4a6f-93be-28fdda5a091b" providerId="ADAL" clId="{FAD1407B-8279-4CF1-99EA-B44532A991DD}" dt="2022-11-30T12:37:49.663" v="3861" actId="20577"/>
        <pc:sldMkLst>
          <pc:docMk/>
          <pc:sldMk cId="0" sldId="275"/>
        </pc:sldMkLst>
        <pc:spChg chg="del">
          <ac:chgData name="HAJA AMIR RAHMAN" userId="468123a8-4d3b-4a6f-93be-28fdda5a091b" providerId="ADAL" clId="{FAD1407B-8279-4CF1-99EA-B44532A991DD}" dt="2022-11-25T14:29:53.060" v="0" actId="478"/>
          <ac:spMkLst>
            <pc:docMk/>
            <pc:sldMk cId="0" sldId="275"/>
            <ac:spMk id="769" creationId="{00000000-0000-0000-0000-000000000000}"/>
          </ac:spMkLst>
        </pc:spChg>
        <pc:spChg chg="del">
          <ac:chgData name="HAJA AMIR RAHMAN" userId="468123a8-4d3b-4a6f-93be-28fdda5a091b" providerId="ADAL" clId="{FAD1407B-8279-4CF1-99EA-B44532A991DD}" dt="2022-11-25T14:29:53.060" v="0" actId="478"/>
          <ac:spMkLst>
            <pc:docMk/>
            <pc:sldMk cId="0" sldId="275"/>
            <ac:spMk id="770" creationId="{00000000-0000-0000-0000-000000000000}"/>
          </ac:spMkLst>
        </pc:spChg>
        <pc:spChg chg="mod">
          <ac:chgData name="HAJA AMIR RAHMAN" userId="468123a8-4d3b-4a6f-93be-28fdda5a091b" providerId="ADAL" clId="{FAD1407B-8279-4CF1-99EA-B44532A991DD}" dt="2022-11-25T14:30:08.657" v="1" actId="1076"/>
          <ac:spMkLst>
            <pc:docMk/>
            <pc:sldMk cId="0" sldId="275"/>
            <ac:spMk id="771" creationId="{00000000-0000-0000-0000-000000000000}"/>
          </ac:spMkLst>
        </pc:spChg>
        <pc:spChg chg="mod">
          <ac:chgData name="HAJA AMIR RAHMAN" userId="468123a8-4d3b-4a6f-93be-28fdda5a091b" providerId="ADAL" clId="{FAD1407B-8279-4CF1-99EA-B44532A991DD}" dt="2022-11-25T14:30:08.657" v="1" actId="1076"/>
          <ac:spMkLst>
            <pc:docMk/>
            <pc:sldMk cId="0" sldId="275"/>
            <ac:spMk id="772" creationId="{00000000-0000-0000-0000-000000000000}"/>
          </ac:spMkLst>
        </pc:spChg>
        <pc:spChg chg="mod">
          <ac:chgData name="HAJA AMIR RAHMAN" userId="468123a8-4d3b-4a6f-93be-28fdda5a091b" providerId="ADAL" clId="{FAD1407B-8279-4CF1-99EA-B44532A991DD}" dt="2022-11-25T14:30:08.657" v="1" actId="1076"/>
          <ac:spMkLst>
            <pc:docMk/>
            <pc:sldMk cId="0" sldId="275"/>
            <ac:spMk id="783" creationId="{00000000-0000-0000-0000-000000000000}"/>
          </ac:spMkLst>
        </pc:spChg>
        <pc:spChg chg="mod">
          <ac:chgData name="HAJA AMIR RAHMAN" userId="468123a8-4d3b-4a6f-93be-28fdda5a091b" providerId="ADAL" clId="{FAD1407B-8279-4CF1-99EA-B44532A991DD}" dt="2022-11-25T14:30:08.657" v="1" actId="1076"/>
          <ac:spMkLst>
            <pc:docMk/>
            <pc:sldMk cId="0" sldId="275"/>
            <ac:spMk id="784" creationId="{00000000-0000-0000-0000-000000000000}"/>
          </ac:spMkLst>
        </pc:spChg>
        <pc:spChg chg="mod">
          <ac:chgData name="HAJA AMIR RAHMAN" userId="468123a8-4d3b-4a6f-93be-28fdda5a091b" providerId="ADAL" clId="{FAD1407B-8279-4CF1-99EA-B44532A991DD}" dt="2022-11-25T14:30:08.657" v="1" actId="1076"/>
          <ac:spMkLst>
            <pc:docMk/>
            <pc:sldMk cId="0" sldId="275"/>
            <ac:spMk id="785" creationId="{00000000-0000-0000-0000-000000000000}"/>
          </ac:spMkLst>
        </pc:spChg>
        <pc:spChg chg="mod">
          <ac:chgData name="HAJA AMIR RAHMAN" userId="468123a8-4d3b-4a6f-93be-28fdda5a091b" providerId="ADAL" clId="{FAD1407B-8279-4CF1-99EA-B44532A991DD}" dt="2022-11-25T14:30:08.657" v="1" actId="1076"/>
          <ac:spMkLst>
            <pc:docMk/>
            <pc:sldMk cId="0" sldId="275"/>
            <ac:spMk id="786" creationId="{00000000-0000-0000-0000-000000000000}"/>
          </ac:spMkLst>
        </pc:spChg>
        <pc:picChg chg="mod">
          <ac:chgData name="HAJA AMIR RAHMAN" userId="468123a8-4d3b-4a6f-93be-28fdda5a091b" providerId="ADAL" clId="{FAD1407B-8279-4CF1-99EA-B44532A991DD}" dt="2022-11-25T14:30:08.657" v="1" actId="1076"/>
          <ac:picMkLst>
            <pc:docMk/>
            <pc:sldMk cId="0" sldId="275"/>
            <ac:picMk id="787" creationId="{00000000-0000-0000-0000-000000000000}"/>
          </ac:picMkLst>
        </pc:picChg>
      </pc:sldChg>
      <pc:sldChg chg="modNotesTx">
        <pc:chgData name="HAJA AMIR RAHMAN" userId="468123a8-4d3b-4a6f-93be-28fdda5a091b" providerId="ADAL" clId="{FAD1407B-8279-4CF1-99EA-B44532A991DD}" dt="2022-11-30T12:38:40.026" v="4046" actId="20577"/>
        <pc:sldMkLst>
          <pc:docMk/>
          <pc:sldMk cId="0" sldId="279"/>
        </pc:sldMkLst>
      </pc:sldChg>
      <pc:sldChg chg="addSp delSp modSp mod">
        <pc:chgData name="HAJA AMIR RAHMAN" userId="468123a8-4d3b-4a6f-93be-28fdda5a091b" providerId="ADAL" clId="{FAD1407B-8279-4CF1-99EA-B44532A991DD}" dt="2022-11-30T11:28:13.933" v="11" actId="478"/>
        <pc:sldMkLst>
          <pc:docMk/>
          <pc:sldMk cId="0" sldId="281"/>
        </pc:sldMkLst>
        <pc:spChg chg="add del mod">
          <ac:chgData name="HAJA AMIR RAHMAN" userId="468123a8-4d3b-4a6f-93be-28fdda5a091b" providerId="ADAL" clId="{FAD1407B-8279-4CF1-99EA-B44532A991DD}" dt="2022-11-30T11:28:13.933" v="11" actId="478"/>
          <ac:spMkLst>
            <pc:docMk/>
            <pc:sldMk cId="0" sldId="281"/>
            <ac:spMk id="3" creationId="{01821798-7041-E0F3-6FF6-0DFFD743629E}"/>
          </ac:spMkLst>
        </pc:spChg>
        <pc:spChg chg="del">
          <ac:chgData name="HAJA AMIR RAHMAN" userId="468123a8-4d3b-4a6f-93be-28fdda5a091b" providerId="ADAL" clId="{FAD1407B-8279-4CF1-99EA-B44532A991DD}" dt="2022-11-30T11:28:13.047" v="10" actId="478"/>
          <ac:spMkLst>
            <pc:docMk/>
            <pc:sldMk cId="0" sldId="281"/>
            <ac:spMk id="850" creationId="{00000000-0000-0000-0000-000000000000}"/>
          </ac:spMkLst>
        </pc:spChg>
      </pc:sldChg>
      <pc:sldChg chg="modNotesTx">
        <pc:chgData name="HAJA AMIR RAHMAN" userId="468123a8-4d3b-4a6f-93be-28fdda5a091b" providerId="ADAL" clId="{FAD1407B-8279-4CF1-99EA-B44532A991DD}" dt="2022-11-30T12:40:50.103" v="4702" actId="20577"/>
        <pc:sldMkLst>
          <pc:docMk/>
          <pc:sldMk cId="0" sldId="283"/>
        </pc:sldMkLst>
      </pc:sldChg>
      <pc:sldChg chg="modNotesTx">
        <pc:chgData name="HAJA AMIR RAHMAN" userId="468123a8-4d3b-4a6f-93be-28fdda5a091b" providerId="ADAL" clId="{FAD1407B-8279-4CF1-99EA-B44532A991DD}" dt="2022-11-30T12:41:02.129" v="4727" actId="20577"/>
        <pc:sldMkLst>
          <pc:docMk/>
          <pc:sldMk cId="0" sldId="284"/>
        </pc:sldMkLst>
      </pc:sldChg>
      <pc:sldChg chg="modNotesTx">
        <pc:chgData name="HAJA AMIR RAHMAN" userId="468123a8-4d3b-4a6f-93be-28fdda5a091b" providerId="ADAL" clId="{FAD1407B-8279-4CF1-99EA-B44532A991DD}" dt="2022-11-30T12:42:52.906" v="5097" actId="20577"/>
        <pc:sldMkLst>
          <pc:docMk/>
          <pc:sldMk cId="0" sldId="287"/>
        </pc:sldMkLst>
      </pc:sldChg>
      <pc:sldChg chg="addSp delSp modSp mod">
        <pc:chgData name="HAJA AMIR RAHMAN" userId="468123a8-4d3b-4a6f-93be-28fdda5a091b" providerId="ADAL" clId="{FAD1407B-8279-4CF1-99EA-B44532A991DD}" dt="2022-11-30T11:28:29.296" v="18" actId="478"/>
        <pc:sldMkLst>
          <pc:docMk/>
          <pc:sldMk cId="0" sldId="289"/>
        </pc:sldMkLst>
        <pc:spChg chg="add del mod">
          <ac:chgData name="HAJA AMIR RAHMAN" userId="468123a8-4d3b-4a6f-93be-28fdda5a091b" providerId="ADAL" clId="{FAD1407B-8279-4CF1-99EA-B44532A991DD}" dt="2022-11-30T11:28:21.070" v="13" actId="478"/>
          <ac:spMkLst>
            <pc:docMk/>
            <pc:sldMk cId="0" sldId="289"/>
            <ac:spMk id="3" creationId="{BE813508-50BE-7CF2-792B-52FB1C661F7A}"/>
          </ac:spMkLst>
        </pc:spChg>
        <pc:spChg chg="add del">
          <ac:chgData name="HAJA AMIR RAHMAN" userId="468123a8-4d3b-4a6f-93be-28fdda5a091b" providerId="ADAL" clId="{FAD1407B-8279-4CF1-99EA-B44532A991DD}" dt="2022-11-30T11:28:25.809" v="16" actId="478"/>
          <ac:spMkLst>
            <pc:docMk/>
            <pc:sldMk cId="0" sldId="289"/>
            <ac:spMk id="950" creationId="{00000000-0000-0000-0000-000000000000}"/>
          </ac:spMkLst>
        </pc:spChg>
        <pc:spChg chg="del">
          <ac:chgData name="HAJA AMIR RAHMAN" userId="468123a8-4d3b-4a6f-93be-28fdda5a091b" providerId="ADAL" clId="{FAD1407B-8279-4CF1-99EA-B44532A991DD}" dt="2022-11-30T11:28:19.222" v="12" actId="478"/>
          <ac:spMkLst>
            <pc:docMk/>
            <pc:sldMk cId="0" sldId="289"/>
            <ac:spMk id="953" creationId="{00000000-0000-0000-0000-000000000000}"/>
          </ac:spMkLst>
        </pc:spChg>
        <pc:spChg chg="add del">
          <ac:chgData name="HAJA AMIR RAHMAN" userId="468123a8-4d3b-4a6f-93be-28fdda5a091b" providerId="ADAL" clId="{FAD1407B-8279-4CF1-99EA-B44532A991DD}" dt="2022-11-30T11:28:29.296" v="18" actId="478"/>
          <ac:spMkLst>
            <pc:docMk/>
            <pc:sldMk cId="0" sldId="289"/>
            <ac:spMk id="955" creationId="{00000000-0000-0000-0000-000000000000}"/>
          </ac:spMkLst>
        </pc:spChg>
      </pc:sldChg>
      <pc:sldChg chg="modSp mod modNotesTx">
        <pc:chgData name="HAJA AMIR RAHMAN" userId="468123a8-4d3b-4a6f-93be-28fdda5a091b" providerId="ADAL" clId="{FAD1407B-8279-4CF1-99EA-B44532A991DD}" dt="2022-11-30T12:44:05.256" v="5325" actId="20577"/>
        <pc:sldMkLst>
          <pc:docMk/>
          <pc:sldMk cId="0" sldId="291"/>
        </pc:sldMkLst>
        <pc:spChg chg="mod">
          <ac:chgData name="HAJA AMIR RAHMAN" userId="468123a8-4d3b-4a6f-93be-28fdda5a091b" providerId="ADAL" clId="{FAD1407B-8279-4CF1-99EA-B44532A991DD}" dt="2022-11-30T12:44:05.256" v="5325" actId="20577"/>
          <ac:spMkLst>
            <pc:docMk/>
            <pc:sldMk cId="0" sldId="291"/>
            <ac:spMk id="97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10a18aa2564_0_23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10a18aa2564_0_23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for my own model that performed a lot better, I have a clear visualization of the architecture for your reference. The test accuracy is at 92.45% for this model</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0b68f5f6c9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0b68f5f6c9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10b68f5f6c9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10b68f5f6c9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data augmentation, I flipped and cropped all the images and added them together into an augmented variable for training. Since the x train variable as essentially be multiplied by 3 we need to do the same for y train variable so that we have enough target data to train on</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10b68f5f6c9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10b68f5f6c9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are the architecture and evaluation results of my own augmented model. The test accuracy is at 93.25% and the loss is at 0.28</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10b68f5f6c9_0_9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10b68f5f6c9_0_9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10b68f5f6c9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10b68f5f6c9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model improvement I applied </a:t>
            </a:r>
            <a:r>
              <a:rPr lang="en-US" dirty="0" err="1"/>
              <a:t>keras</a:t>
            </a:r>
            <a:r>
              <a:rPr lang="en-US" dirty="0"/>
              <a:t> hyperband method which decided the best number of units in the first densely connected layer and the optimal learning rate. I used early stopping to monitor for max validation accuracy while the model is running with a patience of 5 so that though I set the model to run at 50 epochs it will auto stop once the learning rate is at  constant or the max validation accuracy is at a constant for both than 5 epochs</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10b68f5f6c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10b68f5f6c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1957a89e5f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1957a89e5f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are the details for the hyper tuned model fit with augmented data for both training and validation. It achieved a test accuracy of 93.07% which is slightly lower than the score achieved by my own augmented model</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10b68f5f6c9_0_1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10b68f5f6c9_0_1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10b68f5f6c9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10b68f5f6c9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final verdict is that my best model which is my own augmented model hit a test accuracy score of 93% while the non augmented hyper model’s test accuracy increased by </a:t>
            </a:r>
            <a:r>
              <a:rPr lang="en-US" dirty="0" err="1"/>
              <a:t>abt</a:t>
            </a:r>
            <a:r>
              <a:rPr lang="en-US" dirty="0"/>
              <a:t> 0.5-1%</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presentation I’m going to cover the main structure that I used to do this section of the assignment. First I’ll be explaining the data exploration aka EDA followed by the architecture and results of the this simple </a:t>
            </a:r>
            <a:r>
              <a:rPr lang="en-US" dirty="0" err="1"/>
              <a:t>basline</a:t>
            </a:r>
            <a:r>
              <a:rPr lang="en-US" dirty="0"/>
              <a:t> model, Then I’ll explain the architecture and evaluation of my own model then what type of data augmentation I performed for model improvement. Finally I’ll explain the model improvement process, in this case being hyper parameter tuning using </a:t>
            </a:r>
            <a:r>
              <a:rPr lang="en-US" dirty="0" err="1"/>
              <a:t>keras</a:t>
            </a:r>
            <a:r>
              <a:rPr lang="en-US" dirty="0"/>
              <a:t> tuner hyperband and lastly the conclusion with regards to the final verdict of the highest score achieved.</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10a18aa2564_0_23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10a18aa2564_0_23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0a2de12baf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0a2de12baf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0a2de12baf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EDA, I extracted the class names from the dataset information site (which I have included in the references). I then proceeded with the train test split after loading the data. Then I normalized the data by transforming the already split train test and validation data such that all of them are on a similar scale</a:t>
            </a:r>
            <a:r>
              <a:rPr lang="en-US"/>
              <a:t>.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0a73ee225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10a73ee225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0a2de12baf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0a2de12ba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simple baseline model, I created a simple architecture of one 2d convolutional layer, 1 flatten layer and 2 Dense layers. For the building, I fit the model with the x train and y train data and included the validation data as well so that I could calculate the training and the validation accuracy. After fitting the model, I used </a:t>
            </a:r>
            <a:r>
              <a:rPr lang="en-US" dirty="0" err="1"/>
              <a:t>model.checkpoints</a:t>
            </a:r>
            <a:r>
              <a:rPr lang="en-US" dirty="0"/>
              <a:t> to load the best weights for evaluation</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0a2de12baf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0a2de12baf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slide is basically my explanation for using the model checkpoints function to achieve efficiency and accuracy in running my models and evaluating them to get the best results possible. This is a very useful methods especially if I do not wish to re-run the models all over again and just wish to load the already saved best weights or best model itself to prove evaluation results.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0a2de12baf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0a2de12baf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a visualization of the architecture that I mentioned earlier and the best training and validation accuracy for the model in value and graph for convenient comparison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10b68f5f6c9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10b68f5f6c9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3">
    <p:bg>
      <p:bgPr>
        <a:solidFill>
          <a:schemeClr val="accent1"/>
        </a:solidFill>
        <a:effectLst/>
      </p:bgPr>
    </p:bg>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9" name="Google Shape;99;p15"/>
          <p:cNvSpPr txBox="1">
            <a:spLocks noGrp="1"/>
          </p:cNvSpPr>
          <p:nvPr>
            <p:ph type="title" idx="2" hasCustomPrompt="1"/>
          </p:nvPr>
        </p:nvSpPr>
        <p:spPr>
          <a:xfrm>
            <a:off x="1039142"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0" name="Google Shape;100;p15"/>
          <p:cNvSpPr txBox="1">
            <a:spLocks noGrp="1"/>
          </p:cNvSpPr>
          <p:nvPr>
            <p:ph type="subTitle" idx="1"/>
          </p:nvPr>
        </p:nvSpPr>
        <p:spPr>
          <a:xfrm>
            <a:off x="1039150" y="3685050"/>
            <a:ext cx="51060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5"/>
          <p:cNvSpPr txBox="1"/>
          <p:nvPr/>
        </p:nvSpPr>
        <p:spPr>
          <a:xfrm rot="5400000">
            <a:off x="7451475" y="3099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3_1">
    <p:bg>
      <p:bgPr>
        <a:solidFill>
          <a:schemeClr val="accent1"/>
        </a:solidFill>
        <a:effectLst/>
      </p:bgPr>
    </p:bg>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4" name="Google Shape;104;p16"/>
          <p:cNvSpPr txBox="1">
            <a:spLocks noGrp="1"/>
          </p:cNvSpPr>
          <p:nvPr>
            <p:ph type="title" idx="2" hasCustomPrompt="1"/>
          </p:nvPr>
        </p:nvSpPr>
        <p:spPr>
          <a:xfrm>
            <a:off x="2736775" y="1349167"/>
            <a:ext cx="18828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5" name="Google Shape;105;p16"/>
          <p:cNvSpPr txBox="1">
            <a:spLocks noGrp="1"/>
          </p:cNvSpPr>
          <p:nvPr>
            <p:ph type="subTitle" idx="1"/>
          </p:nvPr>
        </p:nvSpPr>
        <p:spPr>
          <a:xfrm>
            <a:off x="2531017" y="3685058"/>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6"/>
          <p:cNvSpPr txBox="1"/>
          <p:nvPr/>
        </p:nvSpPr>
        <p:spPr>
          <a:xfrm>
            <a:off x="3601658" y="-576585"/>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cxnSp>
        <p:nvCxnSpPr>
          <p:cNvPr id="107" name="Google Shape;107;p16"/>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CUSTOM_5">
    <p:bg>
      <p:bgPr>
        <a:solidFill>
          <a:schemeClr val="accent1"/>
        </a:solidFill>
        <a:effectLst/>
      </p:bgPr>
    </p:bg>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2303742" y="2190967"/>
            <a:ext cx="4944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0" name="Google Shape;110;p17"/>
          <p:cNvSpPr txBox="1">
            <a:spLocks noGrp="1"/>
          </p:cNvSpPr>
          <p:nvPr>
            <p:ph type="title" idx="2" hasCustomPrompt="1"/>
          </p:nvPr>
        </p:nvSpPr>
        <p:spPr>
          <a:xfrm>
            <a:off x="5365842" y="1349167"/>
            <a:ext cx="18828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17"/>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17"/>
          <p:cNvSpPr txBox="1"/>
          <p:nvPr/>
        </p:nvSpPr>
        <p:spPr>
          <a:xfrm rot="5400000">
            <a:off x="-433600" y="2337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4">
  <p:cSld name="CUSTOM_6">
    <p:bg>
      <p:bgPr>
        <a:solidFill>
          <a:schemeClr val="accent1"/>
        </a:solidFill>
        <a:effectLst/>
      </p:bgPr>
    </p:bg>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72850" y="2190967"/>
            <a:ext cx="494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5" name="Google Shape;115;p18"/>
          <p:cNvSpPr txBox="1">
            <a:spLocks noGrp="1"/>
          </p:cNvSpPr>
          <p:nvPr>
            <p:ph type="title" idx="2" hasCustomPrompt="1"/>
          </p:nvPr>
        </p:nvSpPr>
        <p:spPr>
          <a:xfrm>
            <a:off x="47057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6" name="Google Shape;116;p18"/>
          <p:cNvSpPr txBox="1">
            <a:spLocks noGrp="1"/>
          </p:cNvSpPr>
          <p:nvPr>
            <p:ph type="subTitle" idx="1"/>
          </p:nvPr>
        </p:nvSpPr>
        <p:spPr>
          <a:xfrm>
            <a:off x="29646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8"/>
          <p:cNvSpPr txBox="1"/>
          <p:nvPr/>
        </p:nvSpPr>
        <p:spPr>
          <a:xfrm>
            <a:off x="150900" y="4344717"/>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5">
  <p:cSld name="CUSTOM_7">
    <p:bg>
      <p:bgPr>
        <a:solidFill>
          <a:schemeClr val="accent1"/>
        </a:solidFill>
        <a:effectLst/>
      </p:bgPr>
    </p:bg>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0" name="Google Shape;120;p19"/>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1" name="Google Shape;121;p19"/>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9"/>
          <p:cNvSpPr txBox="1"/>
          <p:nvPr/>
        </p:nvSpPr>
        <p:spPr>
          <a:xfrm rot="5400000">
            <a:off x="-433600" y="2337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grpSp>
        <p:nvGrpSpPr>
          <p:cNvPr id="123" name="Google Shape;123;p19"/>
          <p:cNvGrpSpPr/>
          <p:nvPr/>
        </p:nvGrpSpPr>
        <p:grpSpPr>
          <a:xfrm>
            <a:off x="4194039" y="4514332"/>
            <a:ext cx="772605" cy="196301"/>
            <a:chOff x="2641350" y="846250"/>
            <a:chExt cx="413600" cy="105075"/>
          </a:xfrm>
        </p:grpSpPr>
        <p:sp>
          <p:nvSpPr>
            <p:cNvPr id="124" name="Google Shape;124;p1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ly title 2">
  <p:cSld name="CUSTOM_2_1">
    <p:bg>
      <p:bgPr>
        <a:solidFill>
          <a:schemeClr val="dk1"/>
        </a:solidFill>
        <a:effectLst/>
      </p:bgPr>
    </p:bg>
    <p:spTree>
      <p:nvGrpSpPr>
        <p:cNvPr id="1" name="Shape 135"/>
        <p:cNvGrpSpPr/>
        <p:nvPr/>
      </p:nvGrpSpPr>
      <p:grpSpPr>
        <a:xfrm>
          <a:off x="0" y="0"/>
          <a:ext cx="0" cy="0"/>
          <a:chOff x="0" y="0"/>
          <a:chExt cx="0" cy="0"/>
        </a:xfrm>
      </p:grpSpPr>
      <p:sp>
        <p:nvSpPr>
          <p:cNvPr id="136" name="Google Shape;136;p21"/>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7" name="Google Shape;137;p21"/>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8" name="Google Shape;138;p21"/>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9" name="Google Shape;139;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21"/>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1"/>
          <p:cNvGrpSpPr/>
          <p:nvPr/>
        </p:nvGrpSpPr>
        <p:grpSpPr>
          <a:xfrm rot="10800000">
            <a:off x="-466752" y="434375"/>
            <a:ext cx="2159530" cy="548628"/>
            <a:chOff x="2641350" y="846250"/>
            <a:chExt cx="413600" cy="105075"/>
          </a:xfrm>
        </p:grpSpPr>
        <p:sp>
          <p:nvSpPr>
            <p:cNvPr id="142" name="Google Shape;142;p2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ly title 3">
  <p:cSld name="CUSTOM_2_1_1">
    <p:bg>
      <p:bgPr>
        <a:solidFill>
          <a:schemeClr val="dk1"/>
        </a:solidFill>
        <a:effectLst/>
      </p:bgPr>
    </p:bg>
    <p:spTree>
      <p:nvGrpSpPr>
        <p:cNvPr id="1" name="Shape 146"/>
        <p:cNvGrpSpPr/>
        <p:nvPr/>
      </p:nvGrpSpPr>
      <p:grpSpPr>
        <a:xfrm>
          <a:off x="0" y="0"/>
          <a:ext cx="0" cy="0"/>
          <a:chOff x="0" y="0"/>
          <a:chExt cx="0" cy="0"/>
        </a:xfrm>
      </p:grpSpPr>
      <p:sp>
        <p:nvSpPr>
          <p:cNvPr id="147" name="Google Shape;147;p2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148" name="Google Shape;148;p2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49" name="Google Shape;149;p2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0" name="Google Shape;150;p22"/>
          <p:cNvSpPr/>
          <p:nvPr/>
        </p:nvSpPr>
        <p:spPr>
          <a:xfrm>
            <a:off x="4759000"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719492" y="1644550"/>
            <a:ext cx="36699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1"/>
        </a:solidFill>
        <a:effectLst/>
      </p:bgPr>
    </p:bg>
    <p:spTree>
      <p:nvGrpSpPr>
        <p:cNvPr id="1" name="Shape 164"/>
        <p:cNvGrpSpPr/>
        <p:nvPr/>
      </p:nvGrpSpPr>
      <p:grpSpPr>
        <a:xfrm>
          <a:off x="0" y="0"/>
          <a:ext cx="0" cy="0"/>
          <a:chOff x="0" y="0"/>
          <a:chExt cx="0" cy="0"/>
        </a:xfrm>
      </p:grpSpPr>
      <p:sp>
        <p:nvSpPr>
          <p:cNvPr id="165" name="Google Shape;165;p25"/>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p>
        </p:txBody>
      </p:sp>
      <p:sp>
        <p:nvSpPr>
          <p:cNvPr id="166" name="Google Shape;166;p25"/>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7" name="Google Shape;167;p25"/>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2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0" name="Google Shape;170;p2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2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2" name="Google Shape;172;p2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3" name="Google Shape;173;p2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4" name="Google Shape;174;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solidFill>
          <a:schemeClr val="dk1"/>
        </a:solidFill>
        <a:effectLst/>
      </p:bgPr>
    </p:bg>
    <p:spTree>
      <p:nvGrpSpPr>
        <p:cNvPr id="1" name="Shape 175"/>
        <p:cNvGrpSpPr/>
        <p:nvPr/>
      </p:nvGrpSpPr>
      <p:grpSpPr>
        <a:xfrm>
          <a:off x="0" y="0"/>
          <a:ext cx="0" cy="0"/>
          <a:chOff x="0" y="0"/>
          <a:chExt cx="0" cy="0"/>
        </a:xfrm>
      </p:grpSpPr>
      <p:sp>
        <p:nvSpPr>
          <p:cNvPr id="176" name="Google Shape;176;p26"/>
          <p:cNvSpPr txBox="1"/>
          <p:nvPr/>
        </p:nvSpPr>
        <p:spPr>
          <a:xfrm>
            <a:off x="11400" y="41045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7" name="Google Shape;177;p26"/>
          <p:cNvSpPr txBox="1"/>
          <p:nvPr/>
        </p:nvSpPr>
        <p:spPr>
          <a:xfrm>
            <a:off x="11400" y="27761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8" name="Google Shape;178;p26"/>
          <p:cNvSpPr txBox="1">
            <a:spLocks noGrp="1"/>
          </p:cNvSpPr>
          <p:nvPr>
            <p:ph type="title"/>
          </p:nvPr>
        </p:nvSpPr>
        <p:spPr>
          <a:xfrm>
            <a:off x="7226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79" name="Google Shape;179;p26"/>
          <p:cNvSpPr txBox="1">
            <a:spLocks noGrp="1"/>
          </p:cNvSpPr>
          <p:nvPr>
            <p:ph type="subTitle" idx="1"/>
          </p:nvPr>
        </p:nvSpPr>
        <p:spPr>
          <a:xfrm>
            <a:off x="7226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0" name="Google Shape;180;p26"/>
          <p:cNvSpPr txBox="1">
            <a:spLocks noGrp="1"/>
          </p:cNvSpPr>
          <p:nvPr>
            <p:ph type="title" idx="2"/>
          </p:nvPr>
        </p:nvSpPr>
        <p:spPr>
          <a:xfrm>
            <a:off x="34064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1" name="Google Shape;181;p26"/>
          <p:cNvSpPr txBox="1">
            <a:spLocks noGrp="1"/>
          </p:cNvSpPr>
          <p:nvPr>
            <p:ph type="subTitle" idx="3"/>
          </p:nvPr>
        </p:nvSpPr>
        <p:spPr>
          <a:xfrm>
            <a:off x="34064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2" name="Google Shape;182;p26"/>
          <p:cNvSpPr txBox="1">
            <a:spLocks noGrp="1"/>
          </p:cNvSpPr>
          <p:nvPr>
            <p:ph type="title" idx="4"/>
          </p:nvPr>
        </p:nvSpPr>
        <p:spPr>
          <a:xfrm>
            <a:off x="60902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3" name="Google Shape;183;p26"/>
          <p:cNvSpPr txBox="1">
            <a:spLocks noGrp="1"/>
          </p:cNvSpPr>
          <p:nvPr>
            <p:ph type="subTitle" idx="5"/>
          </p:nvPr>
        </p:nvSpPr>
        <p:spPr>
          <a:xfrm>
            <a:off x="60902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4" name="Google Shape;184;p2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5" name="Google Shape;185;p26"/>
          <p:cNvSpPr txBox="1">
            <a:spLocks noGrp="1"/>
          </p:cNvSpPr>
          <p:nvPr>
            <p:ph type="title" idx="7"/>
          </p:nvPr>
        </p:nvSpPr>
        <p:spPr>
          <a:xfrm>
            <a:off x="7226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86" name="Google Shape;186;p26"/>
          <p:cNvSpPr txBox="1">
            <a:spLocks noGrp="1"/>
          </p:cNvSpPr>
          <p:nvPr>
            <p:ph type="title" idx="8"/>
          </p:nvPr>
        </p:nvSpPr>
        <p:spPr>
          <a:xfrm>
            <a:off x="34064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87" name="Google Shape;187;p26"/>
          <p:cNvSpPr txBox="1">
            <a:spLocks noGrp="1"/>
          </p:cNvSpPr>
          <p:nvPr>
            <p:ph type="title" idx="9"/>
          </p:nvPr>
        </p:nvSpPr>
        <p:spPr>
          <a:xfrm>
            <a:off x="60902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CUSTOM_4">
    <p:bg>
      <p:bgPr>
        <a:solidFill>
          <a:schemeClr val="dk1"/>
        </a:solidFill>
        <a:effectLst/>
      </p:bgPr>
    </p:bg>
    <p:spTree>
      <p:nvGrpSpPr>
        <p:cNvPr id="1" name="Shape 188"/>
        <p:cNvGrpSpPr/>
        <p:nvPr/>
      </p:nvGrpSpPr>
      <p:grpSpPr>
        <a:xfrm>
          <a:off x="0" y="0"/>
          <a:ext cx="0" cy="0"/>
          <a:chOff x="0" y="0"/>
          <a:chExt cx="0" cy="0"/>
        </a:xfrm>
      </p:grpSpPr>
      <p:sp>
        <p:nvSpPr>
          <p:cNvPr id="189" name="Google Shape;189;p27"/>
          <p:cNvSpPr txBox="1"/>
          <p:nvPr/>
        </p:nvSpPr>
        <p:spPr>
          <a:xfrm>
            <a:off x="4434900" y="1574750"/>
            <a:ext cx="47091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90" name="Google Shape;190;p2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191" name="Google Shape;191;p27"/>
          <p:cNvSpPr txBox="1">
            <a:spLocks noGrp="1"/>
          </p:cNvSpPr>
          <p:nvPr>
            <p:ph type="title" idx="2"/>
          </p:nvPr>
        </p:nvSpPr>
        <p:spPr>
          <a:xfrm>
            <a:off x="731342"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7"/>
          <p:cNvSpPr txBox="1">
            <a:spLocks noGrp="1"/>
          </p:cNvSpPr>
          <p:nvPr>
            <p:ph type="subTitle" idx="1"/>
          </p:nvPr>
        </p:nvSpPr>
        <p:spPr>
          <a:xfrm>
            <a:off x="731342"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7"/>
          <p:cNvSpPr txBox="1">
            <a:spLocks noGrp="1"/>
          </p:cNvSpPr>
          <p:nvPr>
            <p:ph type="title" idx="3"/>
          </p:nvPr>
        </p:nvSpPr>
        <p:spPr>
          <a:xfrm>
            <a:off x="3430611"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7"/>
          <p:cNvSpPr txBox="1">
            <a:spLocks noGrp="1"/>
          </p:cNvSpPr>
          <p:nvPr>
            <p:ph type="subTitle" idx="4"/>
          </p:nvPr>
        </p:nvSpPr>
        <p:spPr>
          <a:xfrm>
            <a:off x="3430611"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7"/>
          <p:cNvSpPr txBox="1">
            <a:spLocks noGrp="1"/>
          </p:cNvSpPr>
          <p:nvPr>
            <p:ph type="title" idx="5"/>
          </p:nvPr>
        </p:nvSpPr>
        <p:spPr>
          <a:xfrm>
            <a:off x="6129887"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27"/>
          <p:cNvSpPr txBox="1">
            <a:spLocks noGrp="1"/>
          </p:cNvSpPr>
          <p:nvPr>
            <p:ph type="subTitle" idx="6"/>
          </p:nvPr>
        </p:nvSpPr>
        <p:spPr>
          <a:xfrm>
            <a:off x="6129887"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txBox="1"/>
          <p:nvPr/>
        </p:nvSpPr>
        <p:spPr>
          <a:xfrm rot="5400000">
            <a:off x="-577075" y="368975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1"/>
        </a:solidFill>
        <a:effectLst/>
      </p:bgPr>
    </p:bg>
    <p:spTree>
      <p:nvGrpSpPr>
        <p:cNvPr id="1" name="Shape 220"/>
        <p:cNvGrpSpPr/>
        <p:nvPr/>
      </p:nvGrpSpPr>
      <p:grpSpPr>
        <a:xfrm>
          <a:off x="0" y="0"/>
          <a:ext cx="0" cy="0"/>
          <a:chOff x="0" y="0"/>
          <a:chExt cx="0" cy="0"/>
        </a:xfrm>
      </p:grpSpPr>
      <p:sp>
        <p:nvSpPr>
          <p:cNvPr id="221" name="Google Shape;221;p30"/>
          <p:cNvSpPr txBox="1"/>
          <p:nvPr/>
        </p:nvSpPr>
        <p:spPr>
          <a:xfrm rot="5400000">
            <a:off x="-1274000" y="22278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22" name="Google Shape;222;p30"/>
          <p:cNvSpPr txBox="1"/>
          <p:nvPr/>
        </p:nvSpPr>
        <p:spPr>
          <a:xfrm rot="5400000">
            <a:off x="6769175" y="23802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23" name="Google Shape;223;p30"/>
          <p:cNvSpPr txBox="1">
            <a:spLocks noGrp="1"/>
          </p:cNvSpPr>
          <p:nvPr>
            <p:ph type="title"/>
          </p:nvPr>
        </p:nvSpPr>
        <p:spPr>
          <a:xfrm>
            <a:off x="720000"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4" name="Google Shape;224;p30"/>
          <p:cNvSpPr txBox="1">
            <a:spLocks noGrp="1"/>
          </p:cNvSpPr>
          <p:nvPr>
            <p:ph type="subTitle" idx="1"/>
          </p:nvPr>
        </p:nvSpPr>
        <p:spPr>
          <a:xfrm>
            <a:off x="720000"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5" name="Google Shape;225;p30"/>
          <p:cNvSpPr txBox="1">
            <a:spLocks noGrp="1"/>
          </p:cNvSpPr>
          <p:nvPr>
            <p:ph type="title" idx="2"/>
          </p:nvPr>
        </p:nvSpPr>
        <p:spPr>
          <a:xfrm>
            <a:off x="3419269"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6" name="Google Shape;226;p30"/>
          <p:cNvSpPr txBox="1">
            <a:spLocks noGrp="1"/>
          </p:cNvSpPr>
          <p:nvPr>
            <p:ph type="subTitle" idx="3"/>
          </p:nvPr>
        </p:nvSpPr>
        <p:spPr>
          <a:xfrm>
            <a:off x="3419269"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30"/>
          <p:cNvSpPr txBox="1">
            <a:spLocks noGrp="1"/>
          </p:cNvSpPr>
          <p:nvPr>
            <p:ph type="title" idx="4"/>
          </p:nvPr>
        </p:nvSpPr>
        <p:spPr>
          <a:xfrm>
            <a:off x="720000"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8" name="Google Shape;228;p30"/>
          <p:cNvSpPr txBox="1">
            <a:spLocks noGrp="1"/>
          </p:cNvSpPr>
          <p:nvPr>
            <p:ph type="subTitle" idx="5"/>
          </p:nvPr>
        </p:nvSpPr>
        <p:spPr>
          <a:xfrm>
            <a:off x="720000"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30"/>
          <p:cNvSpPr txBox="1">
            <a:spLocks noGrp="1"/>
          </p:cNvSpPr>
          <p:nvPr>
            <p:ph type="title" idx="6"/>
          </p:nvPr>
        </p:nvSpPr>
        <p:spPr>
          <a:xfrm>
            <a:off x="3419269"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0" name="Google Shape;230;p30"/>
          <p:cNvSpPr txBox="1">
            <a:spLocks noGrp="1"/>
          </p:cNvSpPr>
          <p:nvPr>
            <p:ph type="subTitle" idx="7"/>
          </p:nvPr>
        </p:nvSpPr>
        <p:spPr>
          <a:xfrm>
            <a:off x="3419269"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1" name="Google Shape;231;p30"/>
          <p:cNvSpPr txBox="1">
            <a:spLocks noGrp="1"/>
          </p:cNvSpPr>
          <p:nvPr>
            <p:ph type="title" idx="8"/>
          </p:nvPr>
        </p:nvSpPr>
        <p:spPr>
          <a:xfrm>
            <a:off x="6118545"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2" name="Google Shape;232;p30"/>
          <p:cNvSpPr txBox="1">
            <a:spLocks noGrp="1"/>
          </p:cNvSpPr>
          <p:nvPr>
            <p:ph type="subTitle" idx="9"/>
          </p:nvPr>
        </p:nvSpPr>
        <p:spPr>
          <a:xfrm>
            <a:off x="6118545"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30"/>
          <p:cNvSpPr txBox="1">
            <a:spLocks noGrp="1"/>
          </p:cNvSpPr>
          <p:nvPr>
            <p:ph type="title" idx="13"/>
          </p:nvPr>
        </p:nvSpPr>
        <p:spPr>
          <a:xfrm>
            <a:off x="6118545"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4" name="Google Shape;234;p30"/>
          <p:cNvSpPr txBox="1">
            <a:spLocks noGrp="1"/>
          </p:cNvSpPr>
          <p:nvPr>
            <p:ph type="subTitle" idx="14"/>
          </p:nvPr>
        </p:nvSpPr>
        <p:spPr>
          <a:xfrm>
            <a:off x="6118545"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5" name="Google Shape;235;p30"/>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1"/>
        </a:solidFill>
        <a:effectLst/>
      </p:bgPr>
    </p:bg>
    <p:spTree>
      <p:nvGrpSpPr>
        <p:cNvPr id="1" name="Shape 250"/>
        <p:cNvGrpSpPr/>
        <p:nvPr/>
      </p:nvGrpSpPr>
      <p:grpSpPr>
        <a:xfrm>
          <a:off x="0" y="0"/>
          <a:ext cx="0" cy="0"/>
          <a:chOff x="0" y="0"/>
          <a:chExt cx="0" cy="0"/>
        </a:xfrm>
      </p:grpSpPr>
      <p:sp>
        <p:nvSpPr>
          <p:cNvPr id="251" name="Google Shape;251;p32"/>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52" name="Google Shape;252;p32"/>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53" name="Google Shape;253;p32"/>
          <p:cNvSpPr/>
          <p:nvPr/>
        </p:nvSpPr>
        <p:spPr>
          <a:xfrm>
            <a:off x="1958925" y="535000"/>
            <a:ext cx="5239800" cy="4073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txBox="1">
            <a:spLocks noGrp="1"/>
          </p:cNvSpPr>
          <p:nvPr>
            <p:ph type="ctrTitle"/>
          </p:nvPr>
        </p:nvSpPr>
        <p:spPr>
          <a:xfrm>
            <a:off x="2429950" y="723341"/>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91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5" name="Google Shape;255;p32"/>
          <p:cNvSpPr txBox="1">
            <a:spLocks noGrp="1"/>
          </p:cNvSpPr>
          <p:nvPr>
            <p:ph type="subTitle" idx="1"/>
          </p:nvPr>
        </p:nvSpPr>
        <p:spPr>
          <a:xfrm>
            <a:off x="2687700" y="2227616"/>
            <a:ext cx="3778800" cy="127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56" name="Google Shape;256;p32"/>
          <p:cNvSpPr txBox="1"/>
          <p:nvPr/>
        </p:nvSpPr>
        <p:spPr>
          <a:xfrm>
            <a:off x="2359091" y="3530100"/>
            <a:ext cx="4434600" cy="66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latin typeface="Raleway"/>
                <a:ea typeface="Raleway"/>
                <a:cs typeface="Raleway"/>
                <a:sym typeface="Raleway"/>
              </a:rPr>
              <a:t>CREDITS: This presentation template was created by </a:t>
            </a:r>
            <a:r>
              <a:rPr lang="en" sz="1200" b="1">
                <a:solidFill>
                  <a:srgbClr val="434343"/>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200">
                <a:solidFill>
                  <a:srgbClr val="434343"/>
                </a:solidFill>
                <a:latin typeface="Raleway"/>
                <a:ea typeface="Raleway"/>
                <a:cs typeface="Raleway"/>
                <a:sym typeface="Raleway"/>
              </a:rPr>
              <a:t>, including icons by </a:t>
            </a:r>
            <a:r>
              <a:rPr lang="en" sz="1200" b="1">
                <a:solidFill>
                  <a:srgbClr val="434343"/>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200">
                <a:solidFill>
                  <a:srgbClr val="434343"/>
                </a:solidFill>
                <a:latin typeface="Raleway"/>
                <a:ea typeface="Raleway"/>
                <a:cs typeface="Raleway"/>
                <a:sym typeface="Raleway"/>
              </a:rPr>
              <a:t> and infographics &amp; images by </a:t>
            </a:r>
            <a:r>
              <a:rPr lang="en" sz="1200" b="1">
                <a:solidFill>
                  <a:srgbClr val="434343"/>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endParaRPr sz="1200" b="1">
              <a:latin typeface="Raleway"/>
              <a:ea typeface="Raleway"/>
              <a:cs typeface="Raleway"/>
              <a:sym typeface="Raleway"/>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7"/>
        <p:cNvGrpSpPr/>
        <p:nvPr/>
      </p:nvGrpSpPr>
      <p:grpSpPr>
        <a:xfrm>
          <a:off x="0" y="0"/>
          <a:ext cx="0" cy="0"/>
          <a:chOff x="0" y="0"/>
          <a:chExt cx="0" cy="0"/>
        </a:xfrm>
      </p:grpSpPr>
      <p:grpSp>
        <p:nvGrpSpPr>
          <p:cNvPr id="258" name="Google Shape;258;p33"/>
          <p:cNvGrpSpPr/>
          <p:nvPr/>
        </p:nvGrpSpPr>
        <p:grpSpPr>
          <a:xfrm>
            <a:off x="-457433" y="534990"/>
            <a:ext cx="2192659" cy="557097"/>
            <a:chOff x="2641350" y="846250"/>
            <a:chExt cx="413600" cy="105075"/>
          </a:xfrm>
        </p:grpSpPr>
        <p:sp>
          <p:nvSpPr>
            <p:cNvPr id="259" name="Google Shape;259;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33"/>
          <p:cNvGrpSpPr/>
          <p:nvPr/>
        </p:nvGrpSpPr>
        <p:grpSpPr>
          <a:xfrm>
            <a:off x="2881200" y="4514854"/>
            <a:ext cx="3397850" cy="187275"/>
            <a:chOff x="-3237675" y="-1132050"/>
            <a:chExt cx="3397850" cy="187275"/>
          </a:xfrm>
        </p:grpSpPr>
        <p:sp>
          <p:nvSpPr>
            <p:cNvPr id="264" name="Google Shape;264;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4"/>
        <p:cNvGrpSpPr/>
        <p:nvPr/>
      </p:nvGrpSpPr>
      <p:grpSpPr>
        <a:xfrm>
          <a:off x="0" y="0"/>
          <a:ext cx="0" cy="0"/>
          <a:chOff x="0" y="0"/>
          <a:chExt cx="0" cy="0"/>
        </a:xfrm>
      </p:grpSpPr>
      <p:sp>
        <p:nvSpPr>
          <p:cNvPr id="275" name="Google Shape;275;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6" name="Google Shape;276;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4"/>
          <p:cNvGrpSpPr/>
          <p:nvPr/>
        </p:nvGrpSpPr>
        <p:grpSpPr>
          <a:xfrm>
            <a:off x="419564" y="436857"/>
            <a:ext cx="772605" cy="196301"/>
            <a:chOff x="2641350" y="846250"/>
            <a:chExt cx="413600" cy="105075"/>
          </a:xfrm>
        </p:grpSpPr>
        <p:sp>
          <p:nvSpPr>
            <p:cNvPr id="280" name="Google Shape;280;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959731" y="436857"/>
            <a:ext cx="772605" cy="196301"/>
            <a:chOff x="2641350" y="846250"/>
            <a:chExt cx="413600" cy="105075"/>
          </a:xfrm>
        </p:grpSpPr>
        <p:sp>
          <p:nvSpPr>
            <p:cNvPr id="285" name="Google Shape;285;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22"/>
        <p:cNvGrpSpPr/>
        <p:nvPr/>
      </p:nvGrpSpPr>
      <p:grpSpPr>
        <a:xfrm>
          <a:off x="0" y="0"/>
          <a:ext cx="0" cy="0"/>
          <a:chOff x="0" y="0"/>
          <a:chExt cx="0" cy="0"/>
        </a:xfrm>
      </p:grpSpPr>
      <p:sp>
        <p:nvSpPr>
          <p:cNvPr id="23" name="Google Shape;23;p4"/>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p>
        </p:txBody>
      </p:sp>
      <p:sp>
        <p:nvSpPr>
          <p:cNvPr id="24" name="Google Shape;24;p4"/>
          <p:cNvSpPr/>
          <p:nvPr/>
        </p:nvSpPr>
        <p:spPr>
          <a:xfrm>
            <a:off x="712400" y="1091150"/>
            <a:ext cx="7716600" cy="405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subTitle" idx="1"/>
          </p:nvPr>
        </p:nvSpPr>
        <p:spPr>
          <a:xfrm>
            <a:off x="918600" y="1071750"/>
            <a:ext cx="7306800" cy="35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Font typeface="Raleway"/>
              <a:buAutoNum type="arabicPeriod"/>
              <a:defRPr sz="1200">
                <a:solidFill>
                  <a:schemeClr val="accent2"/>
                </a:solidFill>
              </a:defRPr>
            </a:lvl1pPr>
            <a:lvl2pPr lvl="1" rtl="0">
              <a:spcBef>
                <a:spcPts val="0"/>
              </a:spcBef>
              <a:spcAft>
                <a:spcPts val="0"/>
              </a:spcAft>
              <a:buClr>
                <a:schemeClr val="accent2"/>
              </a:buClr>
              <a:buSzPts val="1400"/>
              <a:buChar char="●"/>
              <a:defRPr sz="1200">
                <a:solidFill>
                  <a:schemeClr val="accent2"/>
                </a:solidFill>
              </a:defRPr>
            </a:lvl2pPr>
            <a:lvl3pPr lvl="2" algn="ctr" rtl="0">
              <a:lnSpc>
                <a:spcPct val="100000"/>
              </a:lnSpc>
              <a:spcBef>
                <a:spcPts val="0"/>
              </a:spcBef>
              <a:spcAft>
                <a:spcPts val="0"/>
              </a:spcAft>
              <a:buClr>
                <a:schemeClr val="accent2"/>
              </a:buClr>
              <a:buSzPts val="1400"/>
              <a:buAutoNum type="romanLcPeriod"/>
              <a:defRPr>
                <a:solidFill>
                  <a:schemeClr val="accent2"/>
                </a:solidFill>
              </a:defRPr>
            </a:lvl3pPr>
            <a:lvl4pPr lvl="3" algn="ctr" rtl="0">
              <a:lnSpc>
                <a:spcPct val="100000"/>
              </a:lnSpc>
              <a:spcBef>
                <a:spcPts val="0"/>
              </a:spcBef>
              <a:spcAft>
                <a:spcPts val="0"/>
              </a:spcAft>
              <a:buClr>
                <a:schemeClr val="accent2"/>
              </a:buClr>
              <a:buSzPts val="1400"/>
              <a:buAutoNum type="arabicPeriod"/>
              <a:defRPr>
                <a:solidFill>
                  <a:schemeClr val="accent2"/>
                </a:solidFill>
              </a:defRPr>
            </a:lvl4pPr>
            <a:lvl5pPr lvl="4" algn="ctr" rtl="0">
              <a:lnSpc>
                <a:spcPct val="100000"/>
              </a:lnSpc>
              <a:spcBef>
                <a:spcPts val="0"/>
              </a:spcBef>
              <a:spcAft>
                <a:spcPts val="0"/>
              </a:spcAft>
              <a:buClr>
                <a:schemeClr val="accent2"/>
              </a:buClr>
              <a:buSzPts val="1400"/>
              <a:buAutoNum type="alphaLcPeriod"/>
              <a:defRPr>
                <a:solidFill>
                  <a:schemeClr val="accent2"/>
                </a:solidFill>
              </a:defRPr>
            </a:lvl5pPr>
            <a:lvl6pPr lvl="5" algn="ctr" rtl="0">
              <a:lnSpc>
                <a:spcPct val="100000"/>
              </a:lnSpc>
              <a:spcBef>
                <a:spcPts val="0"/>
              </a:spcBef>
              <a:spcAft>
                <a:spcPts val="0"/>
              </a:spcAft>
              <a:buClr>
                <a:schemeClr val="accent2"/>
              </a:buClr>
              <a:buSzPts val="1400"/>
              <a:buAutoNum type="romanLcPeriod"/>
              <a:defRPr>
                <a:solidFill>
                  <a:schemeClr val="accent2"/>
                </a:solidFill>
              </a:defRPr>
            </a:lvl6pPr>
            <a:lvl7pPr lvl="6" algn="ctr" rtl="0">
              <a:lnSpc>
                <a:spcPct val="100000"/>
              </a:lnSpc>
              <a:spcBef>
                <a:spcPts val="0"/>
              </a:spcBef>
              <a:spcAft>
                <a:spcPts val="0"/>
              </a:spcAft>
              <a:buClr>
                <a:schemeClr val="accent2"/>
              </a:buClr>
              <a:buSzPts val="1400"/>
              <a:buAutoNum type="arabicPeriod"/>
              <a:defRPr>
                <a:solidFill>
                  <a:schemeClr val="accent2"/>
                </a:solidFill>
              </a:defRPr>
            </a:lvl7pPr>
            <a:lvl8pPr lvl="7" algn="ctr" rtl="0">
              <a:lnSpc>
                <a:spcPct val="100000"/>
              </a:lnSpc>
              <a:spcBef>
                <a:spcPts val="0"/>
              </a:spcBef>
              <a:spcAft>
                <a:spcPts val="0"/>
              </a:spcAft>
              <a:buClr>
                <a:schemeClr val="accent2"/>
              </a:buClr>
              <a:buSzPts val="1400"/>
              <a:buAutoNum type="alphaLcPeriod"/>
              <a:defRPr>
                <a:solidFill>
                  <a:schemeClr val="accent2"/>
                </a:solidFill>
              </a:defRPr>
            </a:lvl8pPr>
            <a:lvl9pPr lvl="8" algn="ctr" rtl="0">
              <a:lnSpc>
                <a:spcPct val="100000"/>
              </a:lnSpc>
              <a:spcBef>
                <a:spcPts val="0"/>
              </a:spcBef>
              <a:spcAft>
                <a:spcPts val="0"/>
              </a:spcAft>
              <a:buClr>
                <a:schemeClr val="accent2"/>
              </a:buClr>
              <a:buSzPts val="1400"/>
              <a:buAutoNum type="romanLcPeriod"/>
              <a:defRPr>
                <a:solidFill>
                  <a:schemeClr val="accent2"/>
                </a:solidFill>
              </a:defRPr>
            </a:lvl9pPr>
          </a:lstStyle>
          <a:p>
            <a:endParaRPr/>
          </a:p>
        </p:txBody>
      </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42"/>
        <p:cNvGrpSpPr/>
        <p:nvPr/>
      </p:nvGrpSpPr>
      <p:grpSpPr>
        <a:xfrm>
          <a:off x="0" y="0"/>
          <a:ext cx="0" cy="0"/>
          <a:chOff x="0" y="0"/>
          <a:chExt cx="0" cy="0"/>
        </a:xfrm>
      </p:grpSpPr>
      <p:sp>
        <p:nvSpPr>
          <p:cNvPr id="43" name="Google Shape;43;p8"/>
          <p:cNvSpPr txBox="1"/>
          <p:nvPr/>
        </p:nvSpPr>
        <p:spPr>
          <a:xfrm>
            <a:off x="0" y="0"/>
            <a:ext cx="4425900" cy="3765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4" name="Google Shape;44;p8"/>
          <p:cNvSpPr/>
          <p:nvPr/>
        </p:nvSpPr>
        <p:spPr>
          <a:xfrm>
            <a:off x="1531800" y="951900"/>
            <a:ext cx="6080400" cy="3239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792008" y="1566450"/>
            <a:ext cx="5565300" cy="2010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6000"/>
              <a:buNone/>
              <a:defRPr sz="7600">
                <a:solidFill>
                  <a:schemeClr val="accent1"/>
                </a:solidFill>
              </a:defRPr>
            </a:lvl1pPr>
            <a:lvl2pPr lvl="1" algn="ctr">
              <a:spcBef>
                <a:spcPts val="0"/>
              </a:spcBef>
              <a:spcAft>
                <a:spcPts val="0"/>
              </a:spcAft>
              <a:buClr>
                <a:schemeClr val="accent1"/>
              </a:buClr>
              <a:buSzPts val="6000"/>
              <a:buNone/>
              <a:defRPr sz="6000">
                <a:solidFill>
                  <a:schemeClr val="accent1"/>
                </a:solidFill>
              </a:defRPr>
            </a:lvl2pPr>
            <a:lvl3pPr lvl="2" algn="ctr">
              <a:spcBef>
                <a:spcPts val="0"/>
              </a:spcBef>
              <a:spcAft>
                <a:spcPts val="0"/>
              </a:spcAft>
              <a:buClr>
                <a:schemeClr val="accent1"/>
              </a:buClr>
              <a:buSzPts val="6000"/>
              <a:buNone/>
              <a:defRPr sz="6000">
                <a:solidFill>
                  <a:schemeClr val="accent1"/>
                </a:solidFill>
              </a:defRPr>
            </a:lvl3pPr>
            <a:lvl4pPr lvl="3" algn="ctr">
              <a:spcBef>
                <a:spcPts val="0"/>
              </a:spcBef>
              <a:spcAft>
                <a:spcPts val="0"/>
              </a:spcAft>
              <a:buClr>
                <a:schemeClr val="accent1"/>
              </a:buClr>
              <a:buSzPts val="6000"/>
              <a:buNone/>
              <a:defRPr sz="6000">
                <a:solidFill>
                  <a:schemeClr val="accent1"/>
                </a:solidFill>
              </a:defRPr>
            </a:lvl4pPr>
            <a:lvl5pPr lvl="4" algn="ctr">
              <a:spcBef>
                <a:spcPts val="0"/>
              </a:spcBef>
              <a:spcAft>
                <a:spcPts val="0"/>
              </a:spcAft>
              <a:buClr>
                <a:schemeClr val="accent1"/>
              </a:buClr>
              <a:buSzPts val="6000"/>
              <a:buNone/>
              <a:defRPr sz="6000">
                <a:solidFill>
                  <a:schemeClr val="accent1"/>
                </a:solidFill>
              </a:defRPr>
            </a:lvl5pPr>
            <a:lvl6pPr lvl="5" algn="ctr">
              <a:spcBef>
                <a:spcPts val="0"/>
              </a:spcBef>
              <a:spcAft>
                <a:spcPts val="0"/>
              </a:spcAft>
              <a:buClr>
                <a:schemeClr val="accent1"/>
              </a:buClr>
              <a:buSzPts val="6000"/>
              <a:buNone/>
              <a:defRPr sz="6000">
                <a:solidFill>
                  <a:schemeClr val="accent1"/>
                </a:solidFill>
              </a:defRPr>
            </a:lvl6pPr>
            <a:lvl7pPr lvl="6" algn="ctr">
              <a:spcBef>
                <a:spcPts val="0"/>
              </a:spcBef>
              <a:spcAft>
                <a:spcPts val="0"/>
              </a:spcAft>
              <a:buClr>
                <a:schemeClr val="accent1"/>
              </a:buClr>
              <a:buSzPts val="6000"/>
              <a:buNone/>
              <a:defRPr sz="6000">
                <a:solidFill>
                  <a:schemeClr val="accent1"/>
                </a:solidFill>
              </a:defRPr>
            </a:lvl7pPr>
            <a:lvl8pPr lvl="7" algn="ctr">
              <a:spcBef>
                <a:spcPts val="0"/>
              </a:spcBef>
              <a:spcAft>
                <a:spcPts val="0"/>
              </a:spcAft>
              <a:buClr>
                <a:schemeClr val="accent1"/>
              </a:buClr>
              <a:buSzPts val="6000"/>
              <a:buNone/>
              <a:defRPr sz="6000">
                <a:solidFill>
                  <a:schemeClr val="accent1"/>
                </a:solidFill>
              </a:defRPr>
            </a:lvl8pPr>
            <a:lvl9pPr lvl="8" algn="ctr">
              <a:spcBef>
                <a:spcPts val="0"/>
              </a:spcBef>
              <a:spcAft>
                <a:spcPts val="0"/>
              </a:spcAft>
              <a:buClr>
                <a:schemeClr val="accent1"/>
              </a:buClr>
              <a:buSzPts val="6000"/>
              <a:buNone/>
              <a:defRPr sz="6000">
                <a:solidFill>
                  <a:schemeClr val="accent1"/>
                </a:solidFill>
              </a:defRPr>
            </a:lvl9pPr>
          </a:lstStyle>
          <a:p>
            <a:endParaRPr/>
          </a:p>
        </p:txBody>
      </p:sp>
      <p:sp>
        <p:nvSpPr>
          <p:cNvPr id="46" name="Google Shape;46;p8"/>
          <p:cNvSpPr txBox="1"/>
          <p:nvPr/>
        </p:nvSpPr>
        <p:spPr>
          <a:xfrm rot="-5400000">
            <a:off x="8060700" y="3912600"/>
            <a:ext cx="1388100" cy="1307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720000" y="4038000"/>
            <a:ext cx="77040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71"/>
        <p:cNvGrpSpPr/>
        <p:nvPr/>
      </p:nvGrpSpPr>
      <p:grpSpPr>
        <a:xfrm>
          <a:off x="0" y="0"/>
          <a:ext cx="0" cy="0"/>
          <a:chOff x="0" y="0"/>
          <a:chExt cx="0" cy="0"/>
        </a:xfrm>
      </p:grpSpPr>
      <p:sp>
        <p:nvSpPr>
          <p:cNvPr id="72" name="Google Shape;72;p1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3" name="Google Shape;73;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6" name="Google Shape;76;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7" name="Google Shape;77;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9" name="Google Shape;79;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2" name="Google Shape;82;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5" name="Google Shape;85;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8" name="Google Shape;88;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9" name="Google Shape;89;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1" name="Google Shape;91;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92"/>
        <p:cNvGrpSpPr/>
        <p:nvPr/>
      </p:nvGrpSpPr>
      <p:grpSpPr>
        <a:xfrm>
          <a:off x="0" y="0"/>
          <a:ext cx="0" cy="0"/>
          <a:chOff x="0" y="0"/>
          <a:chExt cx="0" cy="0"/>
        </a:xfrm>
      </p:grpSpPr>
      <p:sp>
        <p:nvSpPr>
          <p:cNvPr id="93" name="Google Shape;93;p14"/>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94" name="Google Shape;94;p14"/>
          <p:cNvSpPr/>
          <p:nvPr/>
        </p:nvSpPr>
        <p:spPr>
          <a:xfrm>
            <a:off x="715100" y="698850"/>
            <a:ext cx="7713900" cy="374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txBox="1">
            <a:spLocks noGrp="1"/>
          </p:cNvSpPr>
          <p:nvPr>
            <p:ph type="title"/>
          </p:nvPr>
        </p:nvSpPr>
        <p:spPr>
          <a:xfrm>
            <a:off x="2290025" y="32403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6" name="Google Shape;96;p14"/>
          <p:cNvSpPr txBox="1">
            <a:spLocks noGrp="1"/>
          </p:cNvSpPr>
          <p:nvPr>
            <p:ph type="subTitle" idx="1"/>
          </p:nvPr>
        </p:nvSpPr>
        <p:spPr>
          <a:xfrm>
            <a:off x="1458125" y="14167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accent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6"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7" r:id="rId15"/>
    <p:sldLayoutId id="2147483668" r:id="rId16"/>
    <p:sldLayoutId id="2147483671" r:id="rId17"/>
    <p:sldLayoutId id="2147483672" r:id="rId18"/>
    <p:sldLayoutId id="2147483673" r:id="rId19"/>
    <p:sldLayoutId id="2147483676" r:id="rId20"/>
    <p:sldLayoutId id="2147483678" r:id="rId21"/>
    <p:sldLayoutId id="2147483679" r:id="rId22"/>
    <p:sldLayoutId id="2147483680"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8"/>
        <p:cNvGrpSpPr/>
        <p:nvPr/>
      </p:nvGrpSpPr>
      <p:grpSpPr>
        <a:xfrm>
          <a:off x="0" y="0"/>
          <a:ext cx="0" cy="0"/>
          <a:chOff x="0" y="0"/>
          <a:chExt cx="0" cy="0"/>
        </a:xfrm>
      </p:grpSpPr>
      <p:sp>
        <p:nvSpPr>
          <p:cNvPr id="299" name="Google Shape;299;p38"/>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Fashion-mnist dataset</a:t>
            </a:r>
            <a:endParaRPr/>
          </a:p>
        </p:txBody>
      </p:sp>
      <p:grpSp>
        <p:nvGrpSpPr>
          <p:cNvPr id="300" name="Google Shape;300;p38"/>
          <p:cNvGrpSpPr/>
          <p:nvPr/>
        </p:nvGrpSpPr>
        <p:grpSpPr>
          <a:xfrm>
            <a:off x="-717279" y="1417515"/>
            <a:ext cx="3692970" cy="3912200"/>
            <a:chOff x="411650" y="2156650"/>
            <a:chExt cx="2413075" cy="2556325"/>
          </a:xfrm>
        </p:grpSpPr>
        <p:sp>
          <p:nvSpPr>
            <p:cNvPr id="301" name="Google Shape;301;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rgbClr val="3D3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rgbClr val="728A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38"/>
          <p:cNvGrpSpPr/>
          <p:nvPr/>
        </p:nvGrpSpPr>
        <p:grpSpPr>
          <a:xfrm>
            <a:off x="6779025" y="349504"/>
            <a:ext cx="913425" cy="370975"/>
            <a:chOff x="6514150" y="4420266"/>
            <a:chExt cx="913425" cy="370975"/>
          </a:xfrm>
        </p:grpSpPr>
        <p:sp>
          <p:nvSpPr>
            <p:cNvPr id="381" name="Google Shape;381;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38"/>
          <p:cNvSpPr/>
          <p:nvPr/>
        </p:nvSpPr>
        <p:spPr>
          <a:xfrm>
            <a:off x="2086350" y="823325"/>
            <a:ext cx="1270200" cy="12702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 name="Google Shape;384;p38"/>
          <p:cNvGrpSpPr/>
          <p:nvPr/>
        </p:nvGrpSpPr>
        <p:grpSpPr>
          <a:xfrm>
            <a:off x="3091863" y="1052012"/>
            <a:ext cx="537556" cy="136576"/>
            <a:chOff x="2641350" y="846250"/>
            <a:chExt cx="413600" cy="105075"/>
          </a:xfrm>
        </p:grpSpPr>
        <p:sp>
          <p:nvSpPr>
            <p:cNvPr id="385" name="Google Shape;385;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9" name="Google Shape;389;p38"/>
          <p:cNvCxnSpPr/>
          <p:nvPr/>
        </p:nvCxnSpPr>
        <p:spPr>
          <a:xfrm rot="10800000" flipH="1">
            <a:off x="3459250" y="3707110"/>
            <a:ext cx="4990500" cy="11400"/>
          </a:xfrm>
          <a:prstGeom prst="straightConnector1">
            <a:avLst/>
          </a:prstGeom>
          <a:noFill/>
          <a:ln w="19050" cap="flat" cmpd="sng">
            <a:solidFill>
              <a:schemeClr val="dk1"/>
            </a:solidFill>
            <a:prstDash val="solid"/>
            <a:round/>
            <a:headEnd type="none" w="med" len="med"/>
            <a:tailEnd type="none" w="med" len="med"/>
          </a:ln>
        </p:spPr>
      </p:cxnSp>
      <p:sp>
        <p:nvSpPr>
          <p:cNvPr id="390" name="Google Shape;390;p38"/>
          <p:cNvSpPr txBox="1">
            <a:spLocks noGrp="1"/>
          </p:cNvSpPr>
          <p:nvPr>
            <p:ph type="subTitle" idx="2"/>
          </p:nvPr>
        </p:nvSpPr>
        <p:spPr>
          <a:xfrm>
            <a:off x="3356550" y="3078335"/>
            <a:ext cx="4412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Haja Amir Rahman</a:t>
            </a:r>
            <a:endParaRPr/>
          </a:p>
          <a:p>
            <a:pPr marL="0" lvl="0" indent="0" algn="l" rtl="0">
              <a:spcBef>
                <a:spcPts val="0"/>
              </a:spcBef>
              <a:spcAft>
                <a:spcPts val="0"/>
              </a:spcAft>
              <a:buNone/>
            </a:pPr>
            <a:r>
              <a:rPr lang="en"/>
              <a:t>DAAAFT2B06</a:t>
            </a:r>
            <a:endParaRPr/>
          </a:p>
          <a:p>
            <a:pPr marL="0" lvl="0" indent="0" algn="l" rtl="0">
              <a:spcBef>
                <a:spcPts val="0"/>
              </a:spcBef>
              <a:spcAft>
                <a:spcPts val="0"/>
              </a:spcAft>
              <a:buNone/>
            </a:pPr>
            <a:r>
              <a:rPr lang="en"/>
              <a:t>P2100803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53"/>
          <p:cNvSpPr txBox="1">
            <a:spLocks noGrp="1"/>
          </p:cNvSpPr>
          <p:nvPr>
            <p:ph type="title"/>
          </p:nvPr>
        </p:nvSpPr>
        <p:spPr>
          <a:xfrm>
            <a:off x="720000" y="2926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a:t>
            </a:r>
            <a:r>
              <a:rPr lang="en" dirty="0"/>
              <a:t>wn model architecure and evaluation</a:t>
            </a:r>
            <a:endParaRPr dirty="0"/>
          </a:p>
        </p:txBody>
      </p:sp>
      <p:grpSp>
        <p:nvGrpSpPr>
          <p:cNvPr id="710" name="Google Shape;710;p53"/>
          <p:cNvGrpSpPr/>
          <p:nvPr/>
        </p:nvGrpSpPr>
        <p:grpSpPr>
          <a:xfrm>
            <a:off x="878338" y="983704"/>
            <a:ext cx="913425" cy="370975"/>
            <a:chOff x="6514150" y="4420266"/>
            <a:chExt cx="913425" cy="370975"/>
          </a:xfrm>
        </p:grpSpPr>
        <p:sp>
          <p:nvSpPr>
            <p:cNvPr id="711" name="Google Shape;711;p53"/>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3"/>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3" name="Google Shape;713;p53"/>
          <p:cNvPicPr preferRelativeResize="0"/>
          <p:nvPr/>
        </p:nvPicPr>
        <p:blipFill>
          <a:blip r:embed="rId3">
            <a:alphaModFix/>
          </a:blip>
          <a:stretch>
            <a:fillRect/>
          </a:stretch>
        </p:blipFill>
        <p:spPr>
          <a:xfrm>
            <a:off x="878336" y="1178282"/>
            <a:ext cx="2931663" cy="1193857"/>
          </a:xfrm>
          <a:prstGeom prst="rect">
            <a:avLst/>
          </a:prstGeom>
          <a:noFill/>
          <a:ln>
            <a:noFill/>
          </a:ln>
        </p:spPr>
      </p:pic>
      <p:pic>
        <p:nvPicPr>
          <p:cNvPr id="714" name="Google Shape;714;p53"/>
          <p:cNvPicPr preferRelativeResize="0"/>
          <p:nvPr/>
        </p:nvPicPr>
        <p:blipFill>
          <a:blip r:embed="rId4">
            <a:alphaModFix/>
          </a:blip>
          <a:stretch>
            <a:fillRect/>
          </a:stretch>
        </p:blipFill>
        <p:spPr>
          <a:xfrm>
            <a:off x="4592533" y="1207087"/>
            <a:ext cx="3114261" cy="2967347"/>
          </a:xfrm>
          <a:prstGeom prst="rect">
            <a:avLst/>
          </a:prstGeom>
          <a:noFill/>
          <a:ln>
            <a:noFill/>
          </a:ln>
        </p:spPr>
      </p:pic>
      <p:pic>
        <p:nvPicPr>
          <p:cNvPr id="8" name="Google Shape;723;p54"/>
          <p:cNvPicPr preferRelativeResize="0"/>
          <p:nvPr/>
        </p:nvPicPr>
        <p:blipFill>
          <a:blip r:embed="rId5">
            <a:alphaModFix/>
          </a:blip>
          <a:stretch>
            <a:fillRect/>
          </a:stretch>
        </p:blipFill>
        <p:spPr>
          <a:xfrm>
            <a:off x="878337" y="2372139"/>
            <a:ext cx="3289471" cy="2612601"/>
          </a:xfrm>
          <a:prstGeom prst="rect">
            <a:avLst/>
          </a:prstGeom>
          <a:noFill/>
          <a:ln>
            <a:noFill/>
          </a:ln>
        </p:spPr>
      </p:pic>
      <p:pic>
        <p:nvPicPr>
          <p:cNvPr id="9" name="Google Shape;724;p54"/>
          <p:cNvPicPr preferRelativeResize="0"/>
          <p:nvPr/>
        </p:nvPicPr>
        <p:blipFill rotWithShape="1">
          <a:blip r:embed="rId6">
            <a:alphaModFix/>
          </a:blip>
          <a:srcRect t="81649" r="40501"/>
          <a:stretch/>
        </p:blipFill>
        <p:spPr>
          <a:xfrm>
            <a:off x="4592533" y="4174434"/>
            <a:ext cx="2763078" cy="7116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55"/>
          <p:cNvSpPr/>
          <p:nvPr/>
        </p:nvSpPr>
        <p:spPr>
          <a:xfrm>
            <a:off x="7119231" y="3911409"/>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5"/>
          <p:cNvSpPr/>
          <p:nvPr/>
        </p:nvSpPr>
        <p:spPr>
          <a:xfrm>
            <a:off x="1441200" y="535050"/>
            <a:ext cx="6261600" cy="407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5"/>
          <p:cNvSpPr/>
          <p:nvPr/>
        </p:nvSpPr>
        <p:spPr>
          <a:xfrm>
            <a:off x="1782000" y="832059"/>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5"/>
          <p:cNvSpPr txBox="1">
            <a:spLocks noGrp="1"/>
          </p:cNvSpPr>
          <p:nvPr>
            <p:ph type="title"/>
          </p:nvPr>
        </p:nvSpPr>
        <p:spPr>
          <a:xfrm>
            <a:off x="2303742" y="2190967"/>
            <a:ext cx="49449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Data augmentation</a:t>
            </a:r>
            <a:endParaRPr/>
          </a:p>
        </p:txBody>
      </p:sp>
      <p:sp>
        <p:nvSpPr>
          <p:cNvPr id="733" name="Google Shape;733;p55"/>
          <p:cNvSpPr txBox="1">
            <a:spLocks noGrp="1"/>
          </p:cNvSpPr>
          <p:nvPr>
            <p:ph type="title" idx="2"/>
          </p:nvPr>
        </p:nvSpPr>
        <p:spPr>
          <a:xfrm>
            <a:off x="5365842" y="1349167"/>
            <a:ext cx="18828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grpSp>
        <p:nvGrpSpPr>
          <p:cNvPr id="735" name="Google Shape;735;p55"/>
          <p:cNvGrpSpPr/>
          <p:nvPr/>
        </p:nvGrpSpPr>
        <p:grpSpPr>
          <a:xfrm>
            <a:off x="5591900" y="1168204"/>
            <a:ext cx="3397850" cy="187275"/>
            <a:chOff x="-3237675" y="-1132050"/>
            <a:chExt cx="3397850" cy="187275"/>
          </a:xfrm>
        </p:grpSpPr>
        <p:sp>
          <p:nvSpPr>
            <p:cNvPr id="736" name="Google Shape;736;p55"/>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5"/>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5"/>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5"/>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5"/>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5"/>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5"/>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5"/>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5"/>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5" name="Google Shape;745;p55"/>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grpSp>
        <p:nvGrpSpPr>
          <p:cNvPr id="746" name="Google Shape;746;p55"/>
          <p:cNvGrpSpPr/>
          <p:nvPr/>
        </p:nvGrpSpPr>
        <p:grpSpPr>
          <a:xfrm>
            <a:off x="1125239" y="3675407"/>
            <a:ext cx="772605" cy="196301"/>
            <a:chOff x="2641350" y="846250"/>
            <a:chExt cx="413600" cy="105075"/>
          </a:xfrm>
        </p:grpSpPr>
        <p:sp>
          <p:nvSpPr>
            <p:cNvPr id="747" name="Google Shape;747;p5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5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augmentation</a:t>
            </a:r>
            <a:endParaRPr/>
          </a:p>
        </p:txBody>
      </p:sp>
      <p:sp>
        <p:nvSpPr>
          <p:cNvPr id="771" name="Google Shape;771;p57"/>
          <p:cNvSpPr txBox="1"/>
          <p:nvPr/>
        </p:nvSpPr>
        <p:spPr>
          <a:xfrm>
            <a:off x="1034324" y="1800716"/>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solidFill>
                  <a:schemeClr val="accent2"/>
                </a:solidFill>
                <a:latin typeface="Bebas Neue"/>
                <a:ea typeface="Bebas Neue"/>
                <a:cs typeface="Bebas Neue"/>
                <a:sym typeface="Bebas Neue"/>
              </a:rPr>
              <a:t>Flipped images</a:t>
            </a:r>
            <a:endParaRPr sz="2500" dirty="0">
              <a:solidFill>
                <a:schemeClr val="accent2"/>
              </a:solidFill>
              <a:latin typeface="Bebas Neue"/>
              <a:ea typeface="Bebas Neue"/>
              <a:cs typeface="Bebas Neue"/>
              <a:sym typeface="Bebas Neue"/>
            </a:endParaRPr>
          </a:p>
        </p:txBody>
      </p:sp>
      <p:sp>
        <p:nvSpPr>
          <p:cNvPr id="772" name="Google Shape;772;p57"/>
          <p:cNvSpPr txBox="1"/>
          <p:nvPr/>
        </p:nvSpPr>
        <p:spPr>
          <a:xfrm>
            <a:off x="1034324" y="2111829"/>
            <a:ext cx="39786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x_train_flipped</a:t>
            </a:r>
            <a:endParaRPr>
              <a:solidFill>
                <a:schemeClr val="accent2"/>
              </a:solidFill>
              <a:latin typeface="Raleway Medium"/>
              <a:ea typeface="Raleway Medium"/>
              <a:cs typeface="Raleway Medium"/>
              <a:sym typeface="Raleway Medium"/>
            </a:endParaRPr>
          </a:p>
        </p:txBody>
      </p:sp>
      <p:grpSp>
        <p:nvGrpSpPr>
          <p:cNvPr id="773" name="Google Shape;773;p57"/>
          <p:cNvGrpSpPr/>
          <p:nvPr/>
        </p:nvGrpSpPr>
        <p:grpSpPr>
          <a:xfrm>
            <a:off x="1865981" y="633232"/>
            <a:ext cx="772605" cy="196301"/>
            <a:chOff x="2641350" y="846250"/>
            <a:chExt cx="413600" cy="105075"/>
          </a:xfrm>
        </p:grpSpPr>
        <p:sp>
          <p:nvSpPr>
            <p:cNvPr id="774" name="Google Shape;774;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 name="Google Shape;778;p57"/>
          <p:cNvGrpSpPr/>
          <p:nvPr/>
        </p:nvGrpSpPr>
        <p:grpSpPr>
          <a:xfrm rot="10800000">
            <a:off x="6514181" y="633232"/>
            <a:ext cx="772605" cy="196301"/>
            <a:chOff x="2641350" y="846250"/>
            <a:chExt cx="413600" cy="105075"/>
          </a:xfrm>
        </p:grpSpPr>
        <p:sp>
          <p:nvSpPr>
            <p:cNvPr id="779" name="Google Shape;779;p5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3" name="Google Shape;783;p57"/>
          <p:cNvSpPr txBox="1"/>
          <p:nvPr/>
        </p:nvSpPr>
        <p:spPr>
          <a:xfrm>
            <a:off x="1034324" y="2657025"/>
            <a:ext cx="39786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Cropped images</a:t>
            </a:r>
            <a:endParaRPr sz="2500">
              <a:solidFill>
                <a:schemeClr val="accent2"/>
              </a:solidFill>
              <a:latin typeface="Bebas Neue"/>
              <a:ea typeface="Bebas Neue"/>
              <a:cs typeface="Bebas Neue"/>
              <a:sym typeface="Bebas Neue"/>
            </a:endParaRPr>
          </a:p>
        </p:txBody>
      </p:sp>
      <p:sp>
        <p:nvSpPr>
          <p:cNvPr id="784" name="Google Shape;784;p57"/>
          <p:cNvSpPr txBox="1"/>
          <p:nvPr/>
        </p:nvSpPr>
        <p:spPr>
          <a:xfrm>
            <a:off x="1034325" y="2972400"/>
            <a:ext cx="3978600" cy="38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x_train_cropped</a:t>
            </a:r>
            <a:endParaRPr>
              <a:solidFill>
                <a:schemeClr val="accent2"/>
              </a:solidFill>
              <a:latin typeface="Raleway Medium"/>
              <a:ea typeface="Raleway Medium"/>
              <a:cs typeface="Raleway Medium"/>
              <a:sym typeface="Raleway Medium"/>
            </a:endParaRPr>
          </a:p>
        </p:txBody>
      </p:sp>
      <p:sp>
        <p:nvSpPr>
          <p:cNvPr id="785" name="Google Shape;785;p57"/>
          <p:cNvSpPr txBox="1"/>
          <p:nvPr/>
        </p:nvSpPr>
        <p:spPr>
          <a:xfrm>
            <a:off x="1034325" y="3509075"/>
            <a:ext cx="5129400" cy="32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chemeClr val="accent2"/>
                </a:solidFill>
                <a:latin typeface="Bebas Neue"/>
                <a:ea typeface="Bebas Neue"/>
                <a:cs typeface="Bebas Neue"/>
                <a:sym typeface="Bebas Neue"/>
              </a:rPr>
              <a:t>Added all training data using numpy array</a:t>
            </a:r>
            <a:endParaRPr sz="2500">
              <a:solidFill>
                <a:schemeClr val="accent2"/>
              </a:solidFill>
              <a:latin typeface="Bebas Neue"/>
              <a:ea typeface="Bebas Neue"/>
              <a:cs typeface="Bebas Neue"/>
              <a:sym typeface="Bebas Neue"/>
            </a:endParaRPr>
          </a:p>
        </p:txBody>
      </p:sp>
      <p:sp>
        <p:nvSpPr>
          <p:cNvPr id="786" name="Google Shape;786;p57"/>
          <p:cNvSpPr txBox="1"/>
          <p:nvPr/>
        </p:nvSpPr>
        <p:spPr>
          <a:xfrm>
            <a:off x="1034325" y="4053050"/>
            <a:ext cx="5533200" cy="38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Since x_train data has been tripled, I tripled the y_train data as well otherwise it would not make sense when I build and run the models</a:t>
            </a:r>
            <a:endParaRPr>
              <a:solidFill>
                <a:schemeClr val="accent2"/>
              </a:solidFill>
              <a:latin typeface="Raleway Medium"/>
              <a:ea typeface="Raleway Medium"/>
              <a:cs typeface="Raleway Medium"/>
              <a:sym typeface="Raleway Medium"/>
            </a:endParaRPr>
          </a:p>
        </p:txBody>
      </p:sp>
      <p:pic>
        <p:nvPicPr>
          <p:cNvPr id="787" name="Google Shape;787;p57"/>
          <p:cNvPicPr preferRelativeResize="0"/>
          <p:nvPr/>
        </p:nvPicPr>
        <p:blipFill>
          <a:blip r:embed="rId3">
            <a:alphaModFix/>
          </a:blip>
          <a:stretch>
            <a:fillRect/>
          </a:stretch>
        </p:blipFill>
        <p:spPr>
          <a:xfrm>
            <a:off x="3187372" y="1847609"/>
            <a:ext cx="5055584" cy="10870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61"/>
          <p:cNvSpPr txBox="1">
            <a:spLocks noGrp="1"/>
          </p:cNvSpPr>
          <p:nvPr>
            <p:ph type="title" idx="6"/>
          </p:nvPr>
        </p:nvSpPr>
        <p:spPr>
          <a:xfrm>
            <a:off x="720000" y="445025"/>
            <a:ext cx="842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Own augmented model architecture AND EVALUATION</a:t>
            </a:r>
            <a:endParaRPr dirty="0"/>
          </a:p>
        </p:txBody>
      </p:sp>
      <p:pic>
        <p:nvPicPr>
          <p:cNvPr id="821" name="Google Shape;821;p61"/>
          <p:cNvPicPr preferRelativeResize="0"/>
          <p:nvPr/>
        </p:nvPicPr>
        <p:blipFill>
          <a:blip r:embed="rId3">
            <a:alphaModFix/>
          </a:blip>
          <a:stretch>
            <a:fillRect/>
          </a:stretch>
        </p:blipFill>
        <p:spPr>
          <a:xfrm>
            <a:off x="1080051" y="1017725"/>
            <a:ext cx="2981739" cy="2699510"/>
          </a:xfrm>
          <a:prstGeom prst="rect">
            <a:avLst/>
          </a:prstGeom>
          <a:noFill/>
          <a:ln>
            <a:noFill/>
          </a:ln>
        </p:spPr>
      </p:pic>
      <p:pic>
        <p:nvPicPr>
          <p:cNvPr id="822" name="Google Shape;822;p61"/>
          <p:cNvPicPr preferRelativeResize="0"/>
          <p:nvPr/>
        </p:nvPicPr>
        <p:blipFill>
          <a:blip r:embed="rId4">
            <a:alphaModFix/>
          </a:blip>
          <a:stretch>
            <a:fillRect/>
          </a:stretch>
        </p:blipFill>
        <p:spPr>
          <a:xfrm>
            <a:off x="990734" y="3564602"/>
            <a:ext cx="3296344" cy="1313395"/>
          </a:xfrm>
          <a:prstGeom prst="rect">
            <a:avLst/>
          </a:prstGeom>
          <a:noFill/>
          <a:ln>
            <a:noFill/>
          </a:ln>
        </p:spPr>
      </p:pic>
      <p:pic>
        <p:nvPicPr>
          <p:cNvPr id="5" name="Google Shape;838;p62"/>
          <p:cNvPicPr preferRelativeResize="0"/>
          <p:nvPr/>
        </p:nvPicPr>
        <p:blipFill>
          <a:blip r:embed="rId5">
            <a:alphaModFix/>
          </a:blip>
          <a:stretch>
            <a:fillRect/>
          </a:stretch>
        </p:blipFill>
        <p:spPr>
          <a:xfrm>
            <a:off x="4678069" y="2729714"/>
            <a:ext cx="3246730" cy="2148283"/>
          </a:xfrm>
          <a:prstGeom prst="rect">
            <a:avLst/>
          </a:prstGeom>
          <a:noFill/>
          <a:ln>
            <a:noFill/>
          </a:ln>
        </p:spPr>
      </p:pic>
      <p:pic>
        <p:nvPicPr>
          <p:cNvPr id="6" name="Google Shape;839;p62"/>
          <p:cNvPicPr preferRelativeResize="0"/>
          <p:nvPr/>
        </p:nvPicPr>
        <p:blipFill>
          <a:blip r:embed="rId6">
            <a:alphaModFix/>
          </a:blip>
          <a:stretch>
            <a:fillRect/>
          </a:stretch>
        </p:blipFill>
        <p:spPr>
          <a:xfrm>
            <a:off x="4510734" y="1677006"/>
            <a:ext cx="3581400" cy="942975"/>
          </a:xfrm>
          <a:prstGeom prst="rect">
            <a:avLst/>
          </a:prstGeom>
          <a:noFill/>
          <a:ln>
            <a:noFill/>
          </a:ln>
        </p:spPr>
      </p:pic>
      <p:sp>
        <p:nvSpPr>
          <p:cNvPr id="7" name="Google Shape;840;p62"/>
          <p:cNvSpPr txBox="1"/>
          <p:nvPr/>
        </p:nvSpPr>
        <p:spPr>
          <a:xfrm>
            <a:off x="4672287" y="1104306"/>
            <a:ext cx="2922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bg1"/>
                </a:solidFill>
                <a:latin typeface="Raleway Medium"/>
                <a:ea typeface="Raleway Medium"/>
                <a:cs typeface="Raleway Medium"/>
                <a:sym typeface="Raleway Medium"/>
              </a:rPr>
              <a:t>Own Model Augmented Test Accuracy and Loss</a:t>
            </a:r>
            <a:endParaRPr dirty="0">
              <a:solidFill>
                <a:schemeClr val="bg1"/>
              </a:solidFill>
              <a:latin typeface="Raleway Medium"/>
              <a:ea typeface="Raleway Medium"/>
              <a:cs typeface="Raleway Medium"/>
              <a:sym typeface="Raleway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63"/>
          <p:cNvSpPr/>
          <p:nvPr/>
        </p:nvSpPr>
        <p:spPr>
          <a:xfrm>
            <a:off x="3188291" y="169809"/>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63"/>
          <p:cNvSpPr/>
          <p:nvPr/>
        </p:nvSpPr>
        <p:spPr>
          <a:xfrm>
            <a:off x="2517592" y="519600"/>
            <a:ext cx="6261600" cy="46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3"/>
          <p:cNvSpPr/>
          <p:nvPr/>
        </p:nvSpPr>
        <p:spPr>
          <a:xfrm>
            <a:off x="2851892"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3"/>
          <p:cNvSpPr txBox="1">
            <a:spLocks noGrp="1"/>
          </p:cNvSpPr>
          <p:nvPr>
            <p:ph type="title"/>
          </p:nvPr>
        </p:nvSpPr>
        <p:spPr>
          <a:xfrm>
            <a:off x="31728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Model improvement</a:t>
            </a:r>
            <a:endParaRPr/>
          </a:p>
        </p:txBody>
      </p:sp>
      <p:sp>
        <p:nvSpPr>
          <p:cNvPr id="849" name="Google Shape;849;p63"/>
          <p:cNvSpPr txBox="1">
            <a:spLocks noGrp="1"/>
          </p:cNvSpPr>
          <p:nvPr>
            <p:ph type="title" idx="2"/>
          </p:nvPr>
        </p:nvSpPr>
        <p:spPr>
          <a:xfrm>
            <a:off x="47057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851" name="Google Shape;851;p63"/>
          <p:cNvGrpSpPr/>
          <p:nvPr/>
        </p:nvGrpSpPr>
        <p:grpSpPr>
          <a:xfrm rot="-5400000">
            <a:off x="7735238" y="1701787"/>
            <a:ext cx="537556" cy="136576"/>
            <a:chOff x="2641350" y="846250"/>
            <a:chExt cx="413600" cy="105075"/>
          </a:xfrm>
        </p:grpSpPr>
        <p:sp>
          <p:nvSpPr>
            <p:cNvPr id="852" name="Google Shape;852;p6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63"/>
          <p:cNvGrpSpPr/>
          <p:nvPr/>
        </p:nvGrpSpPr>
        <p:grpSpPr>
          <a:xfrm rot="-5400000">
            <a:off x="-453050" y="1363242"/>
            <a:ext cx="3397850" cy="187275"/>
            <a:chOff x="-3237675" y="-1132050"/>
            <a:chExt cx="3397850" cy="187275"/>
          </a:xfrm>
        </p:grpSpPr>
        <p:sp>
          <p:nvSpPr>
            <p:cNvPr id="857" name="Google Shape;857;p6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6" name="Google Shape;866;p63"/>
          <p:cNvCxnSpPr/>
          <p:nvPr/>
        </p:nvCxnSpPr>
        <p:spPr>
          <a:xfrm rot="10800000" flipH="1">
            <a:off x="2653975" y="3762125"/>
            <a:ext cx="5355600" cy="147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65"/>
          <p:cNvSpPr/>
          <p:nvPr/>
        </p:nvSpPr>
        <p:spPr>
          <a:xfrm>
            <a:off x="3320050" y="19194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5"/>
          <p:cNvSpPr/>
          <p:nvPr/>
        </p:nvSpPr>
        <p:spPr>
          <a:xfrm>
            <a:off x="6019475" y="19194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5"/>
          <p:cNvSpPr/>
          <p:nvPr/>
        </p:nvSpPr>
        <p:spPr>
          <a:xfrm>
            <a:off x="620625" y="1919450"/>
            <a:ext cx="2514600" cy="1752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Tensore core keras tuner</a:t>
            </a:r>
            <a:endParaRPr/>
          </a:p>
        </p:txBody>
      </p:sp>
      <p:sp>
        <p:nvSpPr>
          <p:cNvPr id="888" name="Google Shape;888;p65"/>
          <p:cNvSpPr txBox="1">
            <a:spLocks noGrp="1"/>
          </p:cNvSpPr>
          <p:nvPr>
            <p:ph type="title" idx="2"/>
          </p:nvPr>
        </p:nvSpPr>
        <p:spPr>
          <a:xfrm>
            <a:off x="731342" y="21432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Keras Hyperband</a:t>
            </a:r>
            <a:endParaRPr/>
          </a:p>
        </p:txBody>
      </p:sp>
      <p:sp>
        <p:nvSpPr>
          <p:cNvPr id="889" name="Google Shape;889;p65"/>
          <p:cNvSpPr txBox="1">
            <a:spLocks noGrp="1"/>
          </p:cNvSpPr>
          <p:nvPr>
            <p:ph type="subTitle" idx="1"/>
          </p:nvPr>
        </p:nvSpPr>
        <p:spPr>
          <a:xfrm>
            <a:off x="731342" y="28059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a:t>Number of units in first densely connected layer and optimal learning rate</a:t>
            </a:r>
            <a:endParaRPr/>
          </a:p>
        </p:txBody>
      </p:sp>
      <p:sp>
        <p:nvSpPr>
          <p:cNvPr id="890" name="Google Shape;890;p65"/>
          <p:cNvSpPr txBox="1">
            <a:spLocks noGrp="1"/>
          </p:cNvSpPr>
          <p:nvPr>
            <p:ph type="title" idx="3"/>
          </p:nvPr>
        </p:nvSpPr>
        <p:spPr>
          <a:xfrm>
            <a:off x="3430600" y="20670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Early stopping callback</a:t>
            </a:r>
            <a:endParaRPr sz="2000"/>
          </a:p>
        </p:txBody>
      </p:sp>
      <p:sp>
        <p:nvSpPr>
          <p:cNvPr id="891" name="Google Shape;891;p65"/>
          <p:cNvSpPr txBox="1">
            <a:spLocks noGrp="1"/>
          </p:cNvSpPr>
          <p:nvPr>
            <p:ph type="subTitle" idx="4"/>
          </p:nvPr>
        </p:nvSpPr>
        <p:spPr>
          <a:xfrm>
            <a:off x="3430599" y="2577375"/>
            <a:ext cx="2258100" cy="86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sz="1300"/>
              <a:t>Early stopping is used to monitor for max validation accuracy with a patience of 5 as the number of epochs to run is 50</a:t>
            </a:r>
            <a:endParaRPr sz="1300"/>
          </a:p>
        </p:txBody>
      </p:sp>
      <p:sp>
        <p:nvSpPr>
          <p:cNvPr id="892" name="Google Shape;892;p65"/>
          <p:cNvSpPr txBox="1">
            <a:spLocks noGrp="1"/>
          </p:cNvSpPr>
          <p:nvPr>
            <p:ph type="title" idx="5"/>
          </p:nvPr>
        </p:nvSpPr>
        <p:spPr>
          <a:xfrm>
            <a:off x="6129887" y="1838442"/>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visuals</a:t>
            </a:r>
            <a:endParaRPr/>
          </a:p>
        </p:txBody>
      </p:sp>
      <p:sp>
        <p:nvSpPr>
          <p:cNvPr id="893" name="Google Shape;893;p65"/>
          <p:cNvSpPr txBox="1">
            <a:spLocks noGrp="1"/>
          </p:cNvSpPr>
          <p:nvPr>
            <p:ph type="subTitle" idx="6"/>
          </p:nvPr>
        </p:nvSpPr>
        <p:spPr>
          <a:xfrm>
            <a:off x="6129887" y="2729767"/>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Graphs plotted to show the difference in performance between the hyper model fit with and without augmented data</a:t>
            </a:r>
            <a:endParaRPr/>
          </a:p>
        </p:txBody>
      </p:sp>
      <p:grpSp>
        <p:nvGrpSpPr>
          <p:cNvPr id="894" name="Google Shape;894;p65"/>
          <p:cNvGrpSpPr/>
          <p:nvPr/>
        </p:nvGrpSpPr>
        <p:grpSpPr>
          <a:xfrm>
            <a:off x="636975" y="4608492"/>
            <a:ext cx="3397850" cy="187275"/>
            <a:chOff x="-3237675" y="-1132050"/>
            <a:chExt cx="3397850" cy="187275"/>
          </a:xfrm>
        </p:grpSpPr>
        <p:sp>
          <p:nvSpPr>
            <p:cNvPr id="895" name="Google Shape;895;p65"/>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5"/>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5"/>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5"/>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5"/>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5"/>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5"/>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5"/>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5"/>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6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Hyperparameters</a:t>
            </a:r>
            <a:endParaRPr/>
          </a:p>
        </p:txBody>
      </p:sp>
      <p:sp>
        <p:nvSpPr>
          <p:cNvPr id="909" name="Google Shape;909;p66"/>
          <p:cNvSpPr txBox="1"/>
          <p:nvPr/>
        </p:nvSpPr>
        <p:spPr>
          <a:xfrm>
            <a:off x="860825" y="2051025"/>
            <a:ext cx="31455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Raleway Medium"/>
              <a:buChar char="●"/>
            </a:pPr>
            <a:r>
              <a:rPr lang="en">
                <a:latin typeface="Raleway Medium"/>
                <a:ea typeface="Raleway Medium"/>
                <a:cs typeface="Raleway Medium"/>
                <a:sym typeface="Raleway Medium"/>
              </a:rPr>
              <a:t>Optimal number of neurons in first densely-connected layer: 288</a:t>
            </a:r>
            <a:endParaRPr>
              <a:latin typeface="Raleway Medium"/>
              <a:ea typeface="Raleway Medium"/>
              <a:cs typeface="Raleway Medium"/>
              <a:sym typeface="Raleway Medium"/>
            </a:endParaRPr>
          </a:p>
          <a:p>
            <a:pPr marL="457200" lvl="0" indent="-317500" algn="l" rtl="0">
              <a:spcBef>
                <a:spcPts val="0"/>
              </a:spcBef>
              <a:spcAft>
                <a:spcPts val="0"/>
              </a:spcAft>
              <a:buSzPts val="1400"/>
              <a:buFont typeface="Raleway Medium"/>
              <a:buChar char="●"/>
            </a:pPr>
            <a:r>
              <a:rPr lang="en">
                <a:latin typeface="Raleway Medium"/>
                <a:ea typeface="Raleway Medium"/>
                <a:cs typeface="Raleway Medium"/>
                <a:sym typeface="Raleway Medium"/>
              </a:rPr>
              <a:t>Optimal Learning Rate for Optimizer is 0.0001</a:t>
            </a:r>
            <a:endParaRPr>
              <a:latin typeface="Raleway Medium"/>
              <a:ea typeface="Raleway Medium"/>
              <a:cs typeface="Raleway Medium"/>
              <a:sym typeface="Raleway Medium"/>
            </a:endParaRPr>
          </a:p>
          <a:p>
            <a:pPr marL="457200" lvl="0" indent="-317500" algn="l" rtl="0">
              <a:spcBef>
                <a:spcPts val="0"/>
              </a:spcBef>
              <a:spcAft>
                <a:spcPts val="0"/>
              </a:spcAft>
              <a:buSzPts val="1400"/>
              <a:buFont typeface="Raleway Medium"/>
              <a:buChar char="●"/>
            </a:pPr>
            <a:r>
              <a:rPr lang="en">
                <a:latin typeface="Raleway Medium"/>
                <a:ea typeface="Raleway Medium"/>
                <a:cs typeface="Raleway Medium"/>
                <a:sym typeface="Raleway Medium"/>
              </a:rPr>
              <a:t>Best Validation Accuracy so far: 0.915 (3 d.p.)</a:t>
            </a:r>
            <a:endParaRPr>
              <a:latin typeface="Raleway Medium"/>
              <a:ea typeface="Raleway Medium"/>
              <a:cs typeface="Raleway Medium"/>
              <a:sym typeface="Raleway Medium"/>
            </a:endParaRPr>
          </a:p>
        </p:txBody>
      </p:sp>
      <p:pic>
        <p:nvPicPr>
          <p:cNvPr id="910" name="Google Shape;910;p66"/>
          <p:cNvPicPr preferRelativeResize="0"/>
          <p:nvPr/>
        </p:nvPicPr>
        <p:blipFill>
          <a:blip r:embed="rId3">
            <a:alphaModFix/>
          </a:blip>
          <a:stretch>
            <a:fillRect/>
          </a:stretch>
        </p:blipFill>
        <p:spPr>
          <a:xfrm>
            <a:off x="4158725" y="1170125"/>
            <a:ext cx="4741780"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6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Graph for Hyper model with augmentation</a:t>
            </a:r>
            <a:endParaRPr/>
          </a:p>
        </p:txBody>
      </p:sp>
      <p:grpSp>
        <p:nvGrpSpPr>
          <p:cNvPr id="933" name="Google Shape;933;p69"/>
          <p:cNvGrpSpPr/>
          <p:nvPr/>
        </p:nvGrpSpPr>
        <p:grpSpPr>
          <a:xfrm rot="10800000">
            <a:off x="-466752" y="434375"/>
            <a:ext cx="1550073" cy="548628"/>
            <a:chOff x="2758075" y="846250"/>
            <a:chExt cx="296875" cy="105075"/>
          </a:xfrm>
        </p:grpSpPr>
        <p:sp>
          <p:nvSpPr>
            <p:cNvPr id="934" name="Google Shape;934;p6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37" name="Google Shape;937;p69"/>
          <p:cNvPicPr preferRelativeResize="0"/>
          <p:nvPr/>
        </p:nvPicPr>
        <p:blipFill>
          <a:blip r:embed="rId3">
            <a:alphaModFix/>
          </a:blip>
          <a:stretch>
            <a:fillRect/>
          </a:stretch>
        </p:blipFill>
        <p:spPr>
          <a:xfrm>
            <a:off x="4793555" y="1516606"/>
            <a:ext cx="3696319" cy="2916245"/>
          </a:xfrm>
          <a:prstGeom prst="rect">
            <a:avLst/>
          </a:prstGeom>
          <a:noFill/>
          <a:ln>
            <a:noFill/>
          </a:ln>
        </p:spPr>
      </p:pic>
      <p:pic>
        <p:nvPicPr>
          <p:cNvPr id="8" name="Google Shape;943;p70"/>
          <p:cNvPicPr preferRelativeResize="0"/>
          <p:nvPr/>
        </p:nvPicPr>
        <p:blipFill>
          <a:blip r:embed="rId4">
            <a:alphaModFix/>
          </a:blip>
          <a:stretch>
            <a:fillRect/>
          </a:stretch>
        </p:blipFill>
        <p:spPr>
          <a:xfrm>
            <a:off x="752029" y="3107636"/>
            <a:ext cx="4041526" cy="1390152"/>
          </a:xfrm>
          <a:prstGeom prst="rect">
            <a:avLst/>
          </a:prstGeom>
          <a:noFill/>
          <a:ln>
            <a:noFill/>
          </a:ln>
        </p:spPr>
      </p:pic>
      <p:pic>
        <p:nvPicPr>
          <p:cNvPr id="9" name="Google Shape;944;p70"/>
          <p:cNvPicPr preferRelativeResize="0"/>
          <p:nvPr/>
        </p:nvPicPr>
        <p:blipFill>
          <a:blip r:embed="rId5">
            <a:alphaModFix/>
          </a:blip>
          <a:stretch>
            <a:fillRect/>
          </a:stretch>
        </p:blipFill>
        <p:spPr>
          <a:xfrm>
            <a:off x="1083321" y="1924701"/>
            <a:ext cx="3219450" cy="1000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71"/>
          <p:cNvSpPr/>
          <p:nvPr/>
        </p:nvSpPr>
        <p:spPr>
          <a:xfrm>
            <a:off x="1441200" y="0"/>
            <a:ext cx="6261600" cy="460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71"/>
          <p:cNvSpPr/>
          <p:nvPr/>
        </p:nvSpPr>
        <p:spPr>
          <a:xfrm>
            <a:off x="1782000" y="-2"/>
            <a:ext cx="5580000" cy="4272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71"/>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
        <p:nvSpPr>
          <p:cNvPr id="952" name="Google Shape;952;p71"/>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cxnSp>
        <p:nvCxnSpPr>
          <p:cNvPr id="954" name="Google Shape;954;p71"/>
          <p:cNvCxnSpPr/>
          <p:nvPr/>
        </p:nvCxnSpPr>
        <p:spPr>
          <a:xfrm rot="10800000" flipH="1">
            <a:off x="2195400" y="3776859"/>
            <a:ext cx="5448900" cy="8100"/>
          </a:xfrm>
          <a:prstGeom prst="straightConnector1">
            <a:avLst/>
          </a:prstGeom>
          <a:noFill/>
          <a:ln w="19050" cap="flat" cmpd="sng">
            <a:solidFill>
              <a:schemeClr val="dk1"/>
            </a:solidFill>
            <a:prstDash val="solid"/>
            <a:round/>
            <a:headEnd type="none" w="med" len="med"/>
            <a:tailEnd type="none" w="med" len="med"/>
          </a:ln>
        </p:spPr>
      </p:cxnSp>
      <p:grpSp>
        <p:nvGrpSpPr>
          <p:cNvPr id="956" name="Google Shape;956;p71"/>
          <p:cNvGrpSpPr/>
          <p:nvPr/>
        </p:nvGrpSpPr>
        <p:grpSpPr>
          <a:xfrm rot="-5400000">
            <a:off x="5093559" y="-281718"/>
            <a:ext cx="2159530" cy="548628"/>
            <a:chOff x="2641350" y="846250"/>
            <a:chExt cx="413600" cy="105075"/>
          </a:xfrm>
        </p:grpSpPr>
        <p:sp>
          <p:nvSpPr>
            <p:cNvPr id="957" name="Google Shape;957;p7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7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9" name="Google Shape;979;p73"/>
          <p:cNvSpPr txBox="1">
            <a:spLocks noGrp="1"/>
          </p:cNvSpPr>
          <p:nvPr>
            <p:ph type="subTitle" idx="1"/>
          </p:nvPr>
        </p:nvSpPr>
        <p:spPr>
          <a:xfrm>
            <a:off x="1617152" y="1748211"/>
            <a:ext cx="6227700" cy="174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 sz="1400" dirty="0"/>
              <a:t>Final Verdict non-augmented hyper model- improve by 0.5-1%</a:t>
            </a:r>
            <a:endParaRPr sz="1400" dirty="0"/>
          </a:p>
          <a:p>
            <a:pPr marL="0" lvl="0" indent="0" algn="l" rtl="0">
              <a:spcBef>
                <a:spcPts val="0"/>
              </a:spcBef>
              <a:spcAft>
                <a:spcPts val="0"/>
              </a:spcAft>
              <a:buNone/>
            </a:pPr>
            <a:r>
              <a:rPr lang="en" sz="1400" dirty="0"/>
              <a:t>Final Verdict </a:t>
            </a:r>
            <a:r>
              <a:rPr lang="en" sz="1400"/>
              <a:t>augmented own </a:t>
            </a:r>
            <a:r>
              <a:rPr lang="en" sz="1400" dirty="0"/>
              <a:t>model - improve to 93% (best)</a:t>
            </a:r>
            <a:endParaRPr sz="1400" dirty="0"/>
          </a:p>
          <a:p>
            <a:pPr marL="0" lvl="0" indent="0" algn="l" rtl="0">
              <a:spcBef>
                <a:spcPts val="0"/>
              </a:spcBef>
              <a:spcAft>
                <a:spcPts val="0"/>
              </a:spcAft>
              <a:buNone/>
            </a:pPr>
            <a:endParaRPr sz="1400" dirty="0"/>
          </a:p>
          <a:p>
            <a:pPr marL="0" lvl="0" indent="0" algn="l" rtl="0">
              <a:spcBef>
                <a:spcPts val="0"/>
              </a:spcBef>
              <a:spcAft>
                <a:spcPts val="0"/>
              </a:spcAft>
              <a:buClr>
                <a:schemeClr val="hlink"/>
              </a:buClr>
              <a:buSzPts val="1100"/>
              <a:buFont typeface="Arial"/>
              <a:buNone/>
            </a:pPr>
            <a:r>
              <a:rPr lang="en" sz="1400" dirty="0"/>
              <a:t>Both hyper models took the longest to run as the hyperband tuner search on normal and augmented train data took over 40 trials</a:t>
            </a:r>
            <a:endParaRPr sz="1400" dirty="0"/>
          </a:p>
          <a:p>
            <a:pPr marL="0" lvl="0" indent="0" algn="ctr" rtl="0">
              <a:spcBef>
                <a:spcPts val="0"/>
              </a:spcBef>
              <a:spcAft>
                <a:spcPts val="0"/>
              </a:spcAft>
              <a:buNone/>
            </a:pPr>
            <a:endParaRPr dirty="0"/>
          </a:p>
        </p:txBody>
      </p:sp>
      <p:grpSp>
        <p:nvGrpSpPr>
          <p:cNvPr id="980" name="Google Shape;980;p73"/>
          <p:cNvGrpSpPr/>
          <p:nvPr/>
        </p:nvGrpSpPr>
        <p:grpSpPr>
          <a:xfrm rot="-5400000">
            <a:off x="6840193" y="448790"/>
            <a:ext cx="2159530" cy="548628"/>
            <a:chOff x="2641350" y="846250"/>
            <a:chExt cx="413600" cy="105075"/>
          </a:xfrm>
        </p:grpSpPr>
        <p:sp>
          <p:nvSpPr>
            <p:cNvPr id="981" name="Google Shape;981;p7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7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7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7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73"/>
          <p:cNvGrpSpPr/>
          <p:nvPr/>
        </p:nvGrpSpPr>
        <p:grpSpPr>
          <a:xfrm rot="5400000">
            <a:off x="93584" y="4162506"/>
            <a:ext cx="2159530" cy="548628"/>
            <a:chOff x="2641350" y="846250"/>
            <a:chExt cx="413600" cy="105075"/>
          </a:xfrm>
        </p:grpSpPr>
        <p:sp>
          <p:nvSpPr>
            <p:cNvPr id="986" name="Google Shape;986;p7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7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7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7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9"/>
          <p:cNvSpPr/>
          <p:nvPr/>
        </p:nvSpPr>
        <p:spPr>
          <a:xfrm>
            <a:off x="6037030"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6037192"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3336004"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9"/>
          <p:cNvSpPr/>
          <p:nvPr/>
        </p:nvSpPr>
        <p:spPr>
          <a:xfrm>
            <a:off x="3336167"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a:off x="623637"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623800"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exploration</a:t>
            </a:r>
            <a:endParaRPr/>
          </a:p>
        </p:txBody>
      </p:sp>
      <p:sp>
        <p:nvSpPr>
          <p:cNvPr id="402" name="Google Shape;402;p39"/>
          <p:cNvSpPr txBox="1">
            <a:spLocks noGrp="1"/>
          </p:cNvSpPr>
          <p:nvPr>
            <p:ph type="title" idx="2"/>
          </p:nvPr>
        </p:nvSpPr>
        <p:spPr>
          <a:xfrm>
            <a:off x="720000" y="1158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03" name="Google Shape;403;p39"/>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simple baseline model</a:t>
            </a:r>
            <a:endParaRPr/>
          </a:p>
        </p:txBody>
      </p:sp>
      <p:sp>
        <p:nvSpPr>
          <p:cNvPr id="404" name="Google Shape;404;p39"/>
          <p:cNvSpPr txBox="1">
            <a:spLocks noGrp="1"/>
          </p:cNvSpPr>
          <p:nvPr>
            <p:ph type="title" idx="4"/>
          </p:nvPr>
        </p:nvSpPr>
        <p:spPr>
          <a:xfrm>
            <a:off x="34038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05" name="Google Shape;405;p39"/>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own model</a:t>
            </a:r>
            <a:endParaRPr/>
          </a:p>
        </p:txBody>
      </p:sp>
      <p:sp>
        <p:nvSpPr>
          <p:cNvPr id="406" name="Google Shape;406;p39"/>
          <p:cNvSpPr txBox="1">
            <a:spLocks noGrp="1"/>
          </p:cNvSpPr>
          <p:nvPr>
            <p:ph type="title" idx="7"/>
          </p:nvPr>
        </p:nvSpPr>
        <p:spPr>
          <a:xfrm>
            <a:off x="60876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07" name="Google Shape;407;p39"/>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data augmentation</a:t>
            </a:r>
            <a:endParaRPr>
              <a:solidFill>
                <a:schemeClr val="accent2"/>
              </a:solidFill>
            </a:endParaRPr>
          </a:p>
        </p:txBody>
      </p:sp>
      <p:sp>
        <p:nvSpPr>
          <p:cNvPr id="408" name="Google Shape;408;p39"/>
          <p:cNvSpPr txBox="1">
            <a:spLocks noGrp="1"/>
          </p:cNvSpPr>
          <p:nvPr>
            <p:ph type="title" idx="13"/>
          </p:nvPr>
        </p:nvSpPr>
        <p:spPr>
          <a:xfrm>
            <a:off x="7200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09" name="Google Shape;409;p39"/>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Model Improvement</a:t>
            </a:r>
            <a:endParaRPr>
              <a:solidFill>
                <a:schemeClr val="accent2"/>
              </a:solidFill>
            </a:endParaRPr>
          </a:p>
        </p:txBody>
      </p:sp>
      <p:sp>
        <p:nvSpPr>
          <p:cNvPr id="410" name="Google Shape;410;p39"/>
          <p:cNvSpPr txBox="1">
            <a:spLocks noGrp="1"/>
          </p:cNvSpPr>
          <p:nvPr>
            <p:ph type="title" idx="16"/>
          </p:nvPr>
        </p:nvSpPr>
        <p:spPr>
          <a:xfrm>
            <a:off x="34038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411" name="Google Shape;411;p39"/>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conclusion</a:t>
            </a:r>
            <a:endParaRPr>
              <a:solidFill>
                <a:schemeClr val="accent2"/>
              </a:solidFill>
            </a:endParaRPr>
          </a:p>
        </p:txBody>
      </p:sp>
      <p:sp>
        <p:nvSpPr>
          <p:cNvPr id="412" name="Google Shape;412;p39"/>
          <p:cNvSpPr txBox="1">
            <a:spLocks noGrp="1"/>
          </p:cNvSpPr>
          <p:nvPr>
            <p:ph type="title" idx="19"/>
          </p:nvPr>
        </p:nvSpPr>
        <p:spPr>
          <a:xfrm>
            <a:off x="60876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413" name="Google Shape;413;p39"/>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414" name="Google Shape;414;p39"/>
          <p:cNvSpPr/>
          <p:nvPr/>
        </p:nvSpPr>
        <p:spPr>
          <a:xfrm>
            <a:off x="8262473" y="1570679"/>
            <a:ext cx="549900" cy="5499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1402060" y="500977"/>
            <a:ext cx="796500" cy="796500"/>
          </a:xfrm>
          <a:prstGeom prst="ellipse">
            <a:avLst/>
          </a:prstGeom>
          <a:solidFill>
            <a:srgbClr val="6E79E4">
              <a:alpha val="35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39"/>
          <p:cNvGrpSpPr/>
          <p:nvPr/>
        </p:nvGrpSpPr>
        <p:grpSpPr>
          <a:xfrm rot="10800000">
            <a:off x="1186863" y="823412"/>
            <a:ext cx="537556" cy="136576"/>
            <a:chOff x="2641350" y="846250"/>
            <a:chExt cx="413600" cy="105075"/>
          </a:xfrm>
        </p:grpSpPr>
        <p:sp>
          <p:nvSpPr>
            <p:cNvPr id="417" name="Google Shape;417;p3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Google Shape;1056;p76"/>
          <p:cNvSpPr txBox="1">
            <a:spLocks noGrp="1"/>
          </p:cNvSpPr>
          <p:nvPr>
            <p:ph type="ctrTitle"/>
          </p:nvPr>
        </p:nvSpPr>
        <p:spPr>
          <a:xfrm>
            <a:off x="2402856" y="2031335"/>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1070" name="Google Shape;1070;p76"/>
          <p:cNvSpPr/>
          <p:nvPr/>
        </p:nvSpPr>
        <p:spPr>
          <a:xfrm>
            <a:off x="2728800" y="373100"/>
            <a:ext cx="998400" cy="9984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76"/>
          <p:cNvGrpSpPr/>
          <p:nvPr/>
        </p:nvGrpSpPr>
        <p:grpSpPr>
          <a:xfrm>
            <a:off x="-267175" y="1108580"/>
            <a:ext cx="3397850" cy="187275"/>
            <a:chOff x="-3237675" y="-1132050"/>
            <a:chExt cx="3397850" cy="187275"/>
          </a:xfrm>
        </p:grpSpPr>
        <p:sp>
          <p:nvSpPr>
            <p:cNvPr id="1072" name="Google Shape;1072;p76"/>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6"/>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6"/>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6"/>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6"/>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6"/>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6"/>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6"/>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6"/>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0"/>
          <p:cNvSpPr/>
          <p:nvPr/>
        </p:nvSpPr>
        <p:spPr>
          <a:xfrm>
            <a:off x="1441200" y="519600"/>
            <a:ext cx="6261600" cy="410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1791350" y="851550"/>
            <a:ext cx="55800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txBox="1">
            <a:spLocks noGrp="1"/>
          </p:cNvSpPr>
          <p:nvPr>
            <p:ph type="title"/>
          </p:nvPr>
        </p:nvSpPr>
        <p:spPr>
          <a:xfrm>
            <a:off x="2106050" y="2495767"/>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Exploratory data analysis (EDA)</a:t>
            </a:r>
            <a:endParaRPr/>
          </a:p>
        </p:txBody>
      </p:sp>
      <p:sp>
        <p:nvSpPr>
          <p:cNvPr id="428" name="Google Shape;428;p40"/>
          <p:cNvSpPr txBox="1">
            <a:spLocks noGrp="1"/>
          </p:cNvSpPr>
          <p:nvPr>
            <p:ph type="title" idx="2"/>
          </p:nvPr>
        </p:nvSpPr>
        <p:spPr>
          <a:xfrm>
            <a:off x="3638942" y="1349167"/>
            <a:ext cx="1882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29" name="Google Shape;429;p40"/>
          <p:cNvSpPr/>
          <p:nvPr/>
        </p:nvSpPr>
        <p:spPr>
          <a:xfrm>
            <a:off x="2195400" y="373100"/>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40"/>
          <p:cNvGrpSpPr/>
          <p:nvPr/>
        </p:nvGrpSpPr>
        <p:grpSpPr>
          <a:xfrm>
            <a:off x="2710863" y="1234912"/>
            <a:ext cx="537556" cy="136576"/>
            <a:chOff x="2641350" y="846250"/>
            <a:chExt cx="413600" cy="105075"/>
          </a:xfrm>
        </p:grpSpPr>
        <p:sp>
          <p:nvSpPr>
            <p:cNvPr id="431" name="Google Shape;431;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40"/>
          <p:cNvGrpSpPr/>
          <p:nvPr/>
        </p:nvGrpSpPr>
        <p:grpSpPr>
          <a:xfrm>
            <a:off x="2881200" y="4514854"/>
            <a:ext cx="3397850" cy="187275"/>
            <a:chOff x="-3237675" y="-1132050"/>
            <a:chExt cx="3397850" cy="187275"/>
          </a:xfrm>
        </p:grpSpPr>
        <p:sp>
          <p:nvSpPr>
            <p:cNvPr id="436" name="Google Shape;436;p40"/>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5" name="Google Shape;445;p40"/>
          <p:cNvCxnSpPr/>
          <p:nvPr/>
        </p:nvCxnSpPr>
        <p:spPr>
          <a:xfrm rot="10800000" flipH="1">
            <a:off x="2195400" y="3762159"/>
            <a:ext cx="6957300" cy="228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EDA</a:t>
            </a:r>
            <a:endParaRPr/>
          </a:p>
        </p:txBody>
      </p:sp>
      <p:sp>
        <p:nvSpPr>
          <p:cNvPr id="464" name="Google Shape;464;p42"/>
          <p:cNvSpPr txBox="1"/>
          <p:nvPr/>
        </p:nvSpPr>
        <p:spPr>
          <a:xfrm>
            <a:off x="1011791" y="181141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Bebas Neue"/>
                <a:ea typeface="Bebas Neue"/>
                <a:cs typeface="Bebas Neue"/>
                <a:sym typeface="Bebas Neue"/>
              </a:rPr>
              <a:t>Class names</a:t>
            </a:r>
            <a:endParaRPr sz="2500">
              <a:solidFill>
                <a:schemeClr val="accent1"/>
              </a:solidFill>
              <a:latin typeface="Bebas Neue"/>
              <a:ea typeface="Bebas Neue"/>
              <a:cs typeface="Bebas Neue"/>
              <a:sym typeface="Bebas Neue"/>
            </a:endParaRPr>
          </a:p>
        </p:txBody>
      </p:sp>
      <p:sp>
        <p:nvSpPr>
          <p:cNvPr id="465" name="Google Shape;465;p42"/>
          <p:cNvSpPr txBox="1"/>
          <p:nvPr/>
        </p:nvSpPr>
        <p:spPr>
          <a:xfrm>
            <a:off x="1011800" y="2126770"/>
            <a:ext cx="2112600" cy="94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Tshirt/top, Trouser, Pullover, Dress, Coat, Sandal, Shirt, Sneaker, Bag, Ankle Boot</a:t>
            </a:r>
            <a:endParaRPr>
              <a:solidFill>
                <a:schemeClr val="accent2"/>
              </a:solidFill>
              <a:latin typeface="Raleway Medium"/>
              <a:ea typeface="Raleway Medium"/>
              <a:cs typeface="Raleway Medium"/>
              <a:sym typeface="Raleway Medium"/>
            </a:endParaRPr>
          </a:p>
        </p:txBody>
      </p:sp>
      <p:sp>
        <p:nvSpPr>
          <p:cNvPr id="466" name="Google Shape;466;p42"/>
          <p:cNvSpPr txBox="1"/>
          <p:nvPr/>
        </p:nvSpPr>
        <p:spPr>
          <a:xfrm>
            <a:off x="1011791" y="324236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2"/>
                </a:solidFill>
                <a:latin typeface="Bebas Neue"/>
                <a:ea typeface="Bebas Neue"/>
                <a:cs typeface="Bebas Neue"/>
                <a:sym typeface="Bebas Neue"/>
              </a:rPr>
              <a:t>Train-test-VAL-split &amp; normalization</a:t>
            </a:r>
            <a:endParaRPr sz="2000">
              <a:solidFill>
                <a:schemeClr val="accent2"/>
              </a:solidFill>
              <a:latin typeface="Bebas Neue"/>
              <a:ea typeface="Bebas Neue"/>
              <a:cs typeface="Bebas Neue"/>
              <a:sym typeface="Bebas Neue"/>
            </a:endParaRPr>
          </a:p>
        </p:txBody>
      </p:sp>
      <p:sp>
        <p:nvSpPr>
          <p:cNvPr id="467" name="Google Shape;467;p42"/>
          <p:cNvSpPr txBox="1"/>
          <p:nvPr/>
        </p:nvSpPr>
        <p:spPr>
          <a:xfrm>
            <a:off x="1011791" y="3740837"/>
            <a:ext cx="2016900" cy="649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latin typeface="Raleway Medium"/>
                <a:ea typeface="Raleway Medium"/>
                <a:cs typeface="Raleway Medium"/>
                <a:sym typeface="Raleway Medium"/>
              </a:rPr>
              <a:t>X_train, y_train, x_val, y_val and x_test, y_test</a:t>
            </a:r>
            <a:endParaRPr>
              <a:solidFill>
                <a:schemeClr val="accent2"/>
              </a:solidFill>
              <a:latin typeface="Raleway Medium"/>
              <a:ea typeface="Raleway Medium"/>
              <a:cs typeface="Raleway Medium"/>
              <a:sym typeface="Raleway Medium"/>
            </a:endParaRPr>
          </a:p>
        </p:txBody>
      </p:sp>
      <p:grpSp>
        <p:nvGrpSpPr>
          <p:cNvPr id="468" name="Google Shape;468;p42"/>
          <p:cNvGrpSpPr/>
          <p:nvPr/>
        </p:nvGrpSpPr>
        <p:grpSpPr>
          <a:xfrm rot="10800000">
            <a:off x="4305271" y="4810771"/>
            <a:ext cx="537556" cy="136576"/>
            <a:chOff x="2641350" y="846250"/>
            <a:chExt cx="413600" cy="105075"/>
          </a:xfrm>
        </p:grpSpPr>
        <p:sp>
          <p:nvSpPr>
            <p:cNvPr id="469" name="Google Shape;469;p4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42"/>
          <p:cNvGrpSpPr/>
          <p:nvPr/>
        </p:nvGrpSpPr>
        <p:grpSpPr>
          <a:xfrm>
            <a:off x="878338" y="983704"/>
            <a:ext cx="913425" cy="370975"/>
            <a:chOff x="6514150" y="4420266"/>
            <a:chExt cx="913425" cy="370975"/>
          </a:xfrm>
        </p:grpSpPr>
        <p:sp>
          <p:nvSpPr>
            <p:cNvPr id="474" name="Google Shape;474;p42"/>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76" name="Google Shape;476;p42"/>
          <p:cNvPicPr preferRelativeResize="0"/>
          <p:nvPr/>
        </p:nvPicPr>
        <p:blipFill>
          <a:blip r:embed="rId3">
            <a:alphaModFix/>
          </a:blip>
          <a:stretch>
            <a:fillRect/>
          </a:stretch>
        </p:blipFill>
        <p:spPr>
          <a:xfrm>
            <a:off x="3276800" y="1170125"/>
            <a:ext cx="5050775" cy="391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6"/>
          <p:cNvSpPr/>
          <p:nvPr/>
        </p:nvSpPr>
        <p:spPr>
          <a:xfrm>
            <a:off x="6145081" y="1164309"/>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380800" y="519600"/>
            <a:ext cx="6261600" cy="46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6"/>
          <p:cNvSpPr/>
          <p:nvPr/>
        </p:nvSpPr>
        <p:spPr>
          <a:xfrm>
            <a:off x="715100"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6"/>
          <p:cNvSpPr txBox="1">
            <a:spLocks noGrp="1"/>
          </p:cNvSpPr>
          <p:nvPr>
            <p:ph type="title"/>
          </p:nvPr>
        </p:nvSpPr>
        <p:spPr>
          <a:xfrm>
            <a:off x="1039150" y="2190975"/>
            <a:ext cx="5106000" cy="14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Simple baseline model</a:t>
            </a:r>
            <a:endParaRPr dirty="0"/>
          </a:p>
        </p:txBody>
      </p:sp>
      <p:sp>
        <p:nvSpPr>
          <p:cNvPr id="548" name="Google Shape;548;p46"/>
          <p:cNvSpPr txBox="1">
            <a:spLocks noGrp="1"/>
          </p:cNvSpPr>
          <p:nvPr>
            <p:ph type="title" idx="2"/>
          </p:nvPr>
        </p:nvSpPr>
        <p:spPr>
          <a:xfrm>
            <a:off x="1039142" y="1349167"/>
            <a:ext cx="188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550" name="Google Shape;550;p46"/>
          <p:cNvGrpSpPr/>
          <p:nvPr/>
        </p:nvGrpSpPr>
        <p:grpSpPr>
          <a:xfrm rot="-5400000">
            <a:off x="328789" y="1830282"/>
            <a:ext cx="772605" cy="196301"/>
            <a:chOff x="2641350" y="846250"/>
            <a:chExt cx="413600" cy="105075"/>
          </a:xfrm>
        </p:grpSpPr>
        <p:sp>
          <p:nvSpPr>
            <p:cNvPr id="551" name="Google Shape;551;p4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5" name="Google Shape;555;p46"/>
          <p:cNvCxnSpPr/>
          <p:nvPr/>
        </p:nvCxnSpPr>
        <p:spPr>
          <a:xfrm>
            <a:off x="453675" y="4411950"/>
            <a:ext cx="5442600" cy="5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process</a:t>
            </a:r>
            <a:endParaRPr>
              <a:solidFill>
                <a:schemeClr val="accent1"/>
              </a:solidFill>
            </a:endParaRPr>
          </a:p>
        </p:txBody>
      </p:sp>
      <p:sp>
        <p:nvSpPr>
          <p:cNvPr id="561" name="Google Shape;561;p47"/>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Architecture</a:t>
            </a:r>
            <a:endParaRPr/>
          </a:p>
        </p:txBody>
      </p:sp>
      <p:sp>
        <p:nvSpPr>
          <p:cNvPr id="562" name="Google Shape;562;p47"/>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Used a simple architecture of 1 Conv2D layer, 1 Flatten and 2 Dense layers</a:t>
            </a:r>
            <a:endParaRPr/>
          </a:p>
        </p:txBody>
      </p:sp>
      <p:sp>
        <p:nvSpPr>
          <p:cNvPr id="563" name="Google Shape;563;p47"/>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Building </a:t>
            </a:r>
            <a:endParaRPr/>
          </a:p>
        </p:txBody>
      </p:sp>
      <p:sp>
        <p:nvSpPr>
          <p:cNvPr id="564" name="Google Shape;564;p47"/>
          <p:cNvSpPr txBox="1">
            <a:spLocks noGrp="1"/>
          </p:cNvSpPr>
          <p:nvPr>
            <p:ph type="subTitle" idx="3"/>
          </p:nvPr>
        </p:nvSpPr>
        <p:spPr>
          <a:xfrm>
            <a:off x="3403800" y="31704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X_train, y_train, validation_data(x_val, y_val)</a:t>
            </a:r>
            <a:endParaRPr/>
          </a:p>
        </p:txBody>
      </p:sp>
      <p:sp>
        <p:nvSpPr>
          <p:cNvPr id="565" name="Google Shape;565;p47"/>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evaluation</a:t>
            </a:r>
            <a:endParaRPr/>
          </a:p>
        </p:txBody>
      </p:sp>
      <p:sp>
        <p:nvSpPr>
          <p:cNvPr id="566" name="Google Shape;566;p47"/>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After fitting the model, I used model checkpoints as callback in the fitting process to get the best weight and evaluate</a:t>
            </a:r>
            <a:endParaRPr/>
          </a:p>
        </p:txBody>
      </p:sp>
      <p:sp>
        <p:nvSpPr>
          <p:cNvPr id="567" name="Google Shape;567;p47"/>
          <p:cNvSpPr/>
          <p:nvPr/>
        </p:nvSpPr>
        <p:spPr>
          <a:xfrm>
            <a:off x="4297684" y="1845808"/>
            <a:ext cx="548632" cy="548649"/>
          </a:xfrm>
          <a:custGeom>
            <a:avLst/>
            <a:gdLst/>
            <a:ahLst/>
            <a:cxnLst/>
            <a:rect l="l" t="t" r="r" b="b"/>
            <a:pathLst>
              <a:path w="12887" h="12698" extrusionOk="0">
                <a:moveTo>
                  <a:pt x="7814" y="3309"/>
                </a:moveTo>
                <a:cubicBezTo>
                  <a:pt x="7782" y="3592"/>
                  <a:pt x="7782" y="3907"/>
                  <a:pt x="7814" y="4159"/>
                </a:cubicBezTo>
                <a:lnTo>
                  <a:pt x="4947" y="4159"/>
                </a:lnTo>
                <a:cubicBezTo>
                  <a:pt x="4978" y="3876"/>
                  <a:pt x="4978" y="3592"/>
                  <a:pt x="4947" y="3309"/>
                </a:cubicBezTo>
                <a:close/>
                <a:moveTo>
                  <a:pt x="9830" y="788"/>
                </a:moveTo>
                <a:cubicBezTo>
                  <a:pt x="10082" y="788"/>
                  <a:pt x="10366" y="820"/>
                  <a:pt x="10618" y="946"/>
                </a:cubicBezTo>
                <a:cubicBezTo>
                  <a:pt x="11721" y="1481"/>
                  <a:pt x="12193" y="2678"/>
                  <a:pt x="11752" y="3718"/>
                </a:cubicBezTo>
                <a:cubicBezTo>
                  <a:pt x="11500" y="4254"/>
                  <a:pt x="11027" y="4695"/>
                  <a:pt x="10460" y="4884"/>
                </a:cubicBezTo>
                <a:cubicBezTo>
                  <a:pt x="10261" y="4950"/>
                  <a:pt x="10035" y="4990"/>
                  <a:pt x="9816" y="4990"/>
                </a:cubicBezTo>
                <a:cubicBezTo>
                  <a:pt x="9619" y="4990"/>
                  <a:pt x="9427" y="4958"/>
                  <a:pt x="9263" y="4884"/>
                </a:cubicBezTo>
                <a:cubicBezTo>
                  <a:pt x="9074" y="4821"/>
                  <a:pt x="8885" y="4663"/>
                  <a:pt x="8791" y="4474"/>
                </a:cubicBezTo>
                <a:cubicBezTo>
                  <a:pt x="8791" y="4411"/>
                  <a:pt x="8759" y="4380"/>
                  <a:pt x="8728" y="4348"/>
                </a:cubicBezTo>
                <a:cubicBezTo>
                  <a:pt x="8570" y="3970"/>
                  <a:pt x="8570" y="3561"/>
                  <a:pt x="8728" y="3183"/>
                </a:cubicBezTo>
                <a:cubicBezTo>
                  <a:pt x="8759" y="3151"/>
                  <a:pt x="8759" y="3120"/>
                  <a:pt x="8791" y="3088"/>
                </a:cubicBezTo>
                <a:cubicBezTo>
                  <a:pt x="8980" y="2710"/>
                  <a:pt x="9358" y="2521"/>
                  <a:pt x="9830" y="2521"/>
                </a:cubicBezTo>
                <a:cubicBezTo>
                  <a:pt x="9956" y="2521"/>
                  <a:pt x="10019" y="2552"/>
                  <a:pt x="10082" y="2615"/>
                </a:cubicBezTo>
                <a:cubicBezTo>
                  <a:pt x="10240" y="2773"/>
                  <a:pt x="10240" y="3025"/>
                  <a:pt x="10145" y="3183"/>
                </a:cubicBezTo>
                <a:cubicBezTo>
                  <a:pt x="10051" y="3309"/>
                  <a:pt x="9956" y="3340"/>
                  <a:pt x="9830" y="3340"/>
                </a:cubicBezTo>
                <a:cubicBezTo>
                  <a:pt x="9578" y="3340"/>
                  <a:pt x="9389" y="3561"/>
                  <a:pt x="9389" y="3781"/>
                </a:cubicBezTo>
                <a:cubicBezTo>
                  <a:pt x="9389" y="4033"/>
                  <a:pt x="9578" y="4222"/>
                  <a:pt x="9830" y="4222"/>
                </a:cubicBezTo>
                <a:cubicBezTo>
                  <a:pt x="10555" y="4222"/>
                  <a:pt x="11059" y="3655"/>
                  <a:pt x="11059" y="2962"/>
                </a:cubicBezTo>
                <a:cubicBezTo>
                  <a:pt x="11059" y="2395"/>
                  <a:pt x="10681" y="1891"/>
                  <a:pt x="10114" y="1733"/>
                </a:cubicBezTo>
                <a:cubicBezTo>
                  <a:pt x="10034" y="1721"/>
                  <a:pt x="9933" y="1712"/>
                  <a:pt x="9817" y="1712"/>
                </a:cubicBezTo>
                <a:cubicBezTo>
                  <a:pt x="9339" y="1712"/>
                  <a:pt x="8611" y="1861"/>
                  <a:pt x="8129" y="2521"/>
                </a:cubicBezTo>
                <a:lnTo>
                  <a:pt x="4600" y="2521"/>
                </a:lnTo>
                <a:cubicBezTo>
                  <a:pt x="4191" y="1985"/>
                  <a:pt x="3592" y="1702"/>
                  <a:pt x="2931" y="1702"/>
                </a:cubicBezTo>
                <a:cubicBezTo>
                  <a:pt x="2395" y="1702"/>
                  <a:pt x="1986" y="1985"/>
                  <a:pt x="1796" y="2458"/>
                </a:cubicBezTo>
                <a:cubicBezTo>
                  <a:pt x="1481" y="3246"/>
                  <a:pt x="1954" y="4191"/>
                  <a:pt x="2931" y="4191"/>
                </a:cubicBezTo>
                <a:cubicBezTo>
                  <a:pt x="3183" y="4191"/>
                  <a:pt x="3340" y="3970"/>
                  <a:pt x="3340" y="3750"/>
                </a:cubicBezTo>
                <a:cubicBezTo>
                  <a:pt x="3340" y="3498"/>
                  <a:pt x="3120" y="3309"/>
                  <a:pt x="2931" y="3309"/>
                </a:cubicBezTo>
                <a:cubicBezTo>
                  <a:pt x="2805" y="3309"/>
                  <a:pt x="2742" y="3277"/>
                  <a:pt x="2647" y="3246"/>
                </a:cubicBezTo>
                <a:cubicBezTo>
                  <a:pt x="2458" y="3057"/>
                  <a:pt x="2490" y="2615"/>
                  <a:pt x="2805" y="2521"/>
                </a:cubicBezTo>
                <a:cubicBezTo>
                  <a:pt x="2836" y="2513"/>
                  <a:pt x="2879" y="2509"/>
                  <a:pt x="2931" y="2509"/>
                </a:cubicBezTo>
                <a:cubicBezTo>
                  <a:pt x="3084" y="2509"/>
                  <a:pt x="3309" y="2545"/>
                  <a:pt x="3498" y="2615"/>
                </a:cubicBezTo>
                <a:cubicBezTo>
                  <a:pt x="3687" y="2678"/>
                  <a:pt x="3876" y="2836"/>
                  <a:pt x="3970" y="3025"/>
                </a:cubicBezTo>
                <a:cubicBezTo>
                  <a:pt x="3970" y="3088"/>
                  <a:pt x="4002" y="3120"/>
                  <a:pt x="4033" y="3151"/>
                </a:cubicBezTo>
                <a:cubicBezTo>
                  <a:pt x="4191" y="3498"/>
                  <a:pt x="4191" y="3939"/>
                  <a:pt x="4033" y="4285"/>
                </a:cubicBezTo>
                <a:cubicBezTo>
                  <a:pt x="4002" y="4348"/>
                  <a:pt x="4002" y="4380"/>
                  <a:pt x="3970" y="4411"/>
                </a:cubicBezTo>
                <a:cubicBezTo>
                  <a:pt x="3750" y="4726"/>
                  <a:pt x="3403" y="4978"/>
                  <a:pt x="2931" y="4978"/>
                </a:cubicBezTo>
                <a:cubicBezTo>
                  <a:pt x="1796" y="4978"/>
                  <a:pt x="851" y="4033"/>
                  <a:pt x="851" y="2899"/>
                </a:cubicBezTo>
                <a:cubicBezTo>
                  <a:pt x="851" y="1733"/>
                  <a:pt x="1765" y="851"/>
                  <a:pt x="2931" y="788"/>
                </a:cubicBezTo>
                <a:close/>
                <a:moveTo>
                  <a:pt x="7751" y="4915"/>
                </a:moveTo>
                <a:lnTo>
                  <a:pt x="7751" y="10618"/>
                </a:lnTo>
                <a:cubicBezTo>
                  <a:pt x="7751" y="10838"/>
                  <a:pt x="7940" y="11027"/>
                  <a:pt x="8129" y="11027"/>
                </a:cubicBezTo>
                <a:cubicBezTo>
                  <a:pt x="8318" y="11027"/>
                  <a:pt x="8570" y="10838"/>
                  <a:pt x="8570" y="10618"/>
                </a:cubicBezTo>
                <a:lnTo>
                  <a:pt x="8570" y="5419"/>
                </a:lnTo>
                <a:cubicBezTo>
                  <a:pt x="8791" y="5577"/>
                  <a:pt x="9074" y="5671"/>
                  <a:pt x="9389" y="5766"/>
                </a:cubicBezTo>
                <a:lnTo>
                  <a:pt x="9389" y="11878"/>
                </a:lnTo>
                <a:lnTo>
                  <a:pt x="3372" y="11878"/>
                </a:lnTo>
                <a:lnTo>
                  <a:pt x="3372" y="5766"/>
                </a:lnTo>
                <a:cubicBezTo>
                  <a:pt x="3687" y="5734"/>
                  <a:pt x="3970" y="5608"/>
                  <a:pt x="4191" y="5419"/>
                </a:cubicBezTo>
                <a:lnTo>
                  <a:pt x="4191" y="10618"/>
                </a:lnTo>
                <a:cubicBezTo>
                  <a:pt x="4191" y="10838"/>
                  <a:pt x="4380" y="11027"/>
                  <a:pt x="4600" y="11027"/>
                </a:cubicBezTo>
                <a:cubicBezTo>
                  <a:pt x="4821" y="11027"/>
                  <a:pt x="5010" y="10838"/>
                  <a:pt x="5010" y="10618"/>
                </a:cubicBezTo>
                <a:lnTo>
                  <a:pt x="5010" y="4915"/>
                </a:lnTo>
                <a:lnTo>
                  <a:pt x="5861" y="4915"/>
                </a:lnTo>
                <a:lnTo>
                  <a:pt x="5861" y="10618"/>
                </a:lnTo>
                <a:cubicBezTo>
                  <a:pt x="5861" y="10838"/>
                  <a:pt x="6050" y="11027"/>
                  <a:pt x="6239" y="11027"/>
                </a:cubicBezTo>
                <a:cubicBezTo>
                  <a:pt x="6428" y="11027"/>
                  <a:pt x="6648" y="10838"/>
                  <a:pt x="6648" y="10618"/>
                </a:cubicBezTo>
                <a:lnTo>
                  <a:pt x="6648" y="4915"/>
                </a:lnTo>
                <a:close/>
                <a:moveTo>
                  <a:pt x="2931" y="1"/>
                </a:moveTo>
                <a:cubicBezTo>
                  <a:pt x="1324" y="1"/>
                  <a:pt x="1" y="1324"/>
                  <a:pt x="1" y="2899"/>
                </a:cubicBezTo>
                <a:cubicBezTo>
                  <a:pt x="1" y="4348"/>
                  <a:pt x="1072" y="5514"/>
                  <a:pt x="2490" y="5766"/>
                </a:cubicBezTo>
                <a:lnTo>
                  <a:pt x="2490" y="12256"/>
                </a:lnTo>
                <a:cubicBezTo>
                  <a:pt x="2490" y="12508"/>
                  <a:pt x="2679" y="12697"/>
                  <a:pt x="2931" y="12697"/>
                </a:cubicBezTo>
                <a:lnTo>
                  <a:pt x="9830" y="12697"/>
                </a:lnTo>
                <a:cubicBezTo>
                  <a:pt x="10051" y="12697"/>
                  <a:pt x="10208" y="12508"/>
                  <a:pt x="10208" y="12256"/>
                </a:cubicBezTo>
                <a:lnTo>
                  <a:pt x="10208" y="5797"/>
                </a:lnTo>
                <a:cubicBezTo>
                  <a:pt x="10964" y="5671"/>
                  <a:pt x="11721" y="5293"/>
                  <a:pt x="12193" y="4537"/>
                </a:cubicBezTo>
                <a:cubicBezTo>
                  <a:pt x="12823" y="3718"/>
                  <a:pt x="12886" y="2678"/>
                  <a:pt x="12508" y="1796"/>
                </a:cubicBezTo>
                <a:cubicBezTo>
                  <a:pt x="12067" y="725"/>
                  <a:pt x="10996" y="1"/>
                  <a:pt x="9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47"/>
          <p:cNvGrpSpPr/>
          <p:nvPr/>
        </p:nvGrpSpPr>
        <p:grpSpPr>
          <a:xfrm>
            <a:off x="1759594" y="1845810"/>
            <a:ext cx="562012" cy="548643"/>
            <a:chOff x="-37190575" y="1951325"/>
            <a:chExt cx="324525" cy="315875"/>
          </a:xfrm>
        </p:grpSpPr>
        <p:sp>
          <p:nvSpPr>
            <p:cNvPr id="569" name="Google Shape;569;p47"/>
            <p:cNvSpPr/>
            <p:nvPr/>
          </p:nvSpPr>
          <p:spPr>
            <a:xfrm>
              <a:off x="-37190575" y="1951325"/>
              <a:ext cx="324525" cy="315875"/>
            </a:xfrm>
            <a:custGeom>
              <a:avLst/>
              <a:gdLst/>
              <a:ahLst/>
              <a:cxnLst/>
              <a:rect l="l" t="t" r="r" b="b"/>
              <a:pathLst>
                <a:path w="12981" h="12635" extrusionOk="0">
                  <a:moveTo>
                    <a:pt x="6693" y="790"/>
                  </a:moveTo>
                  <a:cubicBezTo>
                    <a:pt x="8301" y="790"/>
                    <a:pt x="9913" y="1489"/>
                    <a:pt x="11028" y="2868"/>
                  </a:cubicBezTo>
                  <a:cubicBezTo>
                    <a:pt x="11752" y="3813"/>
                    <a:pt x="12193" y="5010"/>
                    <a:pt x="12193" y="6270"/>
                  </a:cubicBezTo>
                  <a:cubicBezTo>
                    <a:pt x="12162" y="7058"/>
                    <a:pt x="11563" y="7593"/>
                    <a:pt x="10870" y="7593"/>
                  </a:cubicBezTo>
                  <a:lnTo>
                    <a:pt x="10019" y="7593"/>
                  </a:lnTo>
                  <a:cubicBezTo>
                    <a:pt x="8854" y="7593"/>
                    <a:pt x="7940" y="8539"/>
                    <a:pt x="7940" y="9704"/>
                  </a:cubicBezTo>
                  <a:lnTo>
                    <a:pt x="7940" y="10523"/>
                  </a:lnTo>
                  <a:cubicBezTo>
                    <a:pt x="7940" y="11216"/>
                    <a:pt x="7404" y="11784"/>
                    <a:pt x="6680" y="11815"/>
                  </a:cubicBezTo>
                  <a:cubicBezTo>
                    <a:pt x="6239" y="11815"/>
                    <a:pt x="5892" y="11784"/>
                    <a:pt x="5420" y="11658"/>
                  </a:cubicBezTo>
                  <a:cubicBezTo>
                    <a:pt x="3844" y="11311"/>
                    <a:pt x="2490" y="10208"/>
                    <a:pt x="1765" y="8791"/>
                  </a:cubicBezTo>
                  <a:cubicBezTo>
                    <a:pt x="536" y="6428"/>
                    <a:pt x="1261" y="3340"/>
                    <a:pt x="3624" y="1733"/>
                  </a:cubicBezTo>
                  <a:cubicBezTo>
                    <a:pt x="4545" y="1102"/>
                    <a:pt x="5618" y="790"/>
                    <a:pt x="6693" y="790"/>
                  </a:cubicBezTo>
                  <a:close/>
                  <a:moveTo>
                    <a:pt x="6648" y="1"/>
                  </a:moveTo>
                  <a:cubicBezTo>
                    <a:pt x="4474" y="1"/>
                    <a:pt x="2553" y="1103"/>
                    <a:pt x="1419" y="2805"/>
                  </a:cubicBezTo>
                  <a:cubicBezTo>
                    <a:pt x="95" y="4726"/>
                    <a:pt x="1" y="7215"/>
                    <a:pt x="1009" y="9169"/>
                  </a:cubicBezTo>
                  <a:cubicBezTo>
                    <a:pt x="2080" y="11216"/>
                    <a:pt x="4191" y="12634"/>
                    <a:pt x="6680" y="12634"/>
                  </a:cubicBezTo>
                  <a:cubicBezTo>
                    <a:pt x="7814" y="12634"/>
                    <a:pt x="8791" y="11689"/>
                    <a:pt x="8791" y="10523"/>
                  </a:cubicBezTo>
                  <a:lnTo>
                    <a:pt x="8791" y="9704"/>
                  </a:lnTo>
                  <a:cubicBezTo>
                    <a:pt x="8791" y="8980"/>
                    <a:pt x="9358" y="8444"/>
                    <a:pt x="10019" y="8444"/>
                  </a:cubicBezTo>
                  <a:lnTo>
                    <a:pt x="10870" y="8444"/>
                  </a:lnTo>
                  <a:cubicBezTo>
                    <a:pt x="12004" y="8444"/>
                    <a:pt x="12981" y="7499"/>
                    <a:pt x="12981" y="6333"/>
                  </a:cubicBezTo>
                  <a:cubicBezTo>
                    <a:pt x="12981" y="2962"/>
                    <a:pt x="10240" y="1"/>
                    <a:pt x="6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7"/>
            <p:cNvSpPr/>
            <p:nvPr/>
          </p:nvSpPr>
          <p:spPr>
            <a:xfrm>
              <a:off x="-37081875" y="2162600"/>
              <a:ext cx="72475" cy="63100"/>
            </a:xfrm>
            <a:custGeom>
              <a:avLst/>
              <a:gdLst/>
              <a:ahLst/>
              <a:cxnLst/>
              <a:rect l="l" t="t" r="r" b="b"/>
              <a:pathLst>
                <a:path w="2899" h="2524" extrusionOk="0">
                  <a:moveTo>
                    <a:pt x="1418" y="812"/>
                  </a:moveTo>
                  <a:cubicBezTo>
                    <a:pt x="1670" y="812"/>
                    <a:pt x="1859" y="1001"/>
                    <a:pt x="1859" y="1253"/>
                  </a:cubicBezTo>
                  <a:cubicBezTo>
                    <a:pt x="1859" y="1474"/>
                    <a:pt x="1670" y="1663"/>
                    <a:pt x="1418" y="1663"/>
                  </a:cubicBezTo>
                  <a:cubicBezTo>
                    <a:pt x="1198" y="1663"/>
                    <a:pt x="1009" y="1474"/>
                    <a:pt x="1009" y="1253"/>
                  </a:cubicBezTo>
                  <a:cubicBezTo>
                    <a:pt x="1009" y="1001"/>
                    <a:pt x="1198" y="812"/>
                    <a:pt x="1418" y="812"/>
                  </a:cubicBezTo>
                  <a:close/>
                  <a:moveTo>
                    <a:pt x="1405" y="0"/>
                  </a:moveTo>
                  <a:cubicBezTo>
                    <a:pt x="1250" y="0"/>
                    <a:pt x="1094" y="28"/>
                    <a:pt x="946" y="88"/>
                  </a:cubicBezTo>
                  <a:cubicBezTo>
                    <a:pt x="316" y="371"/>
                    <a:pt x="0" y="1127"/>
                    <a:pt x="284" y="1757"/>
                  </a:cubicBezTo>
                  <a:cubicBezTo>
                    <a:pt x="496" y="2229"/>
                    <a:pt x="973" y="2524"/>
                    <a:pt x="1463" y="2524"/>
                  </a:cubicBezTo>
                  <a:cubicBezTo>
                    <a:pt x="1628" y="2524"/>
                    <a:pt x="1795" y="2490"/>
                    <a:pt x="1954" y="2419"/>
                  </a:cubicBezTo>
                  <a:cubicBezTo>
                    <a:pt x="2584" y="2135"/>
                    <a:pt x="2899" y="1379"/>
                    <a:pt x="2615" y="749"/>
                  </a:cubicBezTo>
                  <a:cubicBezTo>
                    <a:pt x="2399" y="292"/>
                    <a:pt x="1907" y="0"/>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7"/>
            <p:cNvSpPr/>
            <p:nvPr/>
          </p:nvSpPr>
          <p:spPr>
            <a:xfrm>
              <a:off x="-37144875" y="2099025"/>
              <a:ext cx="72475" cy="62875"/>
            </a:xfrm>
            <a:custGeom>
              <a:avLst/>
              <a:gdLst/>
              <a:ahLst/>
              <a:cxnLst/>
              <a:rect l="l" t="t" r="r" b="b"/>
              <a:pathLst>
                <a:path w="2899" h="2515" extrusionOk="0">
                  <a:moveTo>
                    <a:pt x="1418" y="835"/>
                  </a:moveTo>
                  <a:cubicBezTo>
                    <a:pt x="1670" y="835"/>
                    <a:pt x="1859" y="1024"/>
                    <a:pt x="1859" y="1276"/>
                  </a:cubicBezTo>
                  <a:cubicBezTo>
                    <a:pt x="1859" y="1496"/>
                    <a:pt x="1670" y="1685"/>
                    <a:pt x="1418" y="1685"/>
                  </a:cubicBezTo>
                  <a:cubicBezTo>
                    <a:pt x="1197" y="1685"/>
                    <a:pt x="1008" y="1496"/>
                    <a:pt x="1008" y="1276"/>
                  </a:cubicBezTo>
                  <a:cubicBezTo>
                    <a:pt x="1008" y="1024"/>
                    <a:pt x="1197" y="835"/>
                    <a:pt x="1418" y="835"/>
                  </a:cubicBezTo>
                  <a:close/>
                  <a:moveTo>
                    <a:pt x="1411" y="0"/>
                  </a:moveTo>
                  <a:cubicBezTo>
                    <a:pt x="1254" y="0"/>
                    <a:pt x="1096" y="26"/>
                    <a:pt x="945" y="79"/>
                  </a:cubicBezTo>
                  <a:cubicBezTo>
                    <a:pt x="315" y="362"/>
                    <a:pt x="0" y="1118"/>
                    <a:pt x="284" y="1748"/>
                  </a:cubicBezTo>
                  <a:cubicBezTo>
                    <a:pt x="496" y="2220"/>
                    <a:pt x="972" y="2515"/>
                    <a:pt x="1463" y="2515"/>
                  </a:cubicBezTo>
                  <a:cubicBezTo>
                    <a:pt x="1628" y="2515"/>
                    <a:pt x="1795" y="2481"/>
                    <a:pt x="1953" y="2410"/>
                  </a:cubicBezTo>
                  <a:cubicBezTo>
                    <a:pt x="2583" y="2126"/>
                    <a:pt x="2899" y="1370"/>
                    <a:pt x="2615" y="740"/>
                  </a:cubicBezTo>
                  <a:cubicBezTo>
                    <a:pt x="2399" y="261"/>
                    <a:pt x="1910" y="0"/>
                    <a:pt x="1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7"/>
            <p:cNvSpPr/>
            <p:nvPr/>
          </p:nvSpPr>
          <p:spPr>
            <a:xfrm>
              <a:off x="-37123625" y="2014875"/>
              <a:ext cx="71700" cy="62775"/>
            </a:xfrm>
            <a:custGeom>
              <a:avLst/>
              <a:gdLst/>
              <a:ahLst/>
              <a:cxnLst/>
              <a:rect l="l" t="t" r="r" b="b"/>
              <a:pathLst>
                <a:path w="2868" h="2511" extrusionOk="0">
                  <a:moveTo>
                    <a:pt x="1418" y="798"/>
                  </a:moveTo>
                  <a:cubicBezTo>
                    <a:pt x="1639" y="798"/>
                    <a:pt x="1828" y="1019"/>
                    <a:pt x="1828" y="1239"/>
                  </a:cubicBezTo>
                  <a:cubicBezTo>
                    <a:pt x="1828" y="1460"/>
                    <a:pt x="1639" y="1680"/>
                    <a:pt x="1418" y="1680"/>
                  </a:cubicBezTo>
                  <a:cubicBezTo>
                    <a:pt x="1166" y="1680"/>
                    <a:pt x="977" y="1460"/>
                    <a:pt x="977" y="1239"/>
                  </a:cubicBezTo>
                  <a:cubicBezTo>
                    <a:pt x="1009" y="1019"/>
                    <a:pt x="1166" y="798"/>
                    <a:pt x="1418" y="798"/>
                  </a:cubicBezTo>
                  <a:close/>
                  <a:moveTo>
                    <a:pt x="1431" y="0"/>
                  </a:moveTo>
                  <a:cubicBezTo>
                    <a:pt x="1269" y="0"/>
                    <a:pt x="1105" y="34"/>
                    <a:pt x="946" y="105"/>
                  </a:cubicBezTo>
                  <a:cubicBezTo>
                    <a:pt x="316" y="389"/>
                    <a:pt x="1" y="1113"/>
                    <a:pt x="253" y="1743"/>
                  </a:cubicBezTo>
                  <a:cubicBezTo>
                    <a:pt x="472" y="2231"/>
                    <a:pt x="974" y="2511"/>
                    <a:pt x="1481" y="2511"/>
                  </a:cubicBezTo>
                  <a:cubicBezTo>
                    <a:pt x="1630" y="2511"/>
                    <a:pt x="1780" y="2487"/>
                    <a:pt x="1923" y="2436"/>
                  </a:cubicBezTo>
                  <a:cubicBezTo>
                    <a:pt x="2553" y="2153"/>
                    <a:pt x="2868" y="1397"/>
                    <a:pt x="2584" y="767"/>
                  </a:cubicBezTo>
                  <a:cubicBezTo>
                    <a:pt x="2372" y="295"/>
                    <a:pt x="1913" y="0"/>
                    <a:pt x="1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7"/>
            <p:cNvSpPr/>
            <p:nvPr/>
          </p:nvSpPr>
          <p:spPr>
            <a:xfrm>
              <a:off x="-37039350" y="1993250"/>
              <a:ext cx="71700" cy="63125"/>
            </a:xfrm>
            <a:custGeom>
              <a:avLst/>
              <a:gdLst/>
              <a:ahLst/>
              <a:cxnLst/>
              <a:rect l="l" t="t" r="r" b="b"/>
              <a:pathLst>
                <a:path w="2868" h="2525" extrusionOk="0">
                  <a:moveTo>
                    <a:pt x="1418" y="844"/>
                  </a:moveTo>
                  <a:cubicBezTo>
                    <a:pt x="1671" y="844"/>
                    <a:pt x="1860" y="1033"/>
                    <a:pt x="1860" y="1285"/>
                  </a:cubicBezTo>
                  <a:cubicBezTo>
                    <a:pt x="1860" y="1506"/>
                    <a:pt x="1671" y="1726"/>
                    <a:pt x="1418" y="1726"/>
                  </a:cubicBezTo>
                  <a:cubicBezTo>
                    <a:pt x="1198" y="1726"/>
                    <a:pt x="977" y="1506"/>
                    <a:pt x="977" y="1285"/>
                  </a:cubicBezTo>
                  <a:cubicBezTo>
                    <a:pt x="977" y="1033"/>
                    <a:pt x="1198" y="844"/>
                    <a:pt x="1418" y="844"/>
                  </a:cubicBezTo>
                  <a:close/>
                  <a:moveTo>
                    <a:pt x="1402" y="1"/>
                  </a:moveTo>
                  <a:cubicBezTo>
                    <a:pt x="1248" y="1"/>
                    <a:pt x="1094" y="29"/>
                    <a:pt x="946" y="88"/>
                  </a:cubicBezTo>
                  <a:cubicBezTo>
                    <a:pt x="316" y="372"/>
                    <a:pt x="1" y="1128"/>
                    <a:pt x="284" y="1758"/>
                  </a:cubicBezTo>
                  <a:cubicBezTo>
                    <a:pt x="496" y="2229"/>
                    <a:pt x="955" y="2524"/>
                    <a:pt x="1437" y="2524"/>
                  </a:cubicBezTo>
                  <a:cubicBezTo>
                    <a:pt x="1599" y="2524"/>
                    <a:pt x="1764" y="2491"/>
                    <a:pt x="1923" y="2419"/>
                  </a:cubicBezTo>
                  <a:cubicBezTo>
                    <a:pt x="2553" y="2136"/>
                    <a:pt x="2868" y="1411"/>
                    <a:pt x="2616" y="781"/>
                  </a:cubicBezTo>
                  <a:cubicBezTo>
                    <a:pt x="2399" y="299"/>
                    <a:pt x="1905" y="1"/>
                    <a:pt x="1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47"/>
          <p:cNvGrpSpPr/>
          <p:nvPr/>
        </p:nvGrpSpPr>
        <p:grpSpPr>
          <a:xfrm>
            <a:off x="6829085" y="1845817"/>
            <a:ext cx="548630" cy="548630"/>
            <a:chOff x="-24338900" y="2710600"/>
            <a:chExt cx="295375" cy="295375"/>
          </a:xfrm>
        </p:grpSpPr>
        <p:sp>
          <p:nvSpPr>
            <p:cNvPr id="575" name="Google Shape;575;p47"/>
            <p:cNvSpPr/>
            <p:nvPr/>
          </p:nvSpPr>
          <p:spPr>
            <a:xfrm>
              <a:off x="-24250700" y="2816925"/>
              <a:ext cx="123675" cy="103200"/>
            </a:xfrm>
            <a:custGeom>
              <a:avLst/>
              <a:gdLst/>
              <a:ahLst/>
              <a:cxnLst/>
              <a:rect l="l" t="t" r="r" b="b"/>
              <a:pathLst>
                <a:path w="4947" h="4128" extrusionOk="0">
                  <a:moveTo>
                    <a:pt x="3403" y="662"/>
                  </a:moveTo>
                  <a:cubicBezTo>
                    <a:pt x="3813" y="662"/>
                    <a:pt x="4128" y="977"/>
                    <a:pt x="4128" y="1387"/>
                  </a:cubicBezTo>
                  <a:cubicBezTo>
                    <a:pt x="4128" y="1922"/>
                    <a:pt x="3561" y="2363"/>
                    <a:pt x="2710" y="3025"/>
                  </a:cubicBezTo>
                  <a:cubicBezTo>
                    <a:pt x="2584" y="3119"/>
                    <a:pt x="2490" y="3182"/>
                    <a:pt x="2395" y="3309"/>
                  </a:cubicBezTo>
                  <a:cubicBezTo>
                    <a:pt x="2269" y="3214"/>
                    <a:pt x="2143" y="3151"/>
                    <a:pt x="2080" y="3025"/>
                  </a:cubicBezTo>
                  <a:cubicBezTo>
                    <a:pt x="1198" y="2363"/>
                    <a:pt x="662" y="1891"/>
                    <a:pt x="662" y="1387"/>
                  </a:cubicBezTo>
                  <a:cubicBezTo>
                    <a:pt x="662" y="946"/>
                    <a:pt x="977" y="662"/>
                    <a:pt x="1355" y="662"/>
                  </a:cubicBezTo>
                  <a:cubicBezTo>
                    <a:pt x="1860" y="662"/>
                    <a:pt x="2080" y="1229"/>
                    <a:pt x="2080" y="1261"/>
                  </a:cubicBezTo>
                  <a:cubicBezTo>
                    <a:pt x="2112" y="1418"/>
                    <a:pt x="2238" y="1481"/>
                    <a:pt x="2395" y="1481"/>
                  </a:cubicBezTo>
                  <a:cubicBezTo>
                    <a:pt x="2553" y="1481"/>
                    <a:pt x="2647" y="1355"/>
                    <a:pt x="2710" y="1261"/>
                  </a:cubicBezTo>
                  <a:cubicBezTo>
                    <a:pt x="2710" y="1229"/>
                    <a:pt x="2899" y="662"/>
                    <a:pt x="3403" y="662"/>
                  </a:cubicBezTo>
                  <a:close/>
                  <a:moveTo>
                    <a:pt x="1355" y="1"/>
                  </a:moveTo>
                  <a:cubicBezTo>
                    <a:pt x="568" y="1"/>
                    <a:pt x="1" y="631"/>
                    <a:pt x="1" y="1418"/>
                  </a:cubicBezTo>
                  <a:cubicBezTo>
                    <a:pt x="1" y="2269"/>
                    <a:pt x="694" y="2836"/>
                    <a:pt x="1671" y="3624"/>
                  </a:cubicBezTo>
                  <a:cubicBezTo>
                    <a:pt x="1828" y="3750"/>
                    <a:pt x="2049" y="3907"/>
                    <a:pt x="2238" y="4065"/>
                  </a:cubicBezTo>
                  <a:cubicBezTo>
                    <a:pt x="2301" y="4096"/>
                    <a:pt x="2395" y="4128"/>
                    <a:pt x="2458" y="4128"/>
                  </a:cubicBezTo>
                  <a:cubicBezTo>
                    <a:pt x="2553" y="4128"/>
                    <a:pt x="2616" y="4096"/>
                    <a:pt x="2710" y="4065"/>
                  </a:cubicBezTo>
                  <a:cubicBezTo>
                    <a:pt x="2899" y="3907"/>
                    <a:pt x="3057" y="3718"/>
                    <a:pt x="3246" y="3624"/>
                  </a:cubicBezTo>
                  <a:cubicBezTo>
                    <a:pt x="4254" y="2836"/>
                    <a:pt x="4947" y="2269"/>
                    <a:pt x="4947" y="1418"/>
                  </a:cubicBezTo>
                  <a:cubicBezTo>
                    <a:pt x="4821" y="599"/>
                    <a:pt x="4191" y="1"/>
                    <a:pt x="3403" y="1"/>
                  </a:cubicBezTo>
                  <a:cubicBezTo>
                    <a:pt x="3025" y="1"/>
                    <a:pt x="2616" y="158"/>
                    <a:pt x="2395" y="505"/>
                  </a:cubicBezTo>
                  <a:cubicBezTo>
                    <a:pt x="2112" y="190"/>
                    <a:pt x="1765" y="1"/>
                    <a:pt x="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7"/>
            <p:cNvSpPr/>
            <p:nvPr/>
          </p:nvSpPr>
          <p:spPr>
            <a:xfrm>
              <a:off x="-24338900" y="2710600"/>
              <a:ext cx="295375" cy="295375"/>
            </a:xfrm>
            <a:custGeom>
              <a:avLst/>
              <a:gdLst/>
              <a:ahLst/>
              <a:cxnLst/>
              <a:rect l="l" t="t" r="r" b="b"/>
              <a:pathLst>
                <a:path w="11815" h="11815" extrusionOk="0">
                  <a:moveTo>
                    <a:pt x="7341" y="725"/>
                  </a:moveTo>
                  <a:cubicBezTo>
                    <a:pt x="7530" y="725"/>
                    <a:pt x="7687" y="882"/>
                    <a:pt x="7687" y="1103"/>
                  </a:cubicBezTo>
                  <a:lnTo>
                    <a:pt x="7687" y="3844"/>
                  </a:lnTo>
                  <a:cubicBezTo>
                    <a:pt x="7687" y="4033"/>
                    <a:pt x="7845" y="4222"/>
                    <a:pt x="8034" y="4222"/>
                  </a:cubicBezTo>
                  <a:lnTo>
                    <a:pt x="10806" y="4222"/>
                  </a:lnTo>
                  <a:cubicBezTo>
                    <a:pt x="10995" y="4222"/>
                    <a:pt x="11153" y="4380"/>
                    <a:pt x="11153" y="4569"/>
                  </a:cubicBezTo>
                  <a:lnTo>
                    <a:pt x="11153" y="7309"/>
                  </a:lnTo>
                  <a:cubicBezTo>
                    <a:pt x="11153" y="7530"/>
                    <a:pt x="10995" y="7688"/>
                    <a:pt x="10806" y="7688"/>
                  </a:cubicBezTo>
                  <a:lnTo>
                    <a:pt x="8034" y="7688"/>
                  </a:lnTo>
                  <a:cubicBezTo>
                    <a:pt x="7845" y="7688"/>
                    <a:pt x="7687" y="7845"/>
                    <a:pt x="7687" y="8034"/>
                  </a:cubicBezTo>
                  <a:lnTo>
                    <a:pt x="7687" y="10775"/>
                  </a:lnTo>
                  <a:cubicBezTo>
                    <a:pt x="7687" y="10996"/>
                    <a:pt x="7530" y="11153"/>
                    <a:pt x="7341" y="11153"/>
                  </a:cubicBezTo>
                  <a:lnTo>
                    <a:pt x="4568" y="11153"/>
                  </a:lnTo>
                  <a:cubicBezTo>
                    <a:pt x="4379" y="11153"/>
                    <a:pt x="4222" y="10996"/>
                    <a:pt x="4222" y="10775"/>
                  </a:cubicBezTo>
                  <a:lnTo>
                    <a:pt x="4222" y="8034"/>
                  </a:lnTo>
                  <a:cubicBezTo>
                    <a:pt x="4222" y="7845"/>
                    <a:pt x="4064" y="7688"/>
                    <a:pt x="3875" y="7688"/>
                  </a:cubicBezTo>
                  <a:lnTo>
                    <a:pt x="1103" y="7688"/>
                  </a:lnTo>
                  <a:cubicBezTo>
                    <a:pt x="914" y="7688"/>
                    <a:pt x="756" y="7530"/>
                    <a:pt x="756" y="7309"/>
                  </a:cubicBezTo>
                  <a:lnTo>
                    <a:pt x="756" y="4569"/>
                  </a:lnTo>
                  <a:cubicBezTo>
                    <a:pt x="756" y="4380"/>
                    <a:pt x="914" y="4222"/>
                    <a:pt x="1103" y="4222"/>
                  </a:cubicBezTo>
                  <a:lnTo>
                    <a:pt x="3875" y="4222"/>
                  </a:lnTo>
                  <a:cubicBezTo>
                    <a:pt x="4064" y="4222"/>
                    <a:pt x="4222" y="4033"/>
                    <a:pt x="4222" y="3844"/>
                  </a:cubicBezTo>
                  <a:lnTo>
                    <a:pt x="4222" y="1103"/>
                  </a:lnTo>
                  <a:cubicBezTo>
                    <a:pt x="4222" y="882"/>
                    <a:pt x="4379" y="725"/>
                    <a:pt x="4568" y="725"/>
                  </a:cubicBezTo>
                  <a:close/>
                  <a:moveTo>
                    <a:pt x="4537" y="0"/>
                  </a:moveTo>
                  <a:cubicBezTo>
                    <a:pt x="3938" y="0"/>
                    <a:pt x="3466" y="473"/>
                    <a:pt x="3466" y="1072"/>
                  </a:cubicBezTo>
                  <a:lnTo>
                    <a:pt x="3466" y="3466"/>
                  </a:lnTo>
                  <a:lnTo>
                    <a:pt x="1071" y="3466"/>
                  </a:lnTo>
                  <a:cubicBezTo>
                    <a:pt x="473" y="3466"/>
                    <a:pt x="0" y="3938"/>
                    <a:pt x="0" y="4537"/>
                  </a:cubicBezTo>
                  <a:lnTo>
                    <a:pt x="0" y="7278"/>
                  </a:lnTo>
                  <a:cubicBezTo>
                    <a:pt x="0" y="7877"/>
                    <a:pt x="473" y="8349"/>
                    <a:pt x="1071" y="8349"/>
                  </a:cubicBezTo>
                  <a:lnTo>
                    <a:pt x="3466" y="8349"/>
                  </a:lnTo>
                  <a:lnTo>
                    <a:pt x="3466" y="10743"/>
                  </a:lnTo>
                  <a:cubicBezTo>
                    <a:pt x="3466" y="11342"/>
                    <a:pt x="3938" y="11815"/>
                    <a:pt x="4537" y="11815"/>
                  </a:cubicBezTo>
                  <a:lnTo>
                    <a:pt x="7309" y="11815"/>
                  </a:lnTo>
                  <a:cubicBezTo>
                    <a:pt x="7876" y="11815"/>
                    <a:pt x="8349" y="11342"/>
                    <a:pt x="8349" y="10743"/>
                  </a:cubicBezTo>
                  <a:lnTo>
                    <a:pt x="8349" y="8349"/>
                  </a:lnTo>
                  <a:lnTo>
                    <a:pt x="10743" y="8349"/>
                  </a:lnTo>
                  <a:cubicBezTo>
                    <a:pt x="11342" y="8349"/>
                    <a:pt x="11815" y="7877"/>
                    <a:pt x="11815" y="7278"/>
                  </a:cubicBezTo>
                  <a:lnTo>
                    <a:pt x="11815" y="4537"/>
                  </a:lnTo>
                  <a:cubicBezTo>
                    <a:pt x="11815" y="3938"/>
                    <a:pt x="11342" y="3466"/>
                    <a:pt x="10743" y="3466"/>
                  </a:cubicBezTo>
                  <a:lnTo>
                    <a:pt x="8349" y="3466"/>
                  </a:lnTo>
                  <a:lnTo>
                    <a:pt x="8349" y="1072"/>
                  </a:lnTo>
                  <a:cubicBezTo>
                    <a:pt x="8349" y="473"/>
                    <a:pt x="7876" y="0"/>
                    <a:pt x="7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47"/>
          <p:cNvSpPr/>
          <p:nvPr/>
        </p:nvSpPr>
        <p:spPr>
          <a:xfrm>
            <a:off x="1805850" y="2077806"/>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7"/>
          <p:cNvSpPr/>
          <p:nvPr/>
        </p:nvSpPr>
        <p:spPr>
          <a:xfrm>
            <a:off x="4170350" y="1748181"/>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7"/>
          <p:cNvSpPr/>
          <p:nvPr/>
        </p:nvSpPr>
        <p:spPr>
          <a:xfrm>
            <a:off x="6902550" y="1919281"/>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47"/>
          <p:cNvGrpSpPr/>
          <p:nvPr/>
        </p:nvGrpSpPr>
        <p:grpSpPr>
          <a:xfrm>
            <a:off x="872454" y="1293020"/>
            <a:ext cx="755358" cy="191930"/>
            <a:chOff x="2641350" y="846250"/>
            <a:chExt cx="413600" cy="105075"/>
          </a:xfrm>
        </p:grpSpPr>
        <p:sp>
          <p:nvSpPr>
            <p:cNvPr id="581" name="Google Shape;581;p4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Model evaluation</a:t>
            </a:r>
            <a:endParaRPr/>
          </a:p>
        </p:txBody>
      </p:sp>
      <p:grpSp>
        <p:nvGrpSpPr>
          <p:cNvPr id="601" name="Google Shape;601;p49"/>
          <p:cNvGrpSpPr/>
          <p:nvPr/>
        </p:nvGrpSpPr>
        <p:grpSpPr>
          <a:xfrm>
            <a:off x="5978950" y="637742"/>
            <a:ext cx="3397850" cy="187275"/>
            <a:chOff x="-3237675" y="-1132050"/>
            <a:chExt cx="3397850" cy="187275"/>
          </a:xfrm>
        </p:grpSpPr>
        <p:sp>
          <p:nvSpPr>
            <p:cNvPr id="602" name="Google Shape;602;p49"/>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9"/>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9"/>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9"/>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9"/>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9"/>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9"/>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9"/>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9"/>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1" name="Google Shape;611;p49"/>
          <p:cNvSpPr txBox="1"/>
          <p:nvPr/>
        </p:nvSpPr>
        <p:spPr>
          <a:xfrm>
            <a:off x="818275" y="1296500"/>
            <a:ext cx="75558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aleway Medium"/>
                <a:ea typeface="Raleway Medium"/>
                <a:cs typeface="Raleway Medium"/>
                <a:sym typeface="Raleway Medium"/>
              </a:rPr>
              <a:t>Used </a:t>
            </a:r>
            <a:r>
              <a:rPr lang="en" u="sng">
                <a:latin typeface="Raleway Medium"/>
                <a:ea typeface="Raleway Medium"/>
                <a:cs typeface="Raleway Medium"/>
                <a:sym typeface="Raleway Medium"/>
              </a:rPr>
              <a:t>tf.keras.callbacks.ModelCheckpoint()</a:t>
            </a:r>
            <a:r>
              <a:rPr lang="en">
                <a:latin typeface="Raleway Medium"/>
                <a:ea typeface="Raleway Medium"/>
                <a:cs typeface="Raleway Medium"/>
                <a:sym typeface="Raleway Medium"/>
              </a:rPr>
              <a:t> function to monitor for the best validation accuracy and loss produced while fitting the model</a:t>
            </a:r>
            <a:endParaRPr>
              <a:latin typeface="Raleway Medium"/>
              <a:ea typeface="Raleway Medium"/>
              <a:cs typeface="Raleway Medium"/>
              <a:sym typeface="Raleway Medium"/>
            </a:endParaRPr>
          </a:p>
          <a:p>
            <a:pPr marL="0" lvl="0" indent="0" algn="l" rtl="0">
              <a:spcBef>
                <a:spcPts val="0"/>
              </a:spcBef>
              <a:spcAft>
                <a:spcPts val="0"/>
              </a:spcAft>
              <a:buNone/>
            </a:pPr>
            <a:endParaRPr>
              <a:latin typeface="Raleway Medium"/>
              <a:ea typeface="Raleway Medium"/>
              <a:cs typeface="Raleway Medium"/>
              <a:sym typeface="Raleway Medium"/>
            </a:endParaRPr>
          </a:p>
          <a:p>
            <a:pPr marL="0" lvl="0" indent="0" algn="l" rtl="0">
              <a:spcBef>
                <a:spcPts val="0"/>
              </a:spcBef>
              <a:spcAft>
                <a:spcPts val="0"/>
              </a:spcAft>
              <a:buNone/>
            </a:pPr>
            <a:r>
              <a:rPr lang="en">
                <a:latin typeface="Raleway Medium"/>
                <a:ea typeface="Raleway Medium"/>
                <a:cs typeface="Raleway Medium"/>
                <a:sym typeface="Raleway Medium"/>
              </a:rPr>
              <a:t>Used the same method to save the model with the best weight using the h5 extension.</a:t>
            </a:r>
            <a:endParaRPr>
              <a:latin typeface="Raleway Medium"/>
              <a:ea typeface="Raleway Medium"/>
              <a:cs typeface="Raleway Medium"/>
              <a:sym typeface="Raleway Medium"/>
            </a:endParaRPr>
          </a:p>
          <a:p>
            <a:pPr marL="0" lvl="0" indent="0" algn="l" rtl="0">
              <a:spcBef>
                <a:spcPts val="0"/>
              </a:spcBef>
              <a:spcAft>
                <a:spcPts val="0"/>
              </a:spcAft>
              <a:buNone/>
            </a:pPr>
            <a:endParaRPr>
              <a:latin typeface="Raleway Medium"/>
              <a:ea typeface="Raleway Medium"/>
              <a:cs typeface="Raleway Medium"/>
              <a:sym typeface="Raleway Medium"/>
            </a:endParaRPr>
          </a:p>
          <a:p>
            <a:pPr marL="0" lvl="0" indent="0" algn="l" rtl="0">
              <a:spcBef>
                <a:spcPts val="0"/>
              </a:spcBef>
              <a:spcAft>
                <a:spcPts val="0"/>
              </a:spcAft>
              <a:buNone/>
            </a:pPr>
            <a:r>
              <a:rPr lang="en">
                <a:latin typeface="Raleway Medium"/>
                <a:ea typeface="Raleway Medium"/>
                <a:cs typeface="Raleway Medium"/>
                <a:sym typeface="Raleway Medium"/>
              </a:rPr>
              <a:t>Thanks to the callback and checkpoint method, I could use the </a:t>
            </a:r>
            <a:r>
              <a:rPr lang="en" u="sng">
                <a:latin typeface="Raleway Medium"/>
                <a:ea typeface="Raleway Medium"/>
                <a:cs typeface="Raleway Medium"/>
                <a:sym typeface="Raleway Medium"/>
              </a:rPr>
              <a:t>load_weights </a:t>
            </a:r>
            <a:r>
              <a:rPr lang="en">
                <a:latin typeface="Raleway Medium"/>
                <a:ea typeface="Raleway Medium"/>
                <a:cs typeface="Raleway Medium"/>
                <a:sym typeface="Raleway Medium"/>
              </a:rPr>
              <a:t>function to import the </a:t>
            </a:r>
            <a:r>
              <a:rPr lang="en" u="sng">
                <a:latin typeface="Raleway Medium"/>
                <a:ea typeface="Raleway Medium"/>
                <a:cs typeface="Raleway Medium"/>
                <a:sym typeface="Raleway Medium"/>
              </a:rPr>
              <a:t>best validation accuracy and loss checkpoints </a:t>
            </a:r>
            <a:r>
              <a:rPr lang="en">
                <a:latin typeface="Raleway Medium"/>
                <a:ea typeface="Raleway Medium"/>
                <a:cs typeface="Raleway Medium"/>
                <a:sym typeface="Raleway Medium"/>
              </a:rPr>
              <a:t>for model </a:t>
            </a:r>
            <a:r>
              <a:rPr lang="en" u="sng">
                <a:latin typeface="Raleway Medium"/>
                <a:ea typeface="Raleway Medium"/>
                <a:cs typeface="Raleway Medium"/>
                <a:sym typeface="Raleway Medium"/>
              </a:rPr>
              <a:t>evaluation </a:t>
            </a:r>
            <a:r>
              <a:rPr lang="en">
                <a:latin typeface="Raleway Medium"/>
                <a:ea typeface="Raleway Medium"/>
                <a:cs typeface="Raleway Medium"/>
                <a:sym typeface="Raleway Medium"/>
              </a:rPr>
              <a:t>on the test data. This method allowed for the </a:t>
            </a:r>
            <a:r>
              <a:rPr lang="en" u="sng">
                <a:latin typeface="Raleway Medium"/>
                <a:ea typeface="Raleway Medium"/>
                <a:cs typeface="Raleway Medium"/>
                <a:sym typeface="Raleway Medium"/>
              </a:rPr>
              <a:t>most accurate </a:t>
            </a:r>
            <a:r>
              <a:rPr lang="en">
                <a:latin typeface="Raleway Medium"/>
                <a:ea typeface="Raleway Medium"/>
                <a:cs typeface="Raleway Medium"/>
                <a:sym typeface="Raleway Medium"/>
              </a:rPr>
              <a:t>accuracy and loss values for analysis.</a:t>
            </a:r>
            <a:endParaRPr>
              <a:latin typeface="Raleway Medium"/>
              <a:ea typeface="Raleway Medium"/>
              <a:cs typeface="Raleway Medium"/>
              <a:sym typeface="Raleway Medium"/>
            </a:endParaRPr>
          </a:p>
          <a:p>
            <a:pPr marL="0" lvl="0" indent="0" algn="l" rtl="0">
              <a:spcBef>
                <a:spcPts val="0"/>
              </a:spcBef>
              <a:spcAft>
                <a:spcPts val="0"/>
              </a:spcAft>
              <a:buNone/>
            </a:pPr>
            <a:endParaRPr>
              <a:latin typeface="Raleway Medium"/>
              <a:ea typeface="Raleway Medium"/>
              <a:cs typeface="Raleway Medium"/>
              <a:sym typeface="Raleway Medium"/>
            </a:endParaRPr>
          </a:p>
          <a:p>
            <a:pPr marL="0" lvl="0" indent="0" algn="l" rtl="0">
              <a:spcBef>
                <a:spcPts val="0"/>
              </a:spcBef>
              <a:spcAft>
                <a:spcPts val="0"/>
              </a:spcAft>
              <a:buNone/>
            </a:pPr>
            <a:r>
              <a:rPr lang="en">
                <a:latin typeface="Raleway Medium"/>
                <a:ea typeface="Raleway Medium"/>
                <a:cs typeface="Raleway Medium"/>
                <a:sym typeface="Raleway Medium"/>
              </a:rPr>
              <a:t>I employed this same method for the rest of the models compiled and fitted for this section of the assignment</a:t>
            </a:r>
            <a:endParaRPr>
              <a:latin typeface="Raleway Medium"/>
              <a:ea typeface="Raleway Medium"/>
              <a:cs typeface="Raleway Medium"/>
              <a:sym typeface="Raleway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4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Baseline model architecture and evaluation</a:t>
            </a:r>
            <a:endParaRPr dirty="0"/>
          </a:p>
        </p:txBody>
      </p:sp>
      <p:grpSp>
        <p:nvGrpSpPr>
          <p:cNvPr id="590" name="Google Shape;590;p48"/>
          <p:cNvGrpSpPr/>
          <p:nvPr/>
        </p:nvGrpSpPr>
        <p:grpSpPr>
          <a:xfrm>
            <a:off x="878338" y="983704"/>
            <a:ext cx="913425" cy="370975"/>
            <a:chOff x="6514150" y="4420266"/>
            <a:chExt cx="913425" cy="370975"/>
          </a:xfrm>
        </p:grpSpPr>
        <p:sp>
          <p:nvSpPr>
            <p:cNvPr id="591" name="Google Shape;591;p4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94" name="Google Shape;594;p48"/>
          <p:cNvPicPr preferRelativeResize="0"/>
          <p:nvPr/>
        </p:nvPicPr>
        <p:blipFill>
          <a:blip r:embed="rId3">
            <a:alphaModFix/>
          </a:blip>
          <a:stretch>
            <a:fillRect/>
          </a:stretch>
        </p:blipFill>
        <p:spPr>
          <a:xfrm>
            <a:off x="4376906" y="1169191"/>
            <a:ext cx="3609575" cy="1273975"/>
          </a:xfrm>
          <a:prstGeom prst="rect">
            <a:avLst/>
          </a:prstGeom>
          <a:noFill/>
          <a:ln>
            <a:noFill/>
          </a:ln>
        </p:spPr>
      </p:pic>
      <p:pic>
        <p:nvPicPr>
          <p:cNvPr id="595" name="Google Shape;595;p48"/>
          <p:cNvPicPr preferRelativeResize="0"/>
          <p:nvPr/>
        </p:nvPicPr>
        <p:blipFill>
          <a:blip r:embed="rId4">
            <a:alphaModFix/>
          </a:blip>
          <a:stretch>
            <a:fillRect/>
          </a:stretch>
        </p:blipFill>
        <p:spPr>
          <a:xfrm>
            <a:off x="720000" y="1169191"/>
            <a:ext cx="3656906" cy="2123767"/>
          </a:xfrm>
          <a:prstGeom prst="rect">
            <a:avLst/>
          </a:prstGeom>
          <a:noFill/>
          <a:ln>
            <a:noFill/>
          </a:ln>
        </p:spPr>
      </p:pic>
      <p:pic>
        <p:nvPicPr>
          <p:cNvPr id="9" name="Google Shape;623;p50"/>
          <p:cNvPicPr preferRelativeResize="0"/>
          <p:nvPr/>
        </p:nvPicPr>
        <p:blipFill>
          <a:blip r:embed="rId5">
            <a:alphaModFix/>
          </a:blip>
          <a:stretch>
            <a:fillRect/>
          </a:stretch>
        </p:blipFill>
        <p:spPr>
          <a:xfrm>
            <a:off x="4376906" y="2443166"/>
            <a:ext cx="3888086" cy="2660201"/>
          </a:xfrm>
          <a:prstGeom prst="rect">
            <a:avLst/>
          </a:prstGeom>
          <a:noFill/>
          <a:ln>
            <a:noFill/>
          </a:ln>
        </p:spPr>
      </p:pic>
      <p:pic>
        <p:nvPicPr>
          <p:cNvPr id="10" name="Google Shape;624;p50"/>
          <p:cNvPicPr preferRelativeResize="0"/>
          <p:nvPr/>
        </p:nvPicPr>
        <p:blipFill rotWithShape="1">
          <a:blip r:embed="rId6">
            <a:alphaModFix/>
          </a:blip>
          <a:srcRect t="82899" r="45412"/>
          <a:stretch/>
        </p:blipFill>
        <p:spPr>
          <a:xfrm>
            <a:off x="1122688" y="3564822"/>
            <a:ext cx="2334296" cy="6333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52"/>
          <p:cNvSpPr/>
          <p:nvPr/>
        </p:nvSpPr>
        <p:spPr>
          <a:xfrm>
            <a:off x="1532631" y="3909809"/>
            <a:ext cx="998400" cy="998400"/>
          </a:xfrm>
          <a:prstGeom prst="ellipse">
            <a:avLst/>
          </a:prstGeom>
          <a:solidFill>
            <a:srgbClr val="000000">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2"/>
          <p:cNvSpPr/>
          <p:nvPr/>
        </p:nvSpPr>
        <p:spPr>
          <a:xfrm>
            <a:off x="2080775" y="535000"/>
            <a:ext cx="6261600" cy="4597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2"/>
          <p:cNvSpPr/>
          <p:nvPr/>
        </p:nvSpPr>
        <p:spPr>
          <a:xfrm>
            <a:off x="2415175" y="832048"/>
            <a:ext cx="5580000" cy="431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2"/>
          <p:cNvSpPr txBox="1">
            <a:spLocks noGrp="1"/>
          </p:cNvSpPr>
          <p:nvPr>
            <p:ph type="title"/>
          </p:nvPr>
        </p:nvSpPr>
        <p:spPr>
          <a:xfrm>
            <a:off x="2739225" y="2190975"/>
            <a:ext cx="4944900" cy="146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Own model</a:t>
            </a:r>
            <a:endParaRPr/>
          </a:p>
        </p:txBody>
      </p:sp>
      <p:sp>
        <p:nvSpPr>
          <p:cNvPr id="686" name="Google Shape;686;p52"/>
          <p:cNvSpPr txBox="1">
            <a:spLocks noGrp="1"/>
          </p:cNvSpPr>
          <p:nvPr>
            <p:ph type="title" idx="2"/>
          </p:nvPr>
        </p:nvSpPr>
        <p:spPr>
          <a:xfrm>
            <a:off x="2736775" y="1349167"/>
            <a:ext cx="188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cxnSp>
        <p:nvCxnSpPr>
          <p:cNvPr id="688" name="Google Shape;688;p52"/>
          <p:cNvCxnSpPr/>
          <p:nvPr/>
        </p:nvCxnSpPr>
        <p:spPr>
          <a:xfrm rot="10800000" flipH="1">
            <a:off x="2828575" y="4400742"/>
            <a:ext cx="5494200" cy="16500"/>
          </a:xfrm>
          <a:prstGeom prst="straightConnector1">
            <a:avLst/>
          </a:prstGeom>
          <a:noFill/>
          <a:ln w="19050" cap="flat" cmpd="sng">
            <a:solidFill>
              <a:schemeClr val="dk1"/>
            </a:solidFill>
            <a:prstDash val="solid"/>
            <a:round/>
            <a:headEnd type="none" w="med" len="med"/>
            <a:tailEnd type="none" w="med" len="med"/>
          </a:ln>
        </p:spPr>
      </p:cxnSp>
      <p:grpSp>
        <p:nvGrpSpPr>
          <p:cNvPr id="689" name="Google Shape;689;p52"/>
          <p:cNvGrpSpPr/>
          <p:nvPr/>
        </p:nvGrpSpPr>
        <p:grpSpPr>
          <a:xfrm rot="-5400000">
            <a:off x="7593664" y="1799657"/>
            <a:ext cx="772605" cy="196301"/>
            <a:chOff x="2641350" y="846250"/>
            <a:chExt cx="413600" cy="105075"/>
          </a:xfrm>
        </p:grpSpPr>
        <p:sp>
          <p:nvSpPr>
            <p:cNvPr id="690" name="Google Shape;690;p52"/>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2"/>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2"/>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2"/>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52"/>
          <p:cNvGrpSpPr/>
          <p:nvPr/>
        </p:nvGrpSpPr>
        <p:grpSpPr>
          <a:xfrm rot="5400000">
            <a:off x="-847462" y="1804154"/>
            <a:ext cx="3397850" cy="187275"/>
            <a:chOff x="-3237675" y="-1132050"/>
            <a:chExt cx="3397850" cy="187275"/>
          </a:xfrm>
        </p:grpSpPr>
        <p:sp>
          <p:nvSpPr>
            <p:cNvPr id="695" name="Google Shape;695;p52"/>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2"/>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2"/>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2"/>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2"/>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2"/>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2"/>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2"/>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2"/>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04" name="Google Shape;704;p52"/>
          <p:cNvCxnSpPr/>
          <p:nvPr/>
        </p:nvCxnSpPr>
        <p:spPr>
          <a:xfrm rot="10800000">
            <a:off x="524900" y="-25"/>
            <a:ext cx="0" cy="36336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1115</Words>
  <Application>Microsoft Office PowerPoint</Application>
  <PresentationFormat>On-screen Show (16:9)</PresentationFormat>
  <Paragraphs>88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Raleway Medium</vt:lpstr>
      <vt:lpstr>Bebas Neue</vt:lpstr>
      <vt:lpstr>Nunito</vt:lpstr>
      <vt:lpstr>Arial</vt:lpstr>
      <vt:lpstr>Raleway</vt:lpstr>
      <vt:lpstr>Artificial Intelligence (AI) Startup Business Plan by Slidesgo</vt:lpstr>
      <vt:lpstr>Fashion-mnist dataset</vt:lpstr>
      <vt:lpstr>data exploration</vt:lpstr>
      <vt:lpstr>Exploratory data analysis (EDA)</vt:lpstr>
      <vt:lpstr>EDA</vt:lpstr>
      <vt:lpstr>Simple baseline model</vt:lpstr>
      <vt:lpstr>process</vt:lpstr>
      <vt:lpstr>Model evaluation</vt:lpstr>
      <vt:lpstr>Baseline model architecture and evaluation</vt:lpstr>
      <vt:lpstr>Own model</vt:lpstr>
      <vt:lpstr>Own model architecure and evaluation</vt:lpstr>
      <vt:lpstr>Data augmentation</vt:lpstr>
      <vt:lpstr>augmentation</vt:lpstr>
      <vt:lpstr>Own augmented model architecture AND EVALUATION</vt:lpstr>
      <vt:lpstr>Model improvement</vt:lpstr>
      <vt:lpstr>Tensore core keras tuner</vt:lpstr>
      <vt:lpstr>Hyperparameters</vt:lpstr>
      <vt:lpstr>Graph for Hyper model with augmentation</vt:lpstr>
      <vt:lpstr>Conclusion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Fashion-mnist dataset</dc:title>
  <cp:lastModifiedBy>Amir Rahman</cp:lastModifiedBy>
  <cp:revision>7</cp:revision>
  <dcterms:modified xsi:type="dcterms:W3CDTF">2022-12-01T03:13:56Z</dcterms:modified>
</cp:coreProperties>
</file>