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64" r:id="rId6"/>
    <p:sldId id="265" r:id="rId7"/>
    <p:sldId id="267" r:id="rId8"/>
    <p:sldId id="266" r:id="rId9"/>
    <p:sldId id="270" r:id="rId10"/>
    <p:sldId id="271" r:id="rId11"/>
    <p:sldId id="273" r:id="rId12"/>
    <p:sldId id="275" r:id="rId13"/>
    <p:sldId id="279" r:id="rId14"/>
    <p:sldId id="281" r:id="rId15"/>
    <p:sldId id="283" r:id="rId16"/>
    <p:sldId id="284" r:id="rId17"/>
    <p:sldId id="287" r:id="rId18"/>
    <p:sldId id="289" r:id="rId19"/>
    <p:sldId id="291" r:id="rId20"/>
    <p:sldId id="294" r:id="rId21"/>
  </p:sldIdLst>
  <p:sldSz cx="9144000" cy="5143500" type="screen16x9"/>
  <p:notesSz cx="6858000" cy="9144000"/>
  <p:embeddedFontLst>
    <p:embeddedFont>
      <p:font typeface="Raleway" panose="020B0604020202020204" charset="0"/>
      <p:regular r:id="rId23"/>
      <p:bold r:id="rId24"/>
      <p:italic r:id="rId25"/>
      <p:boldItalic r:id="rId26"/>
    </p:embeddedFont>
    <p:embeddedFont>
      <p:font typeface="Nunito" panose="020B0604020202020204" charset="0"/>
      <p:regular r:id="rId27"/>
      <p:bold r:id="rId28"/>
      <p:italic r:id="rId29"/>
      <p:boldItalic r:id="rId30"/>
    </p:embeddedFont>
    <p:embeddedFont>
      <p:font typeface="Raleway Medium" panose="020B0604020202020204" charset="0"/>
      <p:regular r:id="rId31"/>
      <p:bold r:id="rId32"/>
      <p:italic r:id="rId33"/>
      <p:boldItalic r:id="rId34"/>
    </p:embeddedFont>
    <p:embeddedFont>
      <p:font typeface="Bebas Neue" panose="020B0604020202020204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EF44A7-8E78-46EF-A828-49250D2905B8}">
  <a:tblStyle styleId="{89EF44A7-8E78-46EF-A828-49250D2905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75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0a18aa2564_0_23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10a18aa2564_0_23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10b68f5f6c9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10b68f5f6c9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10b68f5f6c9_0_7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10b68f5f6c9_0_7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10b68f5f6c9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10b68f5f6c9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10b68f5f6c9_0_9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10b68f5f6c9_0_9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10b68f5f6c9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10b68f5f6c9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10b68f5f6c9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10b68f5f6c9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1957a89e5f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1957a89e5f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10b68f5f6c9_0_10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10b68f5f6c9_0_10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10b68f5f6c9_0_1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10b68f5f6c9_0_1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0a2de12baf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0a2de12baf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10a18aa2564_0_23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10a18aa2564_0_23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0a2de12ba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0a2de12ba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0a2de12baf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0a2de12baf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0a73ee225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10a73ee225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0a2de12baf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10a2de12baf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0a2de12baf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10a2de12baf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10b68f5f6c9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10b68f5f6c9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/>
        </p:nvSpPr>
        <p:spPr>
          <a:xfrm>
            <a:off x="11400" y="0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" name="Google Shape;10;p2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" name="Google Shape;11;p2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" name="Google Shape;12;p2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708150" y="535050"/>
            <a:ext cx="77208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356550" y="1165860"/>
            <a:ext cx="4412100" cy="18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356550" y="3041885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100" b="1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2"/>
          </p:nvPr>
        </p:nvSpPr>
        <p:spPr>
          <a:xfrm>
            <a:off x="3356550" y="3840335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3">
    <p:bg>
      <p:bgPr>
        <a:solidFill>
          <a:schemeClr val="accen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1039150" y="2190975"/>
            <a:ext cx="5106000" cy="14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title" idx="2" hasCustomPrompt="1"/>
          </p:nvPr>
        </p:nvSpPr>
        <p:spPr>
          <a:xfrm>
            <a:off x="10391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0" name="Google Shape;100;p15"/>
          <p:cNvSpPr txBox="1">
            <a:spLocks noGrp="1"/>
          </p:cNvSpPr>
          <p:nvPr>
            <p:ph type="subTitle" idx="1"/>
          </p:nvPr>
        </p:nvSpPr>
        <p:spPr>
          <a:xfrm>
            <a:off x="1039150" y="3685050"/>
            <a:ext cx="5106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5"/>
          <p:cNvSpPr txBox="1"/>
          <p:nvPr/>
        </p:nvSpPr>
        <p:spPr>
          <a:xfrm rot="5400000">
            <a:off x="7451475" y="309900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3_1">
    <p:bg>
      <p:bgPr>
        <a:solidFill>
          <a:schemeClr val="accen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2739225" y="2190975"/>
            <a:ext cx="4944900" cy="14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title" idx="2" hasCustomPrompt="1"/>
          </p:nvPr>
        </p:nvSpPr>
        <p:spPr>
          <a:xfrm>
            <a:off x="2736775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5" name="Google Shape;105;p16"/>
          <p:cNvSpPr txBox="1">
            <a:spLocks noGrp="1"/>
          </p:cNvSpPr>
          <p:nvPr>
            <p:ph type="subTitle" idx="1"/>
          </p:nvPr>
        </p:nvSpPr>
        <p:spPr>
          <a:xfrm>
            <a:off x="2531017" y="3685058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3601658" y="-576585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07" name="Google Shape;107;p16"/>
          <p:cNvCxnSpPr/>
          <p:nvPr/>
        </p:nvCxnSpPr>
        <p:spPr>
          <a:xfrm rot="10800000">
            <a:off x="524900" y="-25"/>
            <a:ext cx="0" cy="3633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5">
    <p:bg>
      <p:bgPr>
        <a:solidFill>
          <a:schemeClr val="accen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2303742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title" idx="2" hasCustomPrompt="1"/>
          </p:nvPr>
        </p:nvSpPr>
        <p:spPr>
          <a:xfrm>
            <a:off x="53658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1" name="Google Shape;111;p17"/>
          <p:cNvSpPr txBox="1">
            <a:spLocks noGrp="1"/>
          </p:cNvSpPr>
          <p:nvPr>
            <p:ph type="subTitle" idx="1"/>
          </p:nvPr>
        </p:nvSpPr>
        <p:spPr>
          <a:xfrm>
            <a:off x="1897842" y="3055967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7"/>
          <p:cNvSpPr txBox="1"/>
          <p:nvPr/>
        </p:nvSpPr>
        <p:spPr>
          <a:xfrm rot="5400000">
            <a:off x="-433600" y="233700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6">
    <p:bg>
      <p:bgPr>
        <a:solidFill>
          <a:schemeClr val="accen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3172850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title" idx="2" hasCustomPrompt="1"/>
          </p:nvPr>
        </p:nvSpPr>
        <p:spPr>
          <a:xfrm>
            <a:off x="47057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6" name="Google Shape;116;p18"/>
          <p:cNvSpPr txBox="1">
            <a:spLocks noGrp="1"/>
          </p:cNvSpPr>
          <p:nvPr>
            <p:ph type="subTitle" idx="1"/>
          </p:nvPr>
        </p:nvSpPr>
        <p:spPr>
          <a:xfrm>
            <a:off x="2964642" y="3055967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150900" y="4344717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CUSTOM_7">
    <p:bg>
      <p:bgPr>
        <a:solidFill>
          <a:schemeClr val="accen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2106050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title" idx="2" hasCustomPrompt="1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1" name="Google Shape;121;p19"/>
          <p:cNvSpPr txBox="1">
            <a:spLocks noGrp="1"/>
          </p:cNvSpPr>
          <p:nvPr>
            <p:ph type="subTitle" idx="1"/>
          </p:nvPr>
        </p:nvSpPr>
        <p:spPr>
          <a:xfrm>
            <a:off x="1897842" y="3055967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9"/>
          <p:cNvSpPr txBox="1"/>
          <p:nvPr/>
        </p:nvSpPr>
        <p:spPr>
          <a:xfrm rot="5400000">
            <a:off x="-433600" y="233700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23" name="Google Shape;123;p19"/>
          <p:cNvGrpSpPr/>
          <p:nvPr/>
        </p:nvGrpSpPr>
        <p:grpSpPr>
          <a:xfrm>
            <a:off x="4194039" y="4514332"/>
            <a:ext cx="772605" cy="196301"/>
            <a:chOff x="2641350" y="846250"/>
            <a:chExt cx="413600" cy="105075"/>
          </a:xfrm>
        </p:grpSpPr>
        <p:sp>
          <p:nvSpPr>
            <p:cNvPr id="124" name="Google Shape;124;p19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9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CUSTOM_2_1">
    <p:bg>
      <p:bgPr>
        <a:solidFill>
          <a:schemeClr val="dk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1"/>
          <p:cNvSpPr/>
          <p:nvPr/>
        </p:nvSpPr>
        <p:spPr>
          <a:xfrm>
            <a:off x="712400" y="1168200"/>
            <a:ext cx="77166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" name="Google Shape;141;p21"/>
          <p:cNvGrpSpPr/>
          <p:nvPr/>
        </p:nvGrpSpPr>
        <p:grpSpPr>
          <a:xfrm rot="10800000">
            <a:off x="-466752" y="434375"/>
            <a:ext cx="2159530" cy="548628"/>
            <a:chOff x="2641350" y="846250"/>
            <a:chExt cx="413600" cy="105075"/>
          </a:xfrm>
        </p:grpSpPr>
        <p:sp>
          <p:nvSpPr>
            <p:cNvPr id="142" name="Google Shape;142;p21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3">
  <p:cSld name="CUSTOM_2_1_1">
    <p:bg>
      <p:bgPr>
        <a:solidFill>
          <a:schemeClr val="dk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/>
        </p:nvSpPr>
        <p:spPr>
          <a:xfrm rot="5400000">
            <a:off x="-1536625" y="2730450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9" name="Google Shape;149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759000" y="1644550"/>
            <a:ext cx="3669900" cy="296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719492" y="1644550"/>
            <a:ext cx="3669900" cy="296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bg>
      <p:bgPr>
        <a:solidFill>
          <a:schemeClr val="dk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/>
        </p:nvSpPr>
        <p:spPr>
          <a:xfrm rot="5400000">
            <a:off x="-571525" y="3695550"/>
            <a:ext cx="17523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/>
          </a:p>
        </p:txBody>
      </p:sp>
      <p:sp>
        <p:nvSpPr>
          <p:cNvPr id="166" name="Google Shape;166;p25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7" name="Google Shape;167;p25"/>
          <p:cNvSpPr/>
          <p:nvPr/>
        </p:nvSpPr>
        <p:spPr>
          <a:xfrm>
            <a:off x="719509" y="1393266"/>
            <a:ext cx="7704000" cy="296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5"/>
          <p:cNvSpPr txBox="1">
            <a:spLocks noGrp="1"/>
          </p:cNvSpPr>
          <p:nvPr>
            <p:ph type="title"/>
          </p:nvPr>
        </p:nvSpPr>
        <p:spPr>
          <a:xfrm>
            <a:off x="8724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9" name="Google Shape;169;p25"/>
          <p:cNvSpPr txBox="1">
            <a:spLocks noGrp="1"/>
          </p:cNvSpPr>
          <p:nvPr>
            <p:ph type="subTitle" idx="1"/>
          </p:nvPr>
        </p:nvSpPr>
        <p:spPr>
          <a:xfrm>
            <a:off x="872400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title" idx="2"/>
          </p:nvPr>
        </p:nvSpPr>
        <p:spPr>
          <a:xfrm>
            <a:off x="34038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type="subTitle" idx="3"/>
          </p:nvPr>
        </p:nvSpPr>
        <p:spPr>
          <a:xfrm>
            <a:off x="3403800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25"/>
          <p:cNvSpPr txBox="1">
            <a:spLocks noGrp="1"/>
          </p:cNvSpPr>
          <p:nvPr>
            <p:ph type="title" idx="4"/>
          </p:nvPr>
        </p:nvSpPr>
        <p:spPr>
          <a:xfrm>
            <a:off x="59352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subTitle" idx="5"/>
          </p:nvPr>
        </p:nvSpPr>
        <p:spPr>
          <a:xfrm>
            <a:off x="5935200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2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bg>
      <p:bgPr>
        <a:solidFill>
          <a:schemeClr val="dk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/>
        </p:nvSpPr>
        <p:spPr>
          <a:xfrm>
            <a:off x="11400" y="41045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7" name="Google Shape;177;p26"/>
          <p:cNvSpPr txBox="1"/>
          <p:nvPr/>
        </p:nvSpPr>
        <p:spPr>
          <a:xfrm>
            <a:off x="11400" y="27761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8" name="Google Shape;178;p26"/>
          <p:cNvSpPr txBox="1">
            <a:spLocks noGrp="1"/>
          </p:cNvSpPr>
          <p:nvPr>
            <p:ph type="title"/>
          </p:nvPr>
        </p:nvSpPr>
        <p:spPr>
          <a:xfrm>
            <a:off x="722675" y="2160687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79" name="Google Shape;179;p26"/>
          <p:cNvSpPr txBox="1">
            <a:spLocks noGrp="1"/>
          </p:cNvSpPr>
          <p:nvPr>
            <p:ph type="subTitle" idx="1"/>
          </p:nvPr>
        </p:nvSpPr>
        <p:spPr>
          <a:xfrm>
            <a:off x="722675" y="2781254"/>
            <a:ext cx="23364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26"/>
          <p:cNvSpPr txBox="1">
            <a:spLocks noGrp="1"/>
          </p:cNvSpPr>
          <p:nvPr>
            <p:ph type="title" idx="2"/>
          </p:nvPr>
        </p:nvSpPr>
        <p:spPr>
          <a:xfrm>
            <a:off x="3406475" y="2160687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26"/>
          <p:cNvSpPr txBox="1">
            <a:spLocks noGrp="1"/>
          </p:cNvSpPr>
          <p:nvPr>
            <p:ph type="subTitle" idx="3"/>
          </p:nvPr>
        </p:nvSpPr>
        <p:spPr>
          <a:xfrm>
            <a:off x="3406475" y="2781254"/>
            <a:ext cx="23364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2" name="Google Shape;182;p26"/>
          <p:cNvSpPr txBox="1">
            <a:spLocks noGrp="1"/>
          </p:cNvSpPr>
          <p:nvPr>
            <p:ph type="title" idx="4"/>
          </p:nvPr>
        </p:nvSpPr>
        <p:spPr>
          <a:xfrm>
            <a:off x="6090275" y="2160687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26"/>
          <p:cNvSpPr txBox="1">
            <a:spLocks noGrp="1"/>
          </p:cNvSpPr>
          <p:nvPr>
            <p:ph type="subTitle" idx="5"/>
          </p:nvPr>
        </p:nvSpPr>
        <p:spPr>
          <a:xfrm>
            <a:off x="6090275" y="2781254"/>
            <a:ext cx="23364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4" name="Google Shape;184;p26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6"/>
          <p:cNvSpPr txBox="1">
            <a:spLocks noGrp="1"/>
          </p:cNvSpPr>
          <p:nvPr>
            <p:ph type="title" idx="7"/>
          </p:nvPr>
        </p:nvSpPr>
        <p:spPr>
          <a:xfrm>
            <a:off x="722675" y="35089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6" name="Google Shape;186;p26"/>
          <p:cNvSpPr txBox="1">
            <a:spLocks noGrp="1"/>
          </p:cNvSpPr>
          <p:nvPr>
            <p:ph type="title" idx="8"/>
          </p:nvPr>
        </p:nvSpPr>
        <p:spPr>
          <a:xfrm>
            <a:off x="3406475" y="35089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26"/>
          <p:cNvSpPr txBox="1">
            <a:spLocks noGrp="1"/>
          </p:cNvSpPr>
          <p:nvPr>
            <p:ph type="title" idx="9"/>
          </p:nvPr>
        </p:nvSpPr>
        <p:spPr>
          <a:xfrm>
            <a:off x="6090275" y="35089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4">
    <p:bg>
      <p:bgPr>
        <a:solidFill>
          <a:schemeClr val="dk1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/>
        </p:nvSpPr>
        <p:spPr>
          <a:xfrm>
            <a:off x="4434900" y="1574750"/>
            <a:ext cx="4709100" cy="3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27"/>
          <p:cNvSpPr txBox="1">
            <a:spLocks noGrp="1"/>
          </p:cNvSpPr>
          <p:nvPr>
            <p:ph type="title" idx="2"/>
          </p:nvPr>
        </p:nvSpPr>
        <p:spPr>
          <a:xfrm>
            <a:off x="731342" y="2905242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2" name="Google Shape;192;p27"/>
          <p:cNvSpPr txBox="1">
            <a:spLocks noGrp="1"/>
          </p:cNvSpPr>
          <p:nvPr>
            <p:ph type="subTitle" idx="1"/>
          </p:nvPr>
        </p:nvSpPr>
        <p:spPr>
          <a:xfrm>
            <a:off x="731342" y="341556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7"/>
          <p:cNvSpPr txBox="1">
            <a:spLocks noGrp="1"/>
          </p:cNvSpPr>
          <p:nvPr>
            <p:ph type="title" idx="3"/>
          </p:nvPr>
        </p:nvSpPr>
        <p:spPr>
          <a:xfrm>
            <a:off x="3430611" y="2905242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4" name="Google Shape;194;p27"/>
          <p:cNvSpPr txBox="1">
            <a:spLocks noGrp="1"/>
          </p:cNvSpPr>
          <p:nvPr>
            <p:ph type="subTitle" idx="4"/>
          </p:nvPr>
        </p:nvSpPr>
        <p:spPr>
          <a:xfrm>
            <a:off x="3430611" y="341556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7"/>
          <p:cNvSpPr txBox="1">
            <a:spLocks noGrp="1"/>
          </p:cNvSpPr>
          <p:nvPr>
            <p:ph type="title" idx="5"/>
          </p:nvPr>
        </p:nvSpPr>
        <p:spPr>
          <a:xfrm>
            <a:off x="6129887" y="2905242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6" name="Google Shape;196;p27"/>
          <p:cNvSpPr txBox="1">
            <a:spLocks noGrp="1"/>
          </p:cNvSpPr>
          <p:nvPr>
            <p:ph type="subTitle" idx="6"/>
          </p:nvPr>
        </p:nvSpPr>
        <p:spPr>
          <a:xfrm>
            <a:off x="6129887" y="341556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106050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897842" y="3055967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/>
          <p:nvPr/>
        </p:nvSpPr>
        <p:spPr>
          <a:xfrm rot="5400000">
            <a:off x="-577075" y="3689750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bg>
      <p:bgPr>
        <a:solidFill>
          <a:schemeClr val="dk1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/>
        </p:nvSpPr>
        <p:spPr>
          <a:xfrm rot="5400000">
            <a:off x="-1274000" y="2227883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/>
          </a:p>
        </p:txBody>
      </p:sp>
      <p:sp>
        <p:nvSpPr>
          <p:cNvPr id="222" name="Google Shape;222;p30"/>
          <p:cNvSpPr txBox="1"/>
          <p:nvPr/>
        </p:nvSpPr>
        <p:spPr>
          <a:xfrm rot="5400000">
            <a:off x="6769175" y="2380283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/>
          </a:p>
        </p:txBody>
      </p:sp>
      <p:sp>
        <p:nvSpPr>
          <p:cNvPr id="223" name="Google Shape;223;p30"/>
          <p:cNvSpPr txBox="1">
            <a:spLocks noGrp="1"/>
          </p:cNvSpPr>
          <p:nvPr>
            <p:ph type="title"/>
          </p:nvPr>
        </p:nvSpPr>
        <p:spPr>
          <a:xfrm>
            <a:off x="720000" y="1835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4" name="Google Shape;224;p30"/>
          <p:cNvSpPr txBox="1">
            <a:spLocks noGrp="1"/>
          </p:cNvSpPr>
          <p:nvPr>
            <p:ph type="subTitle" idx="1"/>
          </p:nvPr>
        </p:nvSpPr>
        <p:spPr>
          <a:xfrm>
            <a:off x="720000" y="23455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30"/>
          <p:cNvSpPr txBox="1">
            <a:spLocks noGrp="1"/>
          </p:cNvSpPr>
          <p:nvPr>
            <p:ph type="title" idx="2"/>
          </p:nvPr>
        </p:nvSpPr>
        <p:spPr>
          <a:xfrm>
            <a:off x="3419269" y="1835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6" name="Google Shape;226;p30"/>
          <p:cNvSpPr txBox="1">
            <a:spLocks noGrp="1"/>
          </p:cNvSpPr>
          <p:nvPr>
            <p:ph type="subTitle" idx="3"/>
          </p:nvPr>
        </p:nvSpPr>
        <p:spPr>
          <a:xfrm>
            <a:off x="3419269" y="23455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0"/>
          <p:cNvSpPr txBox="1">
            <a:spLocks noGrp="1"/>
          </p:cNvSpPr>
          <p:nvPr>
            <p:ph type="title" idx="4"/>
          </p:nvPr>
        </p:nvSpPr>
        <p:spPr>
          <a:xfrm>
            <a:off x="720000" y="3618817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subTitle" idx="5"/>
          </p:nvPr>
        </p:nvSpPr>
        <p:spPr>
          <a:xfrm>
            <a:off x="720000" y="412914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30"/>
          <p:cNvSpPr txBox="1">
            <a:spLocks noGrp="1"/>
          </p:cNvSpPr>
          <p:nvPr>
            <p:ph type="title" idx="6"/>
          </p:nvPr>
        </p:nvSpPr>
        <p:spPr>
          <a:xfrm>
            <a:off x="3419269" y="3618817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0" name="Google Shape;230;p30"/>
          <p:cNvSpPr txBox="1">
            <a:spLocks noGrp="1"/>
          </p:cNvSpPr>
          <p:nvPr>
            <p:ph type="subTitle" idx="7"/>
          </p:nvPr>
        </p:nvSpPr>
        <p:spPr>
          <a:xfrm>
            <a:off x="3419269" y="412914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30"/>
          <p:cNvSpPr txBox="1">
            <a:spLocks noGrp="1"/>
          </p:cNvSpPr>
          <p:nvPr>
            <p:ph type="title" idx="8"/>
          </p:nvPr>
        </p:nvSpPr>
        <p:spPr>
          <a:xfrm>
            <a:off x="6118545" y="1835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2" name="Google Shape;232;p30"/>
          <p:cNvSpPr txBox="1">
            <a:spLocks noGrp="1"/>
          </p:cNvSpPr>
          <p:nvPr>
            <p:ph type="subTitle" idx="9"/>
          </p:nvPr>
        </p:nvSpPr>
        <p:spPr>
          <a:xfrm>
            <a:off x="6118545" y="23455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30"/>
          <p:cNvSpPr txBox="1">
            <a:spLocks noGrp="1"/>
          </p:cNvSpPr>
          <p:nvPr>
            <p:ph type="title" idx="13"/>
          </p:nvPr>
        </p:nvSpPr>
        <p:spPr>
          <a:xfrm>
            <a:off x="6118545" y="3618817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4" name="Google Shape;234;p30"/>
          <p:cNvSpPr txBox="1">
            <a:spLocks noGrp="1"/>
          </p:cNvSpPr>
          <p:nvPr>
            <p:ph type="subTitle" idx="14"/>
          </p:nvPr>
        </p:nvSpPr>
        <p:spPr>
          <a:xfrm>
            <a:off x="6118545" y="412914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30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solidFill>
          <a:schemeClr val="dk1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/>
          <p:nvPr/>
        </p:nvSpPr>
        <p:spPr>
          <a:xfrm rot="5400000">
            <a:off x="-1536625" y="2730450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/>
          </a:p>
        </p:txBody>
      </p:sp>
      <p:sp>
        <p:nvSpPr>
          <p:cNvPr id="252" name="Google Shape;252;p32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3" name="Google Shape;253;p32"/>
          <p:cNvSpPr/>
          <p:nvPr/>
        </p:nvSpPr>
        <p:spPr>
          <a:xfrm>
            <a:off x="1958925" y="535000"/>
            <a:ext cx="5239800" cy="4073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2"/>
          <p:cNvSpPr txBox="1">
            <a:spLocks noGrp="1"/>
          </p:cNvSpPr>
          <p:nvPr>
            <p:ph type="ctrTitle"/>
          </p:nvPr>
        </p:nvSpPr>
        <p:spPr>
          <a:xfrm>
            <a:off x="2429950" y="723341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91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5" name="Google Shape;255;p32"/>
          <p:cNvSpPr txBox="1">
            <a:spLocks noGrp="1"/>
          </p:cNvSpPr>
          <p:nvPr>
            <p:ph type="subTitle" idx="1"/>
          </p:nvPr>
        </p:nvSpPr>
        <p:spPr>
          <a:xfrm>
            <a:off x="2687700" y="2227616"/>
            <a:ext cx="3778800" cy="127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6" name="Google Shape;256;p32"/>
          <p:cNvSpPr txBox="1"/>
          <p:nvPr/>
        </p:nvSpPr>
        <p:spPr>
          <a:xfrm>
            <a:off x="2359091" y="3530100"/>
            <a:ext cx="44346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lang="en" sz="1200" b="1">
                <a:solidFill>
                  <a:srgbClr val="434343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, including icons by </a:t>
            </a:r>
            <a:r>
              <a:rPr lang="en" sz="1200" b="1">
                <a:solidFill>
                  <a:srgbClr val="434343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and infographics &amp; images by </a:t>
            </a:r>
            <a:r>
              <a:rPr lang="en" sz="1200" b="1">
                <a:solidFill>
                  <a:srgbClr val="434343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2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dk1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33"/>
          <p:cNvGrpSpPr/>
          <p:nvPr/>
        </p:nvGrpSpPr>
        <p:grpSpPr>
          <a:xfrm>
            <a:off x="-457433" y="534990"/>
            <a:ext cx="2192659" cy="557097"/>
            <a:chOff x="2641350" y="846250"/>
            <a:chExt cx="413600" cy="105075"/>
          </a:xfrm>
        </p:grpSpPr>
        <p:sp>
          <p:nvSpPr>
            <p:cNvPr id="259" name="Google Shape;259;p3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33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264" name="Google Shape;264;p33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3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3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3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3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3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3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" name="Google Shape;273;p33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accent1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6" name="Google Shape;276;p34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7" name="Google Shape;277;p34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" name="Google Shape;278;p34"/>
          <p:cNvSpPr/>
          <p:nvPr/>
        </p:nvSpPr>
        <p:spPr>
          <a:xfrm>
            <a:off x="708150" y="535050"/>
            <a:ext cx="77208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" name="Google Shape;279;p34"/>
          <p:cNvGrpSpPr/>
          <p:nvPr/>
        </p:nvGrpSpPr>
        <p:grpSpPr>
          <a:xfrm>
            <a:off x="419564" y="436857"/>
            <a:ext cx="772605" cy="196301"/>
            <a:chOff x="2641350" y="846250"/>
            <a:chExt cx="413600" cy="105075"/>
          </a:xfrm>
        </p:grpSpPr>
        <p:sp>
          <p:nvSpPr>
            <p:cNvPr id="280" name="Google Shape;280;p3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" name="Google Shape;284;p34"/>
          <p:cNvGrpSpPr/>
          <p:nvPr/>
        </p:nvGrpSpPr>
        <p:grpSpPr>
          <a:xfrm>
            <a:off x="7959731" y="436857"/>
            <a:ext cx="772605" cy="196301"/>
            <a:chOff x="2641350" y="846250"/>
            <a:chExt cx="413600" cy="105075"/>
          </a:xfrm>
        </p:grpSpPr>
        <p:sp>
          <p:nvSpPr>
            <p:cNvPr id="285" name="Google Shape;285;p3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/>
        </p:nvSpPr>
        <p:spPr>
          <a:xfrm rot="5400000">
            <a:off x="-1536625" y="2730450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712400" y="1091150"/>
            <a:ext cx="7716600" cy="405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1"/>
          </p:nvPr>
        </p:nvSpPr>
        <p:spPr>
          <a:xfrm>
            <a:off x="918600" y="1071750"/>
            <a:ext cx="7306800" cy="3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AutoNum type="arabicPeriod"/>
              <a:defRPr sz="1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2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LcPeriod"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lphaLcPeriod"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LcPeriod"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lphaLcPeriod"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LcPeriod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/>
        </p:nvSpPr>
        <p:spPr>
          <a:xfrm>
            <a:off x="5382500" y="1655900"/>
            <a:ext cx="3754200" cy="3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712400" y="1168200"/>
            <a:ext cx="7716600" cy="397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/>
        </p:nvSpPr>
        <p:spPr>
          <a:xfrm>
            <a:off x="0" y="0"/>
            <a:ext cx="4425900" cy="3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" name="Google Shape;44;p8"/>
          <p:cNvSpPr/>
          <p:nvPr/>
        </p:nvSpPr>
        <p:spPr>
          <a:xfrm>
            <a:off x="1531800" y="951900"/>
            <a:ext cx="6080400" cy="323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792008" y="1566450"/>
            <a:ext cx="5565300" cy="20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7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/>
          <p:nvPr/>
        </p:nvSpPr>
        <p:spPr>
          <a:xfrm rot="-5400000">
            <a:off x="8060700" y="3912600"/>
            <a:ext cx="1388100" cy="13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(AI)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dk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/>
        </p:nvSpPr>
        <p:spPr>
          <a:xfrm>
            <a:off x="11400" y="4030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720000" y="1621208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158483"/>
            <a:ext cx="9246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720000" y="2261249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3"/>
          </p:nvPr>
        </p:nvSpPr>
        <p:spPr>
          <a:xfrm>
            <a:off x="3403800" y="1621216"/>
            <a:ext cx="23364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4" hasCustomPrompt="1"/>
          </p:nvPr>
        </p:nvSpPr>
        <p:spPr>
          <a:xfrm>
            <a:off x="3403800" y="1158483"/>
            <a:ext cx="9234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5"/>
          </p:nvPr>
        </p:nvSpPr>
        <p:spPr>
          <a:xfrm>
            <a:off x="3403800" y="2261249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6"/>
          </p:nvPr>
        </p:nvSpPr>
        <p:spPr>
          <a:xfrm>
            <a:off x="6087600" y="1621208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7" hasCustomPrompt="1"/>
          </p:nvPr>
        </p:nvSpPr>
        <p:spPr>
          <a:xfrm>
            <a:off x="6087600" y="1158483"/>
            <a:ext cx="9234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8"/>
          </p:nvPr>
        </p:nvSpPr>
        <p:spPr>
          <a:xfrm>
            <a:off x="6087600" y="2261249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9"/>
          </p:nvPr>
        </p:nvSpPr>
        <p:spPr>
          <a:xfrm>
            <a:off x="720000" y="3475466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3" hasCustomPrompt="1"/>
          </p:nvPr>
        </p:nvSpPr>
        <p:spPr>
          <a:xfrm>
            <a:off x="720000" y="3012741"/>
            <a:ext cx="92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4"/>
          </p:nvPr>
        </p:nvSpPr>
        <p:spPr>
          <a:xfrm>
            <a:off x="720000" y="411550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5"/>
          </p:nvPr>
        </p:nvSpPr>
        <p:spPr>
          <a:xfrm>
            <a:off x="3403800" y="3475466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6" hasCustomPrompt="1"/>
          </p:nvPr>
        </p:nvSpPr>
        <p:spPr>
          <a:xfrm>
            <a:off x="3403800" y="3012741"/>
            <a:ext cx="92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7"/>
          </p:nvPr>
        </p:nvSpPr>
        <p:spPr>
          <a:xfrm>
            <a:off x="3403800" y="411550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18"/>
          </p:nvPr>
        </p:nvSpPr>
        <p:spPr>
          <a:xfrm>
            <a:off x="6087600" y="3475466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9" hasCustomPrompt="1"/>
          </p:nvPr>
        </p:nvSpPr>
        <p:spPr>
          <a:xfrm>
            <a:off x="6087600" y="3012741"/>
            <a:ext cx="92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20"/>
          </p:nvPr>
        </p:nvSpPr>
        <p:spPr>
          <a:xfrm>
            <a:off x="6087600" y="411550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solidFill>
          <a:schemeClr val="dk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0" y="1635000"/>
            <a:ext cx="4709100" cy="3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715100" y="698850"/>
            <a:ext cx="7713900" cy="37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2290025" y="3240300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1"/>
          </p:nvPr>
        </p:nvSpPr>
        <p:spPr>
          <a:xfrm>
            <a:off x="1458125" y="1416700"/>
            <a:ext cx="62277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Bebas Neue"/>
              <a:buNone/>
              <a:defRPr sz="3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6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7" r:id="rId15"/>
    <p:sldLayoutId id="2147483668" r:id="rId16"/>
    <p:sldLayoutId id="2147483671" r:id="rId17"/>
    <p:sldLayoutId id="2147483672" r:id="rId18"/>
    <p:sldLayoutId id="2147483673" r:id="rId19"/>
    <p:sldLayoutId id="2147483676" r:id="rId20"/>
    <p:sldLayoutId id="2147483678" r:id="rId21"/>
    <p:sldLayoutId id="2147483679" r:id="rId22"/>
    <p:sldLayoutId id="2147483680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"/>
          <p:cNvSpPr txBox="1">
            <a:spLocks noGrp="1"/>
          </p:cNvSpPr>
          <p:nvPr>
            <p:ph type="ctrTitle"/>
          </p:nvPr>
        </p:nvSpPr>
        <p:spPr>
          <a:xfrm>
            <a:off x="3356550" y="1165860"/>
            <a:ext cx="4412100" cy="18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Fashion-mnist dataset</a:t>
            </a:r>
            <a:endParaRPr/>
          </a:p>
        </p:txBody>
      </p:sp>
      <p:grpSp>
        <p:nvGrpSpPr>
          <p:cNvPr id="300" name="Google Shape;300;p38"/>
          <p:cNvGrpSpPr/>
          <p:nvPr/>
        </p:nvGrpSpPr>
        <p:grpSpPr>
          <a:xfrm>
            <a:off x="-717279" y="1417515"/>
            <a:ext cx="3692970" cy="3912200"/>
            <a:chOff x="411650" y="2156650"/>
            <a:chExt cx="2413075" cy="2556325"/>
          </a:xfrm>
        </p:grpSpPr>
        <p:sp>
          <p:nvSpPr>
            <p:cNvPr id="301" name="Google Shape;301;p38"/>
            <p:cNvSpPr/>
            <p:nvPr/>
          </p:nvSpPr>
          <p:spPr>
            <a:xfrm>
              <a:off x="1503675" y="2736975"/>
              <a:ext cx="253225" cy="253225"/>
            </a:xfrm>
            <a:custGeom>
              <a:avLst/>
              <a:gdLst/>
              <a:ahLst/>
              <a:cxnLst/>
              <a:rect l="l" t="t" r="r" b="b"/>
              <a:pathLst>
                <a:path w="10129" h="10129" extrusionOk="0">
                  <a:moveTo>
                    <a:pt x="5075" y="0"/>
                  </a:moveTo>
                  <a:cubicBezTo>
                    <a:pt x="2274" y="0"/>
                    <a:pt x="0" y="2274"/>
                    <a:pt x="0" y="5075"/>
                  </a:cubicBezTo>
                  <a:cubicBezTo>
                    <a:pt x="0" y="7855"/>
                    <a:pt x="2274" y="10129"/>
                    <a:pt x="5075" y="10129"/>
                  </a:cubicBezTo>
                  <a:cubicBezTo>
                    <a:pt x="7876" y="10129"/>
                    <a:pt x="10129" y="7855"/>
                    <a:pt x="10129" y="5075"/>
                  </a:cubicBezTo>
                  <a:cubicBezTo>
                    <a:pt x="10129" y="2274"/>
                    <a:pt x="7876" y="0"/>
                    <a:pt x="5075" y="0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8"/>
            <p:cNvSpPr/>
            <p:nvPr/>
          </p:nvSpPr>
          <p:spPr>
            <a:xfrm>
              <a:off x="1984225" y="2412200"/>
              <a:ext cx="123325" cy="123350"/>
            </a:xfrm>
            <a:custGeom>
              <a:avLst/>
              <a:gdLst/>
              <a:ahLst/>
              <a:cxnLst/>
              <a:rect l="l" t="t" r="r" b="b"/>
              <a:pathLst>
                <a:path w="4933" h="4934" extrusionOk="0">
                  <a:moveTo>
                    <a:pt x="2476" y="1"/>
                  </a:moveTo>
                  <a:cubicBezTo>
                    <a:pt x="1096" y="1"/>
                    <a:pt x="0" y="1097"/>
                    <a:pt x="0" y="2477"/>
                  </a:cubicBezTo>
                  <a:cubicBezTo>
                    <a:pt x="0" y="3837"/>
                    <a:pt x="1096" y="4933"/>
                    <a:pt x="2476" y="4933"/>
                  </a:cubicBezTo>
                  <a:cubicBezTo>
                    <a:pt x="3836" y="4933"/>
                    <a:pt x="4932" y="3837"/>
                    <a:pt x="4932" y="2477"/>
                  </a:cubicBezTo>
                  <a:cubicBezTo>
                    <a:pt x="4932" y="1097"/>
                    <a:pt x="3836" y="1"/>
                    <a:pt x="2476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8"/>
            <p:cNvSpPr/>
            <p:nvPr/>
          </p:nvSpPr>
          <p:spPr>
            <a:xfrm>
              <a:off x="2395250" y="2199600"/>
              <a:ext cx="123825" cy="123825"/>
            </a:xfrm>
            <a:custGeom>
              <a:avLst/>
              <a:gdLst/>
              <a:ahLst/>
              <a:cxnLst/>
              <a:rect l="l" t="t" r="r" b="b"/>
              <a:pathLst>
                <a:path w="4953" h="4953" extrusionOk="0">
                  <a:moveTo>
                    <a:pt x="2477" y="0"/>
                  </a:moveTo>
                  <a:cubicBezTo>
                    <a:pt x="1117" y="0"/>
                    <a:pt x="0" y="1117"/>
                    <a:pt x="0" y="2476"/>
                  </a:cubicBezTo>
                  <a:cubicBezTo>
                    <a:pt x="0" y="3836"/>
                    <a:pt x="1117" y="4953"/>
                    <a:pt x="2477" y="4953"/>
                  </a:cubicBezTo>
                  <a:cubicBezTo>
                    <a:pt x="3836" y="4953"/>
                    <a:pt x="4953" y="3836"/>
                    <a:pt x="4953" y="2476"/>
                  </a:cubicBezTo>
                  <a:cubicBezTo>
                    <a:pt x="4953" y="1117"/>
                    <a:pt x="3836" y="0"/>
                    <a:pt x="2477" y="0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8"/>
            <p:cNvSpPr/>
            <p:nvPr/>
          </p:nvSpPr>
          <p:spPr>
            <a:xfrm>
              <a:off x="2580975" y="3149000"/>
              <a:ext cx="109625" cy="109650"/>
            </a:xfrm>
            <a:custGeom>
              <a:avLst/>
              <a:gdLst/>
              <a:ahLst/>
              <a:cxnLst/>
              <a:rect l="l" t="t" r="r" b="b"/>
              <a:pathLst>
                <a:path w="4385" h="4386" extrusionOk="0">
                  <a:moveTo>
                    <a:pt x="2192" y="1"/>
                  </a:moveTo>
                  <a:cubicBezTo>
                    <a:pt x="974" y="1"/>
                    <a:pt x="0" y="975"/>
                    <a:pt x="0" y="2193"/>
                  </a:cubicBezTo>
                  <a:cubicBezTo>
                    <a:pt x="0" y="3411"/>
                    <a:pt x="974" y="4385"/>
                    <a:pt x="2192" y="4385"/>
                  </a:cubicBezTo>
                  <a:cubicBezTo>
                    <a:pt x="3410" y="4385"/>
                    <a:pt x="4384" y="3411"/>
                    <a:pt x="4384" y="2193"/>
                  </a:cubicBezTo>
                  <a:cubicBezTo>
                    <a:pt x="4384" y="975"/>
                    <a:pt x="3410" y="1"/>
                    <a:pt x="2192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8"/>
            <p:cNvSpPr/>
            <p:nvPr/>
          </p:nvSpPr>
          <p:spPr>
            <a:xfrm>
              <a:off x="2544425" y="3129725"/>
              <a:ext cx="115725" cy="121300"/>
            </a:xfrm>
            <a:custGeom>
              <a:avLst/>
              <a:gdLst/>
              <a:ahLst/>
              <a:cxnLst/>
              <a:rect l="l" t="t" r="r" b="b"/>
              <a:pathLst>
                <a:path w="4629" h="4852" extrusionOk="0">
                  <a:moveTo>
                    <a:pt x="163" y="1"/>
                  </a:moveTo>
                  <a:cubicBezTo>
                    <a:pt x="163" y="1"/>
                    <a:pt x="1" y="2660"/>
                    <a:pt x="143" y="2944"/>
                  </a:cubicBezTo>
                  <a:cubicBezTo>
                    <a:pt x="285" y="3228"/>
                    <a:pt x="4121" y="4852"/>
                    <a:pt x="4121" y="4852"/>
                  </a:cubicBezTo>
                  <a:lnTo>
                    <a:pt x="4629" y="1624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8"/>
            <p:cNvSpPr/>
            <p:nvPr/>
          </p:nvSpPr>
          <p:spPr>
            <a:xfrm>
              <a:off x="2480500" y="2812575"/>
              <a:ext cx="67500" cy="114200"/>
            </a:xfrm>
            <a:custGeom>
              <a:avLst/>
              <a:gdLst/>
              <a:ahLst/>
              <a:cxnLst/>
              <a:rect l="l" t="t" r="r" b="b"/>
              <a:pathLst>
                <a:path w="2700" h="4568" extrusionOk="0">
                  <a:moveTo>
                    <a:pt x="569" y="1"/>
                  </a:moveTo>
                  <a:lnTo>
                    <a:pt x="0" y="4568"/>
                  </a:lnTo>
                  <a:lnTo>
                    <a:pt x="2700" y="2721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8"/>
            <p:cNvSpPr/>
            <p:nvPr/>
          </p:nvSpPr>
          <p:spPr>
            <a:xfrm>
              <a:off x="2403350" y="2218375"/>
              <a:ext cx="143650" cy="198925"/>
            </a:xfrm>
            <a:custGeom>
              <a:avLst/>
              <a:gdLst/>
              <a:ahLst/>
              <a:cxnLst/>
              <a:rect l="l" t="t" r="r" b="b"/>
              <a:pathLst>
                <a:path w="5746" h="7957" extrusionOk="0">
                  <a:moveTo>
                    <a:pt x="3614" y="0"/>
                  </a:moveTo>
                  <a:lnTo>
                    <a:pt x="1" y="1401"/>
                  </a:lnTo>
                  <a:lnTo>
                    <a:pt x="3391" y="7957"/>
                  </a:lnTo>
                  <a:lnTo>
                    <a:pt x="5745" y="6942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8"/>
            <p:cNvSpPr/>
            <p:nvPr/>
          </p:nvSpPr>
          <p:spPr>
            <a:xfrm>
              <a:off x="1996900" y="2436050"/>
              <a:ext cx="212125" cy="222300"/>
            </a:xfrm>
            <a:custGeom>
              <a:avLst/>
              <a:gdLst/>
              <a:ahLst/>
              <a:cxnLst/>
              <a:rect l="l" t="t" r="r" b="b"/>
              <a:pathLst>
                <a:path w="8485" h="8892" extrusionOk="0">
                  <a:moveTo>
                    <a:pt x="3025" y="1"/>
                  </a:moveTo>
                  <a:lnTo>
                    <a:pt x="1" y="2071"/>
                  </a:lnTo>
                  <a:lnTo>
                    <a:pt x="5785" y="8891"/>
                  </a:lnTo>
                  <a:lnTo>
                    <a:pt x="8485" y="6760"/>
                  </a:lnTo>
                  <a:lnTo>
                    <a:pt x="3025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8"/>
            <p:cNvSpPr/>
            <p:nvPr/>
          </p:nvSpPr>
          <p:spPr>
            <a:xfrm>
              <a:off x="1012475" y="3482900"/>
              <a:ext cx="399875" cy="387200"/>
            </a:xfrm>
            <a:custGeom>
              <a:avLst/>
              <a:gdLst/>
              <a:ahLst/>
              <a:cxnLst/>
              <a:rect l="l" t="t" r="r" b="b"/>
              <a:pathLst>
                <a:path w="15995" h="15488" extrusionOk="0">
                  <a:moveTo>
                    <a:pt x="2091" y="1"/>
                  </a:moveTo>
                  <a:lnTo>
                    <a:pt x="0" y="3147"/>
                  </a:lnTo>
                  <a:lnTo>
                    <a:pt x="15447" y="15488"/>
                  </a:lnTo>
                  <a:lnTo>
                    <a:pt x="15995" y="15163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8"/>
            <p:cNvSpPr/>
            <p:nvPr/>
          </p:nvSpPr>
          <p:spPr>
            <a:xfrm>
              <a:off x="1875125" y="2834400"/>
              <a:ext cx="613000" cy="789675"/>
            </a:xfrm>
            <a:custGeom>
              <a:avLst/>
              <a:gdLst/>
              <a:ahLst/>
              <a:cxnLst/>
              <a:rect l="l" t="t" r="r" b="b"/>
              <a:pathLst>
                <a:path w="24520" h="31587" extrusionOk="0">
                  <a:moveTo>
                    <a:pt x="11265" y="0"/>
                  </a:moveTo>
                  <a:lnTo>
                    <a:pt x="0" y="15427"/>
                  </a:lnTo>
                  <a:lnTo>
                    <a:pt x="13823" y="22247"/>
                  </a:lnTo>
                  <a:cubicBezTo>
                    <a:pt x="13823" y="22247"/>
                    <a:pt x="12057" y="24682"/>
                    <a:pt x="10656" y="27159"/>
                  </a:cubicBezTo>
                  <a:cubicBezTo>
                    <a:pt x="9362" y="29415"/>
                    <a:pt x="9617" y="31587"/>
                    <a:pt x="10656" y="31587"/>
                  </a:cubicBezTo>
                  <a:cubicBezTo>
                    <a:pt x="10757" y="31587"/>
                    <a:pt x="10866" y="31566"/>
                    <a:pt x="10981" y="31523"/>
                  </a:cubicBezTo>
                  <a:cubicBezTo>
                    <a:pt x="12280" y="31056"/>
                    <a:pt x="17862" y="26651"/>
                    <a:pt x="17862" y="26651"/>
                  </a:cubicBezTo>
                  <a:lnTo>
                    <a:pt x="24520" y="18877"/>
                  </a:lnTo>
                  <a:lnTo>
                    <a:pt x="112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8"/>
            <p:cNvSpPr/>
            <p:nvPr/>
          </p:nvSpPr>
          <p:spPr>
            <a:xfrm>
              <a:off x="2149650" y="3482900"/>
              <a:ext cx="165450" cy="139575"/>
            </a:xfrm>
            <a:custGeom>
              <a:avLst/>
              <a:gdLst/>
              <a:ahLst/>
              <a:cxnLst/>
              <a:rect l="l" t="t" r="r" b="b"/>
              <a:pathLst>
                <a:path w="6618" h="5583" extrusionOk="0">
                  <a:moveTo>
                    <a:pt x="6374" y="1"/>
                  </a:moveTo>
                  <a:lnTo>
                    <a:pt x="0" y="5583"/>
                  </a:lnTo>
                  <a:cubicBezTo>
                    <a:pt x="1137" y="5177"/>
                    <a:pt x="5521" y="1787"/>
                    <a:pt x="6617" y="914"/>
                  </a:cubicBezTo>
                  <a:lnTo>
                    <a:pt x="63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8"/>
            <p:cNvSpPr/>
            <p:nvPr/>
          </p:nvSpPr>
          <p:spPr>
            <a:xfrm>
              <a:off x="2085200" y="2710575"/>
              <a:ext cx="78175" cy="234475"/>
            </a:xfrm>
            <a:custGeom>
              <a:avLst/>
              <a:gdLst/>
              <a:ahLst/>
              <a:cxnLst/>
              <a:rect l="l" t="t" r="r" b="b"/>
              <a:pathLst>
                <a:path w="3127" h="9379" extrusionOk="0">
                  <a:moveTo>
                    <a:pt x="1056" y="1"/>
                  </a:moveTo>
                  <a:lnTo>
                    <a:pt x="0" y="9378"/>
                  </a:lnTo>
                  <a:lnTo>
                    <a:pt x="3126" y="7917"/>
                  </a:lnTo>
                  <a:lnTo>
                    <a:pt x="1056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8"/>
            <p:cNvSpPr/>
            <p:nvPr/>
          </p:nvSpPr>
          <p:spPr>
            <a:xfrm>
              <a:off x="2274225" y="3170325"/>
              <a:ext cx="378825" cy="364075"/>
            </a:xfrm>
            <a:custGeom>
              <a:avLst/>
              <a:gdLst/>
              <a:ahLst/>
              <a:cxnLst/>
              <a:rect l="l" t="t" r="r" b="b"/>
              <a:pathLst>
                <a:path w="15153" h="14563" extrusionOk="0">
                  <a:moveTo>
                    <a:pt x="10728" y="0"/>
                  </a:moveTo>
                  <a:cubicBezTo>
                    <a:pt x="10728" y="0"/>
                    <a:pt x="2182" y="4364"/>
                    <a:pt x="1127" y="6617"/>
                  </a:cubicBezTo>
                  <a:cubicBezTo>
                    <a:pt x="124" y="8758"/>
                    <a:pt x="1" y="14563"/>
                    <a:pt x="1871" y="14563"/>
                  </a:cubicBezTo>
                  <a:cubicBezTo>
                    <a:pt x="1969" y="14563"/>
                    <a:pt x="2073" y="14547"/>
                    <a:pt x="2182" y="14513"/>
                  </a:cubicBezTo>
                  <a:cubicBezTo>
                    <a:pt x="4374" y="13823"/>
                    <a:pt x="15152" y="3715"/>
                    <a:pt x="15152" y="3715"/>
                  </a:cubicBezTo>
                  <a:lnTo>
                    <a:pt x="14016" y="1259"/>
                  </a:lnTo>
                  <a:lnTo>
                    <a:pt x="10728" y="0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8"/>
            <p:cNvSpPr/>
            <p:nvPr/>
          </p:nvSpPr>
          <p:spPr>
            <a:xfrm>
              <a:off x="2448525" y="2879050"/>
              <a:ext cx="225825" cy="307025"/>
            </a:xfrm>
            <a:custGeom>
              <a:avLst/>
              <a:gdLst/>
              <a:ahLst/>
              <a:cxnLst/>
              <a:rect l="l" t="t" r="r" b="b"/>
              <a:pathLst>
                <a:path w="9033" h="12281" extrusionOk="0">
                  <a:moveTo>
                    <a:pt x="4364" y="1"/>
                  </a:moveTo>
                  <a:lnTo>
                    <a:pt x="0" y="610"/>
                  </a:lnTo>
                  <a:lnTo>
                    <a:pt x="3735" y="10718"/>
                  </a:lnTo>
                  <a:lnTo>
                    <a:pt x="7511" y="12281"/>
                  </a:lnTo>
                  <a:lnTo>
                    <a:pt x="9033" y="11266"/>
                  </a:lnTo>
                  <a:lnTo>
                    <a:pt x="4364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8"/>
            <p:cNvSpPr/>
            <p:nvPr/>
          </p:nvSpPr>
          <p:spPr>
            <a:xfrm>
              <a:off x="2569800" y="2920150"/>
              <a:ext cx="104550" cy="250200"/>
            </a:xfrm>
            <a:custGeom>
              <a:avLst/>
              <a:gdLst/>
              <a:ahLst/>
              <a:cxnLst/>
              <a:rect l="l" t="t" r="r" b="b"/>
              <a:pathLst>
                <a:path w="4182" h="10008" extrusionOk="0">
                  <a:moveTo>
                    <a:pt x="1" y="1"/>
                  </a:moveTo>
                  <a:lnTo>
                    <a:pt x="3614" y="10007"/>
                  </a:lnTo>
                  <a:lnTo>
                    <a:pt x="4182" y="9622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8"/>
            <p:cNvSpPr/>
            <p:nvPr/>
          </p:nvSpPr>
          <p:spPr>
            <a:xfrm>
              <a:off x="2409950" y="2812575"/>
              <a:ext cx="168000" cy="168000"/>
            </a:xfrm>
            <a:custGeom>
              <a:avLst/>
              <a:gdLst/>
              <a:ahLst/>
              <a:cxnLst/>
              <a:rect l="l" t="t" r="r" b="b"/>
              <a:pathLst>
                <a:path w="6720" h="6720" extrusionOk="0">
                  <a:moveTo>
                    <a:pt x="3350" y="1"/>
                  </a:moveTo>
                  <a:cubicBezTo>
                    <a:pt x="1503" y="1"/>
                    <a:pt x="1" y="1503"/>
                    <a:pt x="1" y="3370"/>
                  </a:cubicBezTo>
                  <a:cubicBezTo>
                    <a:pt x="1" y="5217"/>
                    <a:pt x="1503" y="6719"/>
                    <a:pt x="3350" y="6719"/>
                  </a:cubicBezTo>
                  <a:cubicBezTo>
                    <a:pt x="5217" y="6719"/>
                    <a:pt x="6719" y="5217"/>
                    <a:pt x="6719" y="3370"/>
                  </a:cubicBezTo>
                  <a:cubicBezTo>
                    <a:pt x="6719" y="1503"/>
                    <a:pt x="5217" y="1"/>
                    <a:pt x="3350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8"/>
            <p:cNvSpPr/>
            <p:nvPr/>
          </p:nvSpPr>
          <p:spPr>
            <a:xfrm>
              <a:off x="2491150" y="2812575"/>
              <a:ext cx="86800" cy="122325"/>
            </a:xfrm>
            <a:custGeom>
              <a:avLst/>
              <a:gdLst/>
              <a:ahLst/>
              <a:cxnLst/>
              <a:rect l="l" t="t" r="r" b="b"/>
              <a:pathLst>
                <a:path w="3472" h="4893" extrusionOk="0">
                  <a:moveTo>
                    <a:pt x="102" y="1"/>
                  </a:moveTo>
                  <a:cubicBezTo>
                    <a:pt x="61" y="1"/>
                    <a:pt x="41" y="21"/>
                    <a:pt x="0" y="21"/>
                  </a:cubicBezTo>
                  <a:cubicBezTo>
                    <a:pt x="1827" y="589"/>
                    <a:pt x="3147" y="2294"/>
                    <a:pt x="3147" y="4304"/>
                  </a:cubicBezTo>
                  <a:cubicBezTo>
                    <a:pt x="3147" y="4507"/>
                    <a:pt x="3126" y="4689"/>
                    <a:pt x="3106" y="4892"/>
                  </a:cubicBezTo>
                  <a:cubicBezTo>
                    <a:pt x="3329" y="4426"/>
                    <a:pt x="3471" y="3918"/>
                    <a:pt x="3471" y="3370"/>
                  </a:cubicBezTo>
                  <a:cubicBezTo>
                    <a:pt x="3471" y="1503"/>
                    <a:pt x="1949" y="1"/>
                    <a:pt x="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8"/>
            <p:cNvSpPr/>
            <p:nvPr/>
          </p:nvSpPr>
          <p:spPr>
            <a:xfrm>
              <a:off x="2468825" y="3032800"/>
              <a:ext cx="112175" cy="124875"/>
            </a:xfrm>
            <a:custGeom>
              <a:avLst/>
              <a:gdLst/>
              <a:ahLst/>
              <a:cxnLst/>
              <a:rect l="l" t="t" r="r" b="b"/>
              <a:pathLst>
                <a:path w="4487" h="4995" extrusionOk="0">
                  <a:moveTo>
                    <a:pt x="995" y="1"/>
                  </a:moveTo>
                  <a:lnTo>
                    <a:pt x="0" y="2031"/>
                  </a:lnTo>
                  <a:lnTo>
                    <a:pt x="3471" y="4994"/>
                  </a:lnTo>
                  <a:lnTo>
                    <a:pt x="4486" y="2254"/>
                  </a:lnTo>
                  <a:lnTo>
                    <a:pt x="995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8"/>
            <p:cNvSpPr/>
            <p:nvPr/>
          </p:nvSpPr>
          <p:spPr>
            <a:xfrm>
              <a:off x="2241375" y="3068325"/>
              <a:ext cx="320675" cy="284350"/>
            </a:xfrm>
            <a:custGeom>
              <a:avLst/>
              <a:gdLst/>
              <a:ahLst/>
              <a:cxnLst/>
              <a:rect l="l" t="t" r="r" b="b"/>
              <a:pathLst>
                <a:path w="12827" h="11374" extrusionOk="0">
                  <a:moveTo>
                    <a:pt x="9078" y="1"/>
                  </a:moveTo>
                  <a:cubicBezTo>
                    <a:pt x="9078" y="1"/>
                    <a:pt x="1974" y="3187"/>
                    <a:pt x="918" y="5968"/>
                  </a:cubicBezTo>
                  <a:cubicBezTo>
                    <a:pt x="1" y="8323"/>
                    <a:pt x="974" y="11373"/>
                    <a:pt x="2250" y="11373"/>
                  </a:cubicBezTo>
                  <a:cubicBezTo>
                    <a:pt x="2470" y="11373"/>
                    <a:pt x="2698" y="11283"/>
                    <a:pt x="2928" y="11083"/>
                  </a:cubicBezTo>
                  <a:cubicBezTo>
                    <a:pt x="4494" y="9758"/>
                    <a:pt x="12115" y="4383"/>
                    <a:pt x="12557" y="4383"/>
                  </a:cubicBezTo>
                  <a:cubicBezTo>
                    <a:pt x="12562" y="4383"/>
                    <a:pt x="12566" y="4384"/>
                    <a:pt x="12569" y="4385"/>
                  </a:cubicBezTo>
                  <a:cubicBezTo>
                    <a:pt x="12576" y="4387"/>
                    <a:pt x="12583" y="4389"/>
                    <a:pt x="12589" y="4389"/>
                  </a:cubicBezTo>
                  <a:cubicBezTo>
                    <a:pt x="12826" y="4389"/>
                    <a:pt x="12285" y="2457"/>
                    <a:pt x="12285" y="2457"/>
                  </a:cubicBezTo>
                  <a:lnTo>
                    <a:pt x="9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8"/>
            <p:cNvSpPr/>
            <p:nvPr/>
          </p:nvSpPr>
          <p:spPr>
            <a:xfrm>
              <a:off x="2127325" y="3042950"/>
              <a:ext cx="143625" cy="232950"/>
            </a:xfrm>
            <a:custGeom>
              <a:avLst/>
              <a:gdLst/>
              <a:ahLst/>
              <a:cxnLst/>
              <a:rect l="l" t="t" r="r" b="b"/>
              <a:pathLst>
                <a:path w="5745" h="9318" extrusionOk="0">
                  <a:moveTo>
                    <a:pt x="1624" y="1"/>
                  </a:moveTo>
                  <a:lnTo>
                    <a:pt x="0" y="1016"/>
                  </a:lnTo>
                  <a:lnTo>
                    <a:pt x="3512" y="9317"/>
                  </a:lnTo>
                  <a:lnTo>
                    <a:pt x="5744" y="8018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8"/>
            <p:cNvSpPr/>
            <p:nvPr/>
          </p:nvSpPr>
          <p:spPr>
            <a:xfrm>
              <a:off x="2457150" y="2908475"/>
              <a:ext cx="146675" cy="203000"/>
            </a:xfrm>
            <a:custGeom>
              <a:avLst/>
              <a:gdLst/>
              <a:ahLst/>
              <a:cxnLst/>
              <a:rect l="l" t="t" r="r" b="b"/>
              <a:pathLst>
                <a:path w="5867" h="8120" extrusionOk="0">
                  <a:moveTo>
                    <a:pt x="2213" y="1"/>
                  </a:moveTo>
                  <a:lnTo>
                    <a:pt x="1" y="1645"/>
                  </a:lnTo>
                  <a:lnTo>
                    <a:pt x="447" y="6395"/>
                  </a:lnTo>
                  <a:lnTo>
                    <a:pt x="3938" y="8120"/>
                  </a:lnTo>
                  <a:lnTo>
                    <a:pt x="5867" y="6395"/>
                  </a:lnTo>
                  <a:lnTo>
                    <a:pt x="4628" y="1401"/>
                  </a:lnTo>
                  <a:lnTo>
                    <a:pt x="22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8"/>
            <p:cNvSpPr/>
            <p:nvPr/>
          </p:nvSpPr>
          <p:spPr>
            <a:xfrm>
              <a:off x="2103975" y="2658325"/>
              <a:ext cx="396850" cy="351675"/>
            </a:xfrm>
            <a:custGeom>
              <a:avLst/>
              <a:gdLst/>
              <a:ahLst/>
              <a:cxnLst/>
              <a:rect l="l" t="t" r="r" b="b"/>
              <a:pathLst>
                <a:path w="15874" h="14067" extrusionOk="0">
                  <a:moveTo>
                    <a:pt x="0" y="0"/>
                  </a:moveTo>
                  <a:lnTo>
                    <a:pt x="1502" y="10311"/>
                  </a:lnTo>
                  <a:lnTo>
                    <a:pt x="10961" y="14066"/>
                  </a:lnTo>
                  <a:lnTo>
                    <a:pt x="15873" y="9276"/>
                  </a:lnTo>
                  <a:lnTo>
                    <a:pt x="15589" y="5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8"/>
            <p:cNvSpPr/>
            <p:nvPr/>
          </p:nvSpPr>
          <p:spPr>
            <a:xfrm>
              <a:off x="2103975" y="2658325"/>
              <a:ext cx="396850" cy="231925"/>
            </a:xfrm>
            <a:custGeom>
              <a:avLst/>
              <a:gdLst/>
              <a:ahLst/>
              <a:cxnLst/>
              <a:rect l="l" t="t" r="r" b="b"/>
              <a:pathLst>
                <a:path w="15874" h="9277" extrusionOk="0">
                  <a:moveTo>
                    <a:pt x="0" y="0"/>
                  </a:moveTo>
                  <a:lnTo>
                    <a:pt x="305" y="2091"/>
                  </a:lnTo>
                  <a:lnTo>
                    <a:pt x="14594" y="6780"/>
                  </a:lnTo>
                  <a:lnTo>
                    <a:pt x="15873" y="9276"/>
                  </a:lnTo>
                  <a:lnTo>
                    <a:pt x="15589" y="5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8"/>
            <p:cNvSpPr/>
            <p:nvPr/>
          </p:nvSpPr>
          <p:spPr>
            <a:xfrm>
              <a:off x="2128325" y="2827800"/>
              <a:ext cx="303475" cy="182200"/>
            </a:xfrm>
            <a:custGeom>
              <a:avLst/>
              <a:gdLst/>
              <a:ahLst/>
              <a:cxnLst/>
              <a:rect l="l" t="t" r="r" b="b"/>
              <a:pathLst>
                <a:path w="12139" h="7288" extrusionOk="0">
                  <a:moveTo>
                    <a:pt x="1" y="1"/>
                  </a:moveTo>
                  <a:lnTo>
                    <a:pt x="528" y="3532"/>
                  </a:lnTo>
                  <a:lnTo>
                    <a:pt x="9987" y="7287"/>
                  </a:lnTo>
                  <a:lnTo>
                    <a:pt x="12139" y="53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8"/>
            <p:cNvSpPr/>
            <p:nvPr/>
          </p:nvSpPr>
          <p:spPr>
            <a:xfrm>
              <a:off x="1742675" y="2677100"/>
              <a:ext cx="369950" cy="586100"/>
            </a:xfrm>
            <a:custGeom>
              <a:avLst/>
              <a:gdLst/>
              <a:ahLst/>
              <a:cxnLst/>
              <a:rect l="l" t="t" r="r" b="b"/>
              <a:pathLst>
                <a:path w="14798" h="23444" extrusionOk="0">
                  <a:moveTo>
                    <a:pt x="14797" y="0"/>
                  </a:moveTo>
                  <a:lnTo>
                    <a:pt x="0" y="13803"/>
                  </a:lnTo>
                  <a:lnTo>
                    <a:pt x="3126" y="23444"/>
                  </a:lnTo>
                  <a:lnTo>
                    <a:pt x="7511" y="21922"/>
                  </a:lnTo>
                  <a:lnTo>
                    <a:pt x="14757" y="10250"/>
                  </a:lnTo>
                  <a:lnTo>
                    <a:pt x="1479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8"/>
            <p:cNvSpPr/>
            <p:nvPr/>
          </p:nvSpPr>
          <p:spPr>
            <a:xfrm>
              <a:off x="1803050" y="2812575"/>
              <a:ext cx="308550" cy="450625"/>
            </a:xfrm>
            <a:custGeom>
              <a:avLst/>
              <a:gdLst/>
              <a:ahLst/>
              <a:cxnLst/>
              <a:rect l="l" t="t" r="r" b="b"/>
              <a:pathLst>
                <a:path w="12342" h="18025" extrusionOk="0">
                  <a:moveTo>
                    <a:pt x="12342" y="1"/>
                  </a:moveTo>
                  <a:lnTo>
                    <a:pt x="1" y="15873"/>
                  </a:lnTo>
                  <a:lnTo>
                    <a:pt x="711" y="18025"/>
                  </a:lnTo>
                  <a:lnTo>
                    <a:pt x="5096" y="16503"/>
                  </a:lnTo>
                  <a:lnTo>
                    <a:pt x="12342" y="4831"/>
                  </a:lnTo>
                  <a:lnTo>
                    <a:pt x="12342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8"/>
            <p:cNvSpPr/>
            <p:nvPr/>
          </p:nvSpPr>
          <p:spPr>
            <a:xfrm>
              <a:off x="1609225" y="2745100"/>
              <a:ext cx="220750" cy="260850"/>
            </a:xfrm>
            <a:custGeom>
              <a:avLst/>
              <a:gdLst/>
              <a:ahLst/>
              <a:cxnLst/>
              <a:rect l="l" t="t" r="r" b="b"/>
              <a:pathLst>
                <a:path w="8830" h="10434" extrusionOk="0">
                  <a:moveTo>
                    <a:pt x="2619" y="0"/>
                  </a:moveTo>
                  <a:lnTo>
                    <a:pt x="0" y="3552"/>
                  </a:lnTo>
                  <a:lnTo>
                    <a:pt x="8282" y="10433"/>
                  </a:lnTo>
                  <a:lnTo>
                    <a:pt x="8830" y="9804"/>
                  </a:lnTo>
                  <a:lnTo>
                    <a:pt x="2619" y="0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8"/>
            <p:cNvSpPr/>
            <p:nvPr/>
          </p:nvSpPr>
          <p:spPr>
            <a:xfrm>
              <a:off x="411650" y="3545825"/>
              <a:ext cx="987000" cy="1167150"/>
            </a:xfrm>
            <a:custGeom>
              <a:avLst/>
              <a:gdLst/>
              <a:ahLst/>
              <a:cxnLst/>
              <a:rect l="l" t="t" r="r" b="b"/>
              <a:pathLst>
                <a:path w="39480" h="46686" extrusionOk="0">
                  <a:moveTo>
                    <a:pt x="23242" y="1"/>
                  </a:moveTo>
                  <a:lnTo>
                    <a:pt x="1" y="35176"/>
                  </a:lnTo>
                  <a:lnTo>
                    <a:pt x="31462" y="46685"/>
                  </a:lnTo>
                  <a:lnTo>
                    <a:pt x="39480" y="12971"/>
                  </a:lnTo>
                  <a:lnTo>
                    <a:pt x="232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8"/>
            <p:cNvSpPr/>
            <p:nvPr/>
          </p:nvSpPr>
          <p:spPr>
            <a:xfrm>
              <a:off x="1038350" y="2851750"/>
              <a:ext cx="958575" cy="1010250"/>
            </a:xfrm>
            <a:custGeom>
              <a:avLst/>
              <a:gdLst/>
              <a:ahLst/>
              <a:cxnLst/>
              <a:rect l="l" t="t" r="r" b="b"/>
              <a:pathLst>
                <a:path w="38343" h="40410" extrusionOk="0">
                  <a:moveTo>
                    <a:pt x="20910" y="0"/>
                  </a:moveTo>
                  <a:cubicBezTo>
                    <a:pt x="20694" y="0"/>
                    <a:pt x="20501" y="24"/>
                    <a:pt x="20339" y="78"/>
                  </a:cubicBezTo>
                  <a:cubicBezTo>
                    <a:pt x="18816" y="606"/>
                    <a:pt x="17071" y="1275"/>
                    <a:pt x="16665" y="1742"/>
                  </a:cubicBezTo>
                  <a:cubicBezTo>
                    <a:pt x="15893" y="2574"/>
                    <a:pt x="15731" y="4949"/>
                    <a:pt x="14412" y="6634"/>
                  </a:cubicBezTo>
                  <a:cubicBezTo>
                    <a:pt x="13092" y="8339"/>
                    <a:pt x="0" y="24232"/>
                    <a:pt x="0" y="24232"/>
                  </a:cubicBezTo>
                  <a:lnTo>
                    <a:pt x="427" y="28210"/>
                  </a:lnTo>
                  <a:lnTo>
                    <a:pt x="14960" y="40409"/>
                  </a:lnTo>
                  <a:cubicBezTo>
                    <a:pt x="14960" y="40409"/>
                    <a:pt x="31543" y="35091"/>
                    <a:pt x="34588" y="31925"/>
                  </a:cubicBezTo>
                  <a:cubicBezTo>
                    <a:pt x="37632" y="28779"/>
                    <a:pt x="38343" y="24557"/>
                    <a:pt x="38343" y="24557"/>
                  </a:cubicBezTo>
                  <a:lnTo>
                    <a:pt x="32680" y="13555"/>
                  </a:lnTo>
                  <a:lnTo>
                    <a:pt x="31989" y="6898"/>
                  </a:lnTo>
                  <a:lnTo>
                    <a:pt x="25210" y="1255"/>
                  </a:lnTo>
                  <a:cubicBezTo>
                    <a:pt x="25210" y="1255"/>
                    <a:pt x="22480" y="0"/>
                    <a:pt x="209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8"/>
            <p:cNvSpPr/>
            <p:nvPr/>
          </p:nvSpPr>
          <p:spPr>
            <a:xfrm>
              <a:off x="1299175" y="3440950"/>
              <a:ext cx="697750" cy="400750"/>
            </a:xfrm>
            <a:custGeom>
              <a:avLst/>
              <a:gdLst/>
              <a:ahLst/>
              <a:cxnLst/>
              <a:rect l="l" t="t" r="r" b="b"/>
              <a:pathLst>
                <a:path w="27910" h="16030" extrusionOk="0">
                  <a:moveTo>
                    <a:pt x="2935" y="1"/>
                  </a:moveTo>
                  <a:cubicBezTo>
                    <a:pt x="2147" y="1"/>
                    <a:pt x="1543" y="867"/>
                    <a:pt x="1543" y="867"/>
                  </a:cubicBezTo>
                  <a:cubicBezTo>
                    <a:pt x="0" y="10305"/>
                    <a:pt x="6069" y="15238"/>
                    <a:pt x="6942" y="16029"/>
                  </a:cubicBezTo>
                  <a:cubicBezTo>
                    <a:pt x="11671" y="14426"/>
                    <a:pt x="21841" y="10772"/>
                    <a:pt x="24155" y="8357"/>
                  </a:cubicBezTo>
                  <a:cubicBezTo>
                    <a:pt x="27199" y="5211"/>
                    <a:pt x="27910" y="989"/>
                    <a:pt x="27910" y="989"/>
                  </a:cubicBezTo>
                  <a:lnTo>
                    <a:pt x="27605" y="380"/>
                  </a:lnTo>
                  <a:lnTo>
                    <a:pt x="20379" y="3424"/>
                  </a:lnTo>
                  <a:cubicBezTo>
                    <a:pt x="20379" y="3424"/>
                    <a:pt x="16034" y="1233"/>
                    <a:pt x="12989" y="1233"/>
                  </a:cubicBezTo>
                  <a:cubicBezTo>
                    <a:pt x="12113" y="1233"/>
                    <a:pt x="11345" y="1415"/>
                    <a:pt x="10819" y="1882"/>
                  </a:cubicBezTo>
                  <a:cubicBezTo>
                    <a:pt x="9940" y="2669"/>
                    <a:pt x="8969" y="2999"/>
                    <a:pt x="8031" y="2999"/>
                  </a:cubicBezTo>
                  <a:cubicBezTo>
                    <a:pt x="6477" y="2999"/>
                    <a:pt x="5012" y="2094"/>
                    <a:pt x="4202" y="867"/>
                  </a:cubicBezTo>
                  <a:cubicBezTo>
                    <a:pt x="3769" y="217"/>
                    <a:pt x="3329" y="1"/>
                    <a:pt x="2935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8"/>
            <p:cNvSpPr/>
            <p:nvPr/>
          </p:nvSpPr>
          <p:spPr>
            <a:xfrm>
              <a:off x="1187525" y="3150525"/>
              <a:ext cx="162425" cy="180675"/>
            </a:xfrm>
            <a:custGeom>
              <a:avLst/>
              <a:gdLst/>
              <a:ahLst/>
              <a:cxnLst/>
              <a:rect l="l" t="t" r="r" b="b"/>
              <a:pathLst>
                <a:path w="6497" h="7227" extrusionOk="0">
                  <a:moveTo>
                    <a:pt x="6435" y="1"/>
                  </a:moveTo>
                  <a:cubicBezTo>
                    <a:pt x="6435" y="1"/>
                    <a:pt x="6029" y="1665"/>
                    <a:pt x="3959" y="4060"/>
                  </a:cubicBezTo>
                  <a:cubicBezTo>
                    <a:pt x="1868" y="6435"/>
                    <a:pt x="1" y="7227"/>
                    <a:pt x="1" y="7227"/>
                  </a:cubicBezTo>
                  <a:cubicBezTo>
                    <a:pt x="1" y="7227"/>
                    <a:pt x="3046" y="6740"/>
                    <a:pt x="4771" y="4466"/>
                  </a:cubicBezTo>
                  <a:cubicBezTo>
                    <a:pt x="6496" y="2213"/>
                    <a:pt x="6435" y="1"/>
                    <a:pt x="6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8"/>
            <p:cNvSpPr/>
            <p:nvPr/>
          </p:nvSpPr>
          <p:spPr>
            <a:xfrm>
              <a:off x="1821325" y="3009975"/>
              <a:ext cx="33000" cy="171025"/>
            </a:xfrm>
            <a:custGeom>
              <a:avLst/>
              <a:gdLst/>
              <a:ahLst/>
              <a:cxnLst/>
              <a:rect l="l" t="t" r="r" b="b"/>
              <a:pathLst>
                <a:path w="1320" h="6841" extrusionOk="0">
                  <a:moveTo>
                    <a:pt x="1" y="0"/>
                  </a:moveTo>
                  <a:lnTo>
                    <a:pt x="346" y="1502"/>
                  </a:lnTo>
                  <a:lnTo>
                    <a:pt x="589" y="6699"/>
                  </a:lnTo>
                  <a:lnTo>
                    <a:pt x="1320" y="6841"/>
                  </a:lnTo>
                  <a:lnTo>
                    <a:pt x="1320" y="6841"/>
                  </a:lnTo>
                  <a:lnTo>
                    <a:pt x="670" y="5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8"/>
            <p:cNvSpPr/>
            <p:nvPr/>
          </p:nvSpPr>
          <p:spPr>
            <a:xfrm>
              <a:off x="1442275" y="3649850"/>
              <a:ext cx="460775" cy="191850"/>
            </a:xfrm>
            <a:custGeom>
              <a:avLst/>
              <a:gdLst/>
              <a:ahLst/>
              <a:cxnLst/>
              <a:rect l="l" t="t" r="r" b="b"/>
              <a:pathLst>
                <a:path w="18431" h="7674" extrusionOk="0">
                  <a:moveTo>
                    <a:pt x="18431" y="1"/>
                  </a:moveTo>
                  <a:lnTo>
                    <a:pt x="18431" y="1"/>
                  </a:lnTo>
                  <a:cubicBezTo>
                    <a:pt x="18430" y="1"/>
                    <a:pt x="14310" y="2152"/>
                    <a:pt x="9926" y="3776"/>
                  </a:cubicBezTo>
                  <a:cubicBezTo>
                    <a:pt x="5521" y="5420"/>
                    <a:pt x="0" y="6435"/>
                    <a:pt x="0" y="6435"/>
                  </a:cubicBezTo>
                  <a:lnTo>
                    <a:pt x="1218" y="7673"/>
                  </a:lnTo>
                  <a:cubicBezTo>
                    <a:pt x="5947" y="6070"/>
                    <a:pt x="16117" y="2416"/>
                    <a:pt x="18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8"/>
            <p:cNvSpPr/>
            <p:nvPr/>
          </p:nvSpPr>
          <p:spPr>
            <a:xfrm>
              <a:off x="1130700" y="3093200"/>
              <a:ext cx="207050" cy="252225"/>
            </a:xfrm>
            <a:custGeom>
              <a:avLst/>
              <a:gdLst/>
              <a:ahLst/>
              <a:cxnLst/>
              <a:rect l="l" t="t" r="r" b="b"/>
              <a:pathLst>
                <a:path w="8282" h="10089" extrusionOk="0">
                  <a:moveTo>
                    <a:pt x="8282" y="0"/>
                  </a:moveTo>
                  <a:cubicBezTo>
                    <a:pt x="5988" y="2801"/>
                    <a:pt x="2578" y="6942"/>
                    <a:pt x="1" y="10088"/>
                  </a:cubicBezTo>
                  <a:lnTo>
                    <a:pt x="1218" y="10088"/>
                  </a:lnTo>
                  <a:lnTo>
                    <a:pt x="8282" y="1604"/>
                  </a:lnTo>
                  <a:lnTo>
                    <a:pt x="8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8"/>
            <p:cNvSpPr/>
            <p:nvPr/>
          </p:nvSpPr>
          <p:spPr>
            <a:xfrm>
              <a:off x="1674675" y="3399175"/>
              <a:ext cx="322250" cy="255225"/>
            </a:xfrm>
            <a:custGeom>
              <a:avLst/>
              <a:gdLst/>
              <a:ahLst/>
              <a:cxnLst/>
              <a:rect l="l" t="t" r="r" b="b"/>
              <a:pathLst>
                <a:path w="12890" h="10209" extrusionOk="0">
                  <a:moveTo>
                    <a:pt x="11509" y="1"/>
                  </a:moveTo>
                  <a:lnTo>
                    <a:pt x="1" y="9987"/>
                  </a:lnTo>
                  <a:cubicBezTo>
                    <a:pt x="1" y="9987"/>
                    <a:pt x="1571" y="10209"/>
                    <a:pt x="3775" y="10209"/>
                  </a:cubicBezTo>
                  <a:cubicBezTo>
                    <a:pt x="5460" y="10209"/>
                    <a:pt x="7515" y="10079"/>
                    <a:pt x="9520" y="9622"/>
                  </a:cubicBezTo>
                  <a:cubicBezTo>
                    <a:pt x="12240" y="6516"/>
                    <a:pt x="12890" y="2660"/>
                    <a:pt x="12890" y="2660"/>
                  </a:cubicBezTo>
                  <a:lnTo>
                    <a:pt x="11509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8"/>
            <p:cNvSpPr/>
            <p:nvPr/>
          </p:nvSpPr>
          <p:spPr>
            <a:xfrm>
              <a:off x="1674675" y="2483750"/>
              <a:ext cx="466875" cy="506450"/>
            </a:xfrm>
            <a:custGeom>
              <a:avLst/>
              <a:gdLst/>
              <a:ahLst/>
              <a:cxnLst/>
              <a:rect l="l" t="t" r="r" b="b"/>
              <a:pathLst>
                <a:path w="18675" h="20258" extrusionOk="0">
                  <a:moveTo>
                    <a:pt x="14777" y="1"/>
                  </a:moveTo>
                  <a:lnTo>
                    <a:pt x="12220" y="224"/>
                  </a:lnTo>
                  <a:lnTo>
                    <a:pt x="1" y="10454"/>
                  </a:lnTo>
                  <a:lnTo>
                    <a:pt x="731" y="15021"/>
                  </a:lnTo>
                  <a:lnTo>
                    <a:pt x="6212" y="20258"/>
                  </a:lnTo>
                  <a:lnTo>
                    <a:pt x="7511" y="20258"/>
                  </a:lnTo>
                  <a:lnTo>
                    <a:pt x="18674" y="7734"/>
                  </a:lnTo>
                  <a:lnTo>
                    <a:pt x="18674" y="5035"/>
                  </a:lnTo>
                  <a:lnTo>
                    <a:pt x="147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8"/>
            <p:cNvSpPr/>
            <p:nvPr/>
          </p:nvSpPr>
          <p:spPr>
            <a:xfrm>
              <a:off x="2062350" y="2248825"/>
              <a:ext cx="431350" cy="358275"/>
            </a:xfrm>
            <a:custGeom>
              <a:avLst/>
              <a:gdLst/>
              <a:ahLst/>
              <a:cxnLst/>
              <a:rect l="l" t="t" r="r" b="b"/>
              <a:pathLst>
                <a:path w="17254" h="14331" extrusionOk="0">
                  <a:moveTo>
                    <a:pt x="12971" y="0"/>
                  </a:moveTo>
                  <a:lnTo>
                    <a:pt x="630" y="6658"/>
                  </a:lnTo>
                  <a:lnTo>
                    <a:pt x="1" y="8972"/>
                  </a:lnTo>
                  <a:lnTo>
                    <a:pt x="4000" y="13924"/>
                  </a:lnTo>
                  <a:lnTo>
                    <a:pt x="6374" y="14330"/>
                  </a:lnTo>
                  <a:lnTo>
                    <a:pt x="16970" y="7165"/>
                  </a:lnTo>
                  <a:lnTo>
                    <a:pt x="17254" y="4689"/>
                  </a:lnTo>
                  <a:lnTo>
                    <a:pt x="15001" y="568"/>
                  </a:lnTo>
                  <a:lnTo>
                    <a:pt x="129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8"/>
            <p:cNvSpPr/>
            <p:nvPr/>
          </p:nvSpPr>
          <p:spPr>
            <a:xfrm>
              <a:off x="2457150" y="2156650"/>
              <a:ext cx="367575" cy="240350"/>
            </a:xfrm>
            <a:custGeom>
              <a:avLst/>
              <a:gdLst/>
              <a:ahLst/>
              <a:cxnLst/>
              <a:rect l="l" t="t" r="r" b="b"/>
              <a:pathLst>
                <a:path w="14703" h="9614" extrusionOk="0">
                  <a:moveTo>
                    <a:pt x="12878" y="1"/>
                  </a:moveTo>
                  <a:cubicBezTo>
                    <a:pt x="12768" y="1"/>
                    <a:pt x="12657" y="11"/>
                    <a:pt x="12544" y="33"/>
                  </a:cubicBezTo>
                  <a:lnTo>
                    <a:pt x="1807" y="2104"/>
                  </a:lnTo>
                  <a:lnTo>
                    <a:pt x="1" y="3971"/>
                  </a:lnTo>
                  <a:lnTo>
                    <a:pt x="2132" y="8254"/>
                  </a:lnTo>
                  <a:lnTo>
                    <a:pt x="3837" y="9614"/>
                  </a:lnTo>
                  <a:lnTo>
                    <a:pt x="9967" y="7564"/>
                  </a:lnTo>
                  <a:cubicBezTo>
                    <a:pt x="12463" y="6732"/>
                    <a:pt x="14249" y="4540"/>
                    <a:pt x="14574" y="1921"/>
                  </a:cubicBezTo>
                  <a:cubicBezTo>
                    <a:pt x="14702" y="879"/>
                    <a:pt x="13874" y="1"/>
                    <a:pt x="128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8"/>
            <p:cNvSpPr/>
            <p:nvPr/>
          </p:nvSpPr>
          <p:spPr>
            <a:xfrm>
              <a:off x="1630525" y="3068325"/>
              <a:ext cx="600325" cy="554150"/>
            </a:xfrm>
            <a:custGeom>
              <a:avLst/>
              <a:gdLst/>
              <a:ahLst/>
              <a:cxnLst/>
              <a:rect l="l" t="t" r="r" b="b"/>
              <a:pathLst>
                <a:path w="24013" h="22166" extrusionOk="0">
                  <a:moveTo>
                    <a:pt x="19202" y="1"/>
                  </a:moveTo>
                  <a:lnTo>
                    <a:pt x="1" y="10068"/>
                  </a:lnTo>
                  <a:lnTo>
                    <a:pt x="6841" y="22166"/>
                  </a:lnTo>
                  <a:cubicBezTo>
                    <a:pt x="6841" y="22166"/>
                    <a:pt x="23628" y="8728"/>
                    <a:pt x="23728" y="8728"/>
                  </a:cubicBezTo>
                  <a:cubicBezTo>
                    <a:pt x="23728" y="8728"/>
                    <a:pt x="23729" y="8728"/>
                    <a:pt x="23729" y="8729"/>
                  </a:cubicBezTo>
                  <a:cubicBezTo>
                    <a:pt x="23729" y="8730"/>
                    <a:pt x="23729" y="8731"/>
                    <a:pt x="23729" y="8731"/>
                  </a:cubicBezTo>
                  <a:cubicBezTo>
                    <a:pt x="23741" y="8731"/>
                    <a:pt x="24013" y="6942"/>
                    <a:pt x="24013" y="6942"/>
                  </a:cubicBezTo>
                  <a:lnTo>
                    <a:pt x="204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8"/>
            <p:cNvSpPr/>
            <p:nvPr/>
          </p:nvSpPr>
          <p:spPr>
            <a:xfrm>
              <a:off x="2167900" y="2926925"/>
              <a:ext cx="374025" cy="324100"/>
            </a:xfrm>
            <a:custGeom>
              <a:avLst/>
              <a:gdLst/>
              <a:ahLst/>
              <a:cxnLst/>
              <a:rect l="l" t="t" r="r" b="b"/>
              <a:pathLst>
                <a:path w="14961" h="12964" extrusionOk="0">
                  <a:moveTo>
                    <a:pt x="10957" y="1"/>
                  </a:moveTo>
                  <a:cubicBezTo>
                    <a:pt x="7302" y="1"/>
                    <a:pt x="1" y="4175"/>
                    <a:pt x="1" y="4175"/>
                  </a:cubicBezTo>
                  <a:lnTo>
                    <a:pt x="1" y="5657"/>
                  </a:lnTo>
                  <a:lnTo>
                    <a:pt x="3066" y="12071"/>
                  </a:lnTo>
                  <a:lnTo>
                    <a:pt x="4629" y="12964"/>
                  </a:lnTo>
                  <a:cubicBezTo>
                    <a:pt x="4629" y="12964"/>
                    <a:pt x="10332" y="8803"/>
                    <a:pt x="11916" y="7098"/>
                  </a:cubicBezTo>
                  <a:cubicBezTo>
                    <a:pt x="13479" y="5413"/>
                    <a:pt x="14960" y="2084"/>
                    <a:pt x="12362" y="339"/>
                  </a:cubicBezTo>
                  <a:cubicBezTo>
                    <a:pt x="12011" y="103"/>
                    <a:pt x="11528" y="1"/>
                    <a:pt x="109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8"/>
            <p:cNvSpPr/>
            <p:nvPr/>
          </p:nvSpPr>
          <p:spPr>
            <a:xfrm>
              <a:off x="1742675" y="2998300"/>
              <a:ext cx="770825" cy="624175"/>
            </a:xfrm>
            <a:custGeom>
              <a:avLst/>
              <a:gdLst/>
              <a:ahLst/>
              <a:cxnLst/>
              <a:rect l="l" t="t" r="r" b="b"/>
              <a:pathLst>
                <a:path w="30833" h="24967" extrusionOk="0">
                  <a:moveTo>
                    <a:pt x="30772" y="1"/>
                  </a:moveTo>
                  <a:lnTo>
                    <a:pt x="30772" y="1"/>
                  </a:lnTo>
                  <a:cubicBezTo>
                    <a:pt x="30163" y="1198"/>
                    <a:pt x="28965" y="3086"/>
                    <a:pt x="26976" y="4527"/>
                  </a:cubicBezTo>
                  <a:cubicBezTo>
                    <a:pt x="23850" y="6780"/>
                    <a:pt x="22389" y="7511"/>
                    <a:pt x="22389" y="7511"/>
                  </a:cubicBezTo>
                  <a:lnTo>
                    <a:pt x="21678" y="5664"/>
                  </a:lnTo>
                  <a:lnTo>
                    <a:pt x="16401" y="9317"/>
                  </a:lnTo>
                  <a:lnTo>
                    <a:pt x="17862" y="10596"/>
                  </a:lnTo>
                  <a:lnTo>
                    <a:pt x="5846" y="19385"/>
                  </a:lnTo>
                  <a:cubicBezTo>
                    <a:pt x="5846" y="19385"/>
                    <a:pt x="5197" y="17741"/>
                    <a:pt x="4547" y="16624"/>
                  </a:cubicBezTo>
                  <a:cubicBezTo>
                    <a:pt x="4515" y="16566"/>
                    <a:pt x="4461" y="16539"/>
                    <a:pt x="4388" y="16539"/>
                  </a:cubicBezTo>
                  <a:cubicBezTo>
                    <a:pt x="3770" y="16539"/>
                    <a:pt x="1780" y="18516"/>
                    <a:pt x="0" y="20785"/>
                  </a:cubicBezTo>
                  <a:lnTo>
                    <a:pt x="2355" y="24967"/>
                  </a:lnTo>
                  <a:cubicBezTo>
                    <a:pt x="2355" y="24967"/>
                    <a:pt x="19142" y="11529"/>
                    <a:pt x="19242" y="11529"/>
                  </a:cubicBezTo>
                  <a:cubicBezTo>
                    <a:pt x="19242" y="11529"/>
                    <a:pt x="19243" y="11529"/>
                    <a:pt x="19243" y="11530"/>
                  </a:cubicBezTo>
                  <a:cubicBezTo>
                    <a:pt x="19243" y="11531"/>
                    <a:pt x="19243" y="11532"/>
                    <a:pt x="19243" y="11532"/>
                  </a:cubicBezTo>
                  <a:cubicBezTo>
                    <a:pt x="19255" y="11532"/>
                    <a:pt x="19527" y="9743"/>
                    <a:pt x="19527" y="9743"/>
                  </a:cubicBezTo>
                  <a:lnTo>
                    <a:pt x="19466" y="9642"/>
                  </a:lnTo>
                  <a:cubicBezTo>
                    <a:pt x="19730" y="9540"/>
                    <a:pt x="19973" y="9419"/>
                    <a:pt x="20176" y="9277"/>
                  </a:cubicBezTo>
                  <a:lnTo>
                    <a:pt x="21638" y="10109"/>
                  </a:lnTo>
                  <a:cubicBezTo>
                    <a:pt x="21638" y="10109"/>
                    <a:pt x="27341" y="5948"/>
                    <a:pt x="28925" y="4243"/>
                  </a:cubicBezTo>
                  <a:cubicBezTo>
                    <a:pt x="29899" y="3208"/>
                    <a:pt x="30833" y="1543"/>
                    <a:pt x="30772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8"/>
            <p:cNvSpPr/>
            <p:nvPr/>
          </p:nvSpPr>
          <p:spPr>
            <a:xfrm>
              <a:off x="1793425" y="3269275"/>
              <a:ext cx="433375" cy="353200"/>
            </a:xfrm>
            <a:custGeom>
              <a:avLst/>
              <a:gdLst/>
              <a:ahLst/>
              <a:cxnLst/>
              <a:rect l="l" t="t" r="r" b="b"/>
              <a:pathLst>
                <a:path w="17335" h="14128" extrusionOk="0">
                  <a:moveTo>
                    <a:pt x="17334" y="0"/>
                  </a:moveTo>
                  <a:lnTo>
                    <a:pt x="0" y="13194"/>
                  </a:lnTo>
                  <a:lnTo>
                    <a:pt x="325" y="14128"/>
                  </a:lnTo>
                  <a:lnTo>
                    <a:pt x="17213" y="691"/>
                  </a:lnTo>
                  <a:lnTo>
                    <a:pt x="17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8"/>
            <p:cNvSpPr/>
            <p:nvPr/>
          </p:nvSpPr>
          <p:spPr>
            <a:xfrm>
              <a:off x="1535125" y="3314950"/>
              <a:ext cx="336475" cy="336450"/>
            </a:xfrm>
            <a:custGeom>
              <a:avLst/>
              <a:gdLst/>
              <a:ahLst/>
              <a:cxnLst/>
              <a:rect l="l" t="t" r="r" b="b"/>
              <a:pathLst>
                <a:path w="13459" h="13458" extrusionOk="0">
                  <a:moveTo>
                    <a:pt x="6719" y="0"/>
                  </a:moveTo>
                  <a:cubicBezTo>
                    <a:pt x="3005" y="0"/>
                    <a:pt x="1" y="3004"/>
                    <a:pt x="1" y="6719"/>
                  </a:cubicBezTo>
                  <a:cubicBezTo>
                    <a:pt x="1" y="10433"/>
                    <a:pt x="3005" y="13458"/>
                    <a:pt x="6719" y="13458"/>
                  </a:cubicBezTo>
                  <a:cubicBezTo>
                    <a:pt x="10434" y="13458"/>
                    <a:pt x="13458" y="10433"/>
                    <a:pt x="13458" y="6719"/>
                  </a:cubicBezTo>
                  <a:cubicBezTo>
                    <a:pt x="13458" y="3004"/>
                    <a:pt x="10434" y="0"/>
                    <a:pt x="6719" y="0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8"/>
            <p:cNvSpPr/>
            <p:nvPr/>
          </p:nvSpPr>
          <p:spPr>
            <a:xfrm>
              <a:off x="2111575" y="3070350"/>
              <a:ext cx="174600" cy="174600"/>
            </a:xfrm>
            <a:custGeom>
              <a:avLst/>
              <a:gdLst/>
              <a:ahLst/>
              <a:cxnLst/>
              <a:rect l="l" t="t" r="r" b="b"/>
              <a:pathLst>
                <a:path w="6984" h="6984" extrusionOk="0">
                  <a:moveTo>
                    <a:pt x="3492" y="1"/>
                  </a:moveTo>
                  <a:cubicBezTo>
                    <a:pt x="1564" y="1"/>
                    <a:pt x="1" y="1564"/>
                    <a:pt x="1" y="3492"/>
                  </a:cubicBezTo>
                  <a:cubicBezTo>
                    <a:pt x="1" y="5420"/>
                    <a:pt x="1564" y="6983"/>
                    <a:pt x="3492" y="6983"/>
                  </a:cubicBezTo>
                  <a:cubicBezTo>
                    <a:pt x="5420" y="6983"/>
                    <a:pt x="6983" y="5420"/>
                    <a:pt x="6983" y="3492"/>
                  </a:cubicBezTo>
                  <a:cubicBezTo>
                    <a:pt x="6983" y="1564"/>
                    <a:pt x="5420" y="1"/>
                    <a:pt x="3492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8"/>
            <p:cNvSpPr/>
            <p:nvPr/>
          </p:nvSpPr>
          <p:spPr>
            <a:xfrm>
              <a:off x="2127325" y="3079500"/>
              <a:ext cx="149700" cy="119775"/>
            </a:xfrm>
            <a:custGeom>
              <a:avLst/>
              <a:gdLst/>
              <a:ahLst/>
              <a:cxnLst/>
              <a:rect l="l" t="t" r="r" b="b"/>
              <a:pathLst>
                <a:path w="5988" h="4791" extrusionOk="0">
                  <a:moveTo>
                    <a:pt x="2862" y="0"/>
                  </a:moveTo>
                  <a:cubicBezTo>
                    <a:pt x="1583" y="0"/>
                    <a:pt x="467" y="772"/>
                    <a:pt x="0" y="1888"/>
                  </a:cubicBezTo>
                  <a:cubicBezTo>
                    <a:pt x="548" y="1015"/>
                    <a:pt x="1522" y="426"/>
                    <a:pt x="2639" y="426"/>
                  </a:cubicBezTo>
                  <a:cubicBezTo>
                    <a:pt x="4364" y="426"/>
                    <a:pt x="5765" y="1827"/>
                    <a:pt x="5765" y="3552"/>
                  </a:cubicBezTo>
                  <a:cubicBezTo>
                    <a:pt x="5765" y="3999"/>
                    <a:pt x="5663" y="4405"/>
                    <a:pt x="5501" y="4790"/>
                  </a:cubicBezTo>
                  <a:cubicBezTo>
                    <a:pt x="5805" y="4303"/>
                    <a:pt x="5988" y="3735"/>
                    <a:pt x="5988" y="3126"/>
                  </a:cubicBezTo>
                  <a:cubicBezTo>
                    <a:pt x="5988" y="1401"/>
                    <a:pt x="4587" y="0"/>
                    <a:pt x="2862" y="0"/>
                  </a:cubicBezTo>
                  <a:close/>
                </a:path>
              </a:pathLst>
            </a:custGeom>
            <a:solidFill>
              <a:srgbClr val="72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8"/>
            <p:cNvSpPr/>
            <p:nvPr/>
          </p:nvSpPr>
          <p:spPr>
            <a:xfrm>
              <a:off x="1569625" y="3336250"/>
              <a:ext cx="279625" cy="223800"/>
            </a:xfrm>
            <a:custGeom>
              <a:avLst/>
              <a:gdLst/>
              <a:ahLst/>
              <a:cxnLst/>
              <a:rect l="l" t="t" r="r" b="b"/>
              <a:pathLst>
                <a:path w="11185" h="8952" extrusionOk="0">
                  <a:moveTo>
                    <a:pt x="5360" y="1"/>
                  </a:moveTo>
                  <a:cubicBezTo>
                    <a:pt x="2964" y="1"/>
                    <a:pt x="894" y="1462"/>
                    <a:pt x="1" y="3533"/>
                  </a:cubicBezTo>
                  <a:cubicBezTo>
                    <a:pt x="1036" y="1909"/>
                    <a:pt x="2863" y="813"/>
                    <a:pt x="4933" y="813"/>
                  </a:cubicBezTo>
                  <a:cubicBezTo>
                    <a:pt x="8140" y="813"/>
                    <a:pt x="10759" y="3431"/>
                    <a:pt x="10759" y="6638"/>
                  </a:cubicBezTo>
                  <a:cubicBezTo>
                    <a:pt x="10759" y="7470"/>
                    <a:pt x="10596" y="8242"/>
                    <a:pt x="10292" y="8952"/>
                  </a:cubicBezTo>
                  <a:cubicBezTo>
                    <a:pt x="10860" y="8059"/>
                    <a:pt x="11185" y="6983"/>
                    <a:pt x="11185" y="5846"/>
                  </a:cubicBezTo>
                  <a:cubicBezTo>
                    <a:pt x="11185" y="2619"/>
                    <a:pt x="8587" y="1"/>
                    <a:pt x="53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8"/>
            <p:cNvSpPr/>
            <p:nvPr/>
          </p:nvSpPr>
          <p:spPr>
            <a:xfrm>
              <a:off x="1324025" y="3150525"/>
              <a:ext cx="532350" cy="695225"/>
            </a:xfrm>
            <a:custGeom>
              <a:avLst/>
              <a:gdLst/>
              <a:ahLst/>
              <a:cxnLst/>
              <a:rect l="l" t="t" r="r" b="b"/>
              <a:pathLst>
                <a:path w="21294" h="27809" extrusionOk="0">
                  <a:moveTo>
                    <a:pt x="15813" y="1"/>
                  </a:moveTo>
                  <a:cubicBezTo>
                    <a:pt x="7105" y="1"/>
                    <a:pt x="1" y="7085"/>
                    <a:pt x="1" y="15813"/>
                  </a:cubicBezTo>
                  <a:cubicBezTo>
                    <a:pt x="1" y="20603"/>
                    <a:pt x="2152" y="24886"/>
                    <a:pt x="5522" y="27809"/>
                  </a:cubicBezTo>
                  <a:cubicBezTo>
                    <a:pt x="5765" y="27727"/>
                    <a:pt x="6009" y="27626"/>
                    <a:pt x="6273" y="27545"/>
                  </a:cubicBezTo>
                  <a:cubicBezTo>
                    <a:pt x="2863" y="24764"/>
                    <a:pt x="691" y="20542"/>
                    <a:pt x="691" y="15813"/>
                  </a:cubicBezTo>
                  <a:cubicBezTo>
                    <a:pt x="691" y="7450"/>
                    <a:pt x="7470" y="671"/>
                    <a:pt x="15813" y="671"/>
                  </a:cubicBezTo>
                  <a:cubicBezTo>
                    <a:pt x="17761" y="671"/>
                    <a:pt x="19608" y="1036"/>
                    <a:pt x="21293" y="1706"/>
                  </a:cubicBezTo>
                  <a:lnTo>
                    <a:pt x="21253" y="1604"/>
                  </a:lnTo>
                  <a:lnTo>
                    <a:pt x="21171" y="935"/>
                  </a:lnTo>
                  <a:cubicBezTo>
                    <a:pt x="19507" y="326"/>
                    <a:pt x="17700" y="1"/>
                    <a:pt x="15813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8"/>
            <p:cNvSpPr/>
            <p:nvPr/>
          </p:nvSpPr>
          <p:spPr>
            <a:xfrm>
              <a:off x="927725" y="3772150"/>
              <a:ext cx="348625" cy="799750"/>
            </a:xfrm>
            <a:custGeom>
              <a:avLst/>
              <a:gdLst/>
              <a:ahLst/>
              <a:cxnLst/>
              <a:rect l="l" t="t" r="r" b="b"/>
              <a:pathLst>
                <a:path w="13945" h="31990" extrusionOk="0">
                  <a:moveTo>
                    <a:pt x="13945" y="0"/>
                  </a:moveTo>
                  <a:lnTo>
                    <a:pt x="0" y="31989"/>
                  </a:ln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8"/>
            <p:cNvSpPr/>
            <p:nvPr/>
          </p:nvSpPr>
          <p:spPr>
            <a:xfrm>
              <a:off x="1773125" y="2566475"/>
              <a:ext cx="334425" cy="369425"/>
            </a:xfrm>
            <a:custGeom>
              <a:avLst/>
              <a:gdLst/>
              <a:ahLst/>
              <a:cxnLst/>
              <a:rect l="l" t="t" r="r" b="b"/>
              <a:pathLst>
                <a:path w="13377" h="14777" extrusionOk="0">
                  <a:moveTo>
                    <a:pt x="0" y="14777"/>
                  </a:moveTo>
                  <a:lnTo>
                    <a:pt x="13376" y="0"/>
                  </a:ln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8"/>
            <p:cNvSpPr/>
            <p:nvPr/>
          </p:nvSpPr>
          <p:spPr>
            <a:xfrm>
              <a:off x="2127325" y="2341675"/>
              <a:ext cx="353200" cy="211625"/>
            </a:xfrm>
            <a:custGeom>
              <a:avLst/>
              <a:gdLst/>
              <a:ahLst/>
              <a:cxnLst/>
              <a:rect l="l" t="t" r="r" b="b"/>
              <a:pathLst>
                <a:path w="14128" h="8465" extrusionOk="0">
                  <a:moveTo>
                    <a:pt x="0" y="8465"/>
                  </a:moveTo>
                  <a:lnTo>
                    <a:pt x="14127" y="1"/>
                  </a:ln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2492675" y="2220900"/>
              <a:ext cx="325800" cy="121300"/>
            </a:xfrm>
            <a:custGeom>
              <a:avLst/>
              <a:gdLst/>
              <a:ahLst/>
              <a:cxnLst/>
              <a:rect l="l" t="t" r="r" b="b"/>
              <a:pathLst>
                <a:path w="13032" h="4852" extrusionOk="0">
                  <a:moveTo>
                    <a:pt x="13031" y="1"/>
                  </a:moveTo>
                  <a:lnTo>
                    <a:pt x="0" y="4243"/>
                  </a:lnTo>
                  <a:lnTo>
                    <a:pt x="305" y="4852"/>
                  </a:lnTo>
                  <a:lnTo>
                    <a:pt x="12808" y="772"/>
                  </a:lnTo>
                  <a:cubicBezTo>
                    <a:pt x="12910" y="528"/>
                    <a:pt x="12971" y="265"/>
                    <a:pt x="13031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1038350" y="3810725"/>
              <a:ext cx="360300" cy="902250"/>
            </a:xfrm>
            <a:custGeom>
              <a:avLst/>
              <a:gdLst/>
              <a:ahLst/>
              <a:cxnLst/>
              <a:rect l="l" t="t" r="r" b="b"/>
              <a:pathLst>
                <a:path w="14412" h="36090" extrusionOk="0">
                  <a:moveTo>
                    <a:pt x="11428" y="0"/>
                  </a:moveTo>
                  <a:lnTo>
                    <a:pt x="0" y="33735"/>
                  </a:lnTo>
                  <a:lnTo>
                    <a:pt x="6394" y="36089"/>
                  </a:lnTo>
                  <a:lnTo>
                    <a:pt x="14412" y="2375"/>
                  </a:lnTo>
                  <a:lnTo>
                    <a:pt x="11428" y="0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8"/>
            <p:cNvSpPr/>
            <p:nvPr/>
          </p:nvSpPr>
          <p:spPr>
            <a:xfrm>
              <a:off x="2342475" y="3201775"/>
              <a:ext cx="310575" cy="324800"/>
            </a:xfrm>
            <a:custGeom>
              <a:avLst/>
              <a:gdLst/>
              <a:ahLst/>
              <a:cxnLst/>
              <a:rect l="l" t="t" r="r" b="b"/>
              <a:pathLst>
                <a:path w="12423" h="12992" extrusionOk="0">
                  <a:moveTo>
                    <a:pt x="11286" y="1"/>
                  </a:moveTo>
                  <a:lnTo>
                    <a:pt x="0" y="12991"/>
                  </a:lnTo>
                  <a:cubicBezTo>
                    <a:pt x="3025" y="11286"/>
                    <a:pt x="12422" y="2457"/>
                    <a:pt x="12422" y="2457"/>
                  </a:cubicBezTo>
                  <a:lnTo>
                    <a:pt x="11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8"/>
            <p:cNvSpPr/>
            <p:nvPr/>
          </p:nvSpPr>
          <p:spPr>
            <a:xfrm>
              <a:off x="2261775" y="3182500"/>
              <a:ext cx="284200" cy="170200"/>
            </a:xfrm>
            <a:custGeom>
              <a:avLst/>
              <a:gdLst/>
              <a:ahLst/>
              <a:cxnLst/>
              <a:rect l="l" t="t" r="r" b="b"/>
              <a:pathLst>
                <a:path w="11368" h="6808" extrusionOk="0">
                  <a:moveTo>
                    <a:pt x="11368" y="1"/>
                  </a:moveTo>
                  <a:lnTo>
                    <a:pt x="1" y="5176"/>
                  </a:lnTo>
                  <a:cubicBezTo>
                    <a:pt x="298" y="6128"/>
                    <a:pt x="835" y="6807"/>
                    <a:pt x="1437" y="6807"/>
                  </a:cubicBezTo>
                  <a:cubicBezTo>
                    <a:pt x="1656" y="6807"/>
                    <a:pt x="1884" y="6717"/>
                    <a:pt x="2112" y="6516"/>
                  </a:cubicBezTo>
                  <a:cubicBezTo>
                    <a:pt x="3512" y="5319"/>
                    <a:pt x="9724" y="934"/>
                    <a:pt x="11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8"/>
            <p:cNvSpPr/>
            <p:nvPr/>
          </p:nvSpPr>
          <p:spPr>
            <a:xfrm>
              <a:off x="2512450" y="2908475"/>
              <a:ext cx="91375" cy="203000"/>
            </a:xfrm>
            <a:custGeom>
              <a:avLst/>
              <a:gdLst/>
              <a:ahLst/>
              <a:cxnLst/>
              <a:rect l="l" t="t" r="r" b="b"/>
              <a:pathLst>
                <a:path w="3655" h="8120" extrusionOk="0">
                  <a:moveTo>
                    <a:pt x="1" y="1"/>
                  </a:moveTo>
                  <a:lnTo>
                    <a:pt x="1625" y="1747"/>
                  </a:lnTo>
                  <a:lnTo>
                    <a:pt x="2741" y="5684"/>
                  </a:lnTo>
                  <a:lnTo>
                    <a:pt x="1726" y="8120"/>
                  </a:lnTo>
                  <a:lnTo>
                    <a:pt x="3655" y="6395"/>
                  </a:lnTo>
                  <a:lnTo>
                    <a:pt x="2416" y="14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8"/>
            <p:cNvSpPr/>
            <p:nvPr/>
          </p:nvSpPr>
          <p:spPr>
            <a:xfrm>
              <a:off x="2162325" y="2366025"/>
              <a:ext cx="331375" cy="241075"/>
            </a:xfrm>
            <a:custGeom>
              <a:avLst/>
              <a:gdLst/>
              <a:ahLst/>
              <a:cxnLst/>
              <a:rect l="l" t="t" r="r" b="b"/>
              <a:pathLst>
                <a:path w="13255" h="9643" extrusionOk="0">
                  <a:moveTo>
                    <a:pt x="13255" y="1"/>
                  </a:moveTo>
                  <a:lnTo>
                    <a:pt x="1" y="9236"/>
                  </a:lnTo>
                  <a:lnTo>
                    <a:pt x="2375" y="9642"/>
                  </a:lnTo>
                  <a:lnTo>
                    <a:pt x="12971" y="2477"/>
                  </a:lnTo>
                  <a:lnTo>
                    <a:pt x="13255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1829950" y="2609600"/>
              <a:ext cx="311600" cy="380600"/>
            </a:xfrm>
            <a:custGeom>
              <a:avLst/>
              <a:gdLst/>
              <a:ahLst/>
              <a:cxnLst/>
              <a:rect l="l" t="t" r="r" b="b"/>
              <a:pathLst>
                <a:path w="12464" h="15224" extrusionOk="0">
                  <a:moveTo>
                    <a:pt x="12463" y="1"/>
                  </a:moveTo>
                  <a:lnTo>
                    <a:pt x="1" y="15224"/>
                  </a:lnTo>
                  <a:lnTo>
                    <a:pt x="1300" y="15224"/>
                  </a:lnTo>
                  <a:lnTo>
                    <a:pt x="12463" y="2700"/>
                  </a:lnTo>
                  <a:lnTo>
                    <a:pt x="12463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8"/>
            <p:cNvSpPr/>
            <p:nvPr/>
          </p:nvSpPr>
          <p:spPr>
            <a:xfrm>
              <a:off x="2510425" y="2261500"/>
              <a:ext cx="293850" cy="135500"/>
            </a:xfrm>
            <a:custGeom>
              <a:avLst/>
              <a:gdLst/>
              <a:ahLst/>
              <a:cxnLst/>
              <a:rect l="l" t="t" r="r" b="b"/>
              <a:pathLst>
                <a:path w="11754" h="5420" extrusionOk="0">
                  <a:moveTo>
                    <a:pt x="11753" y="0"/>
                  </a:moveTo>
                  <a:lnTo>
                    <a:pt x="11753" y="0"/>
                  </a:lnTo>
                  <a:cubicBezTo>
                    <a:pt x="11733" y="0"/>
                    <a:pt x="9784" y="995"/>
                    <a:pt x="7206" y="1929"/>
                  </a:cubicBezTo>
                  <a:cubicBezTo>
                    <a:pt x="4629" y="2842"/>
                    <a:pt x="1" y="4060"/>
                    <a:pt x="1" y="4060"/>
                  </a:cubicBezTo>
                  <a:lnTo>
                    <a:pt x="1706" y="5420"/>
                  </a:lnTo>
                  <a:lnTo>
                    <a:pt x="7836" y="3370"/>
                  </a:lnTo>
                  <a:cubicBezTo>
                    <a:pt x="9561" y="2802"/>
                    <a:pt x="10941" y="1563"/>
                    <a:pt x="11753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8"/>
            <p:cNvSpPr/>
            <p:nvPr/>
          </p:nvSpPr>
          <p:spPr>
            <a:xfrm>
              <a:off x="2468825" y="3251000"/>
              <a:ext cx="184225" cy="177625"/>
            </a:xfrm>
            <a:custGeom>
              <a:avLst/>
              <a:gdLst/>
              <a:ahLst/>
              <a:cxnLst/>
              <a:rect l="l" t="t" r="r" b="b"/>
              <a:pathLst>
                <a:path w="7369" h="7105" extrusionOk="0">
                  <a:moveTo>
                    <a:pt x="7145" y="1"/>
                  </a:moveTo>
                  <a:lnTo>
                    <a:pt x="0" y="7105"/>
                  </a:lnTo>
                  <a:cubicBezTo>
                    <a:pt x="3552" y="4060"/>
                    <a:pt x="7368" y="488"/>
                    <a:pt x="7368" y="488"/>
                  </a:cubicBezTo>
                  <a:lnTo>
                    <a:pt x="71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8"/>
            <p:cNvSpPr/>
            <p:nvPr/>
          </p:nvSpPr>
          <p:spPr>
            <a:xfrm>
              <a:off x="2670275" y="3167775"/>
              <a:ext cx="20325" cy="69550"/>
            </a:xfrm>
            <a:custGeom>
              <a:avLst/>
              <a:gdLst/>
              <a:ahLst/>
              <a:cxnLst/>
              <a:rect l="l" t="t" r="r" b="b"/>
              <a:pathLst>
                <a:path w="813" h="2782" extrusionOk="0">
                  <a:moveTo>
                    <a:pt x="264" y="1"/>
                  </a:moveTo>
                  <a:lnTo>
                    <a:pt x="1" y="143"/>
                  </a:lnTo>
                  <a:cubicBezTo>
                    <a:pt x="346" y="590"/>
                    <a:pt x="569" y="1158"/>
                    <a:pt x="569" y="1767"/>
                  </a:cubicBezTo>
                  <a:cubicBezTo>
                    <a:pt x="569" y="2132"/>
                    <a:pt x="488" y="2477"/>
                    <a:pt x="366" y="2782"/>
                  </a:cubicBezTo>
                  <a:cubicBezTo>
                    <a:pt x="650" y="2416"/>
                    <a:pt x="812" y="1950"/>
                    <a:pt x="812" y="1442"/>
                  </a:cubicBezTo>
                  <a:cubicBezTo>
                    <a:pt x="812" y="894"/>
                    <a:pt x="609" y="387"/>
                    <a:pt x="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8"/>
            <p:cNvSpPr/>
            <p:nvPr/>
          </p:nvSpPr>
          <p:spPr>
            <a:xfrm>
              <a:off x="2502325" y="2156675"/>
              <a:ext cx="313100" cy="52575"/>
            </a:xfrm>
            <a:custGeom>
              <a:avLst/>
              <a:gdLst/>
              <a:ahLst/>
              <a:cxnLst/>
              <a:rect l="l" t="t" r="r" b="b"/>
              <a:pathLst>
                <a:path w="12524" h="2103" extrusionOk="0">
                  <a:moveTo>
                    <a:pt x="11066" y="1"/>
                  </a:moveTo>
                  <a:cubicBezTo>
                    <a:pt x="10958" y="1"/>
                    <a:pt x="10848" y="11"/>
                    <a:pt x="10737" y="32"/>
                  </a:cubicBezTo>
                  <a:lnTo>
                    <a:pt x="0" y="2103"/>
                  </a:lnTo>
                  <a:lnTo>
                    <a:pt x="0" y="2103"/>
                  </a:lnTo>
                  <a:lnTo>
                    <a:pt x="12524" y="824"/>
                  </a:lnTo>
                  <a:cubicBezTo>
                    <a:pt x="12214" y="325"/>
                    <a:pt x="11670" y="1"/>
                    <a:pt x="1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2062350" y="2248825"/>
              <a:ext cx="375025" cy="224300"/>
            </a:xfrm>
            <a:custGeom>
              <a:avLst/>
              <a:gdLst/>
              <a:ahLst/>
              <a:cxnLst/>
              <a:rect l="l" t="t" r="r" b="b"/>
              <a:pathLst>
                <a:path w="15001" h="8972" extrusionOk="0">
                  <a:moveTo>
                    <a:pt x="12971" y="0"/>
                  </a:moveTo>
                  <a:lnTo>
                    <a:pt x="630" y="6658"/>
                  </a:lnTo>
                  <a:lnTo>
                    <a:pt x="1" y="8972"/>
                  </a:lnTo>
                  <a:lnTo>
                    <a:pt x="996" y="7165"/>
                  </a:lnTo>
                  <a:lnTo>
                    <a:pt x="12586" y="1116"/>
                  </a:lnTo>
                  <a:lnTo>
                    <a:pt x="15001" y="568"/>
                  </a:lnTo>
                  <a:lnTo>
                    <a:pt x="129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1674675" y="2483750"/>
              <a:ext cx="369450" cy="375550"/>
            </a:xfrm>
            <a:custGeom>
              <a:avLst/>
              <a:gdLst/>
              <a:ahLst/>
              <a:cxnLst/>
              <a:rect l="l" t="t" r="r" b="b"/>
              <a:pathLst>
                <a:path w="14778" h="15022" extrusionOk="0">
                  <a:moveTo>
                    <a:pt x="14777" y="1"/>
                  </a:moveTo>
                  <a:lnTo>
                    <a:pt x="12220" y="224"/>
                  </a:lnTo>
                  <a:lnTo>
                    <a:pt x="1" y="10454"/>
                  </a:lnTo>
                  <a:lnTo>
                    <a:pt x="731" y="15021"/>
                  </a:lnTo>
                  <a:lnTo>
                    <a:pt x="1198" y="10901"/>
                  </a:lnTo>
                  <a:lnTo>
                    <a:pt x="12382" y="1198"/>
                  </a:lnTo>
                  <a:lnTo>
                    <a:pt x="147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8"/>
            <p:cNvSpPr/>
            <p:nvPr/>
          </p:nvSpPr>
          <p:spPr>
            <a:xfrm>
              <a:off x="1355500" y="2851750"/>
              <a:ext cx="313125" cy="264300"/>
            </a:xfrm>
            <a:custGeom>
              <a:avLst/>
              <a:gdLst/>
              <a:ahLst/>
              <a:cxnLst/>
              <a:rect l="l" t="t" r="r" b="b"/>
              <a:pathLst>
                <a:path w="12525" h="10572" extrusionOk="0">
                  <a:moveTo>
                    <a:pt x="8238" y="0"/>
                  </a:moveTo>
                  <a:cubicBezTo>
                    <a:pt x="8024" y="0"/>
                    <a:pt x="7832" y="24"/>
                    <a:pt x="7673" y="78"/>
                  </a:cubicBezTo>
                  <a:cubicBezTo>
                    <a:pt x="6130" y="606"/>
                    <a:pt x="4385" y="1275"/>
                    <a:pt x="3979" y="1742"/>
                  </a:cubicBezTo>
                  <a:cubicBezTo>
                    <a:pt x="3207" y="2574"/>
                    <a:pt x="3045" y="4949"/>
                    <a:pt x="1726" y="6634"/>
                  </a:cubicBezTo>
                  <a:cubicBezTo>
                    <a:pt x="1482" y="6959"/>
                    <a:pt x="853" y="7730"/>
                    <a:pt x="0" y="8785"/>
                  </a:cubicBezTo>
                  <a:lnTo>
                    <a:pt x="528" y="10572"/>
                  </a:lnTo>
                  <a:lnTo>
                    <a:pt x="1401" y="8664"/>
                  </a:lnTo>
                  <a:cubicBezTo>
                    <a:pt x="1401" y="8664"/>
                    <a:pt x="4080" y="6269"/>
                    <a:pt x="4364" y="4726"/>
                  </a:cubicBezTo>
                  <a:cubicBezTo>
                    <a:pt x="4649" y="3183"/>
                    <a:pt x="5095" y="2716"/>
                    <a:pt x="6902" y="1539"/>
                  </a:cubicBezTo>
                  <a:cubicBezTo>
                    <a:pt x="7619" y="1072"/>
                    <a:pt x="8654" y="931"/>
                    <a:pt x="9641" y="931"/>
                  </a:cubicBezTo>
                  <a:cubicBezTo>
                    <a:pt x="11138" y="931"/>
                    <a:pt x="12524" y="1255"/>
                    <a:pt x="12524" y="1255"/>
                  </a:cubicBezTo>
                  <a:cubicBezTo>
                    <a:pt x="12524" y="1255"/>
                    <a:pt x="9794" y="0"/>
                    <a:pt x="8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8"/>
            <p:cNvSpPr/>
            <p:nvPr/>
          </p:nvSpPr>
          <p:spPr>
            <a:xfrm>
              <a:off x="1121050" y="3061225"/>
              <a:ext cx="247675" cy="295850"/>
            </a:xfrm>
            <a:custGeom>
              <a:avLst/>
              <a:gdLst/>
              <a:ahLst/>
              <a:cxnLst/>
              <a:rect l="l" t="t" r="r" b="b"/>
              <a:pathLst>
                <a:path w="9907" h="11834" extrusionOk="0">
                  <a:moveTo>
                    <a:pt x="9703" y="0"/>
                  </a:moveTo>
                  <a:cubicBezTo>
                    <a:pt x="9520" y="203"/>
                    <a:pt x="9338" y="447"/>
                    <a:pt x="9135" y="691"/>
                  </a:cubicBezTo>
                  <a:cubicBezTo>
                    <a:pt x="9196" y="1117"/>
                    <a:pt x="9236" y="1563"/>
                    <a:pt x="9236" y="2010"/>
                  </a:cubicBezTo>
                  <a:cubicBezTo>
                    <a:pt x="9236" y="6902"/>
                    <a:pt x="5380" y="10900"/>
                    <a:pt x="569" y="11144"/>
                  </a:cubicBezTo>
                  <a:cubicBezTo>
                    <a:pt x="366" y="11387"/>
                    <a:pt x="184" y="11611"/>
                    <a:pt x="1" y="11834"/>
                  </a:cubicBezTo>
                  <a:lnTo>
                    <a:pt x="82" y="11834"/>
                  </a:lnTo>
                  <a:cubicBezTo>
                    <a:pt x="5502" y="11834"/>
                    <a:pt x="9906" y="7429"/>
                    <a:pt x="9906" y="2010"/>
                  </a:cubicBezTo>
                  <a:cubicBezTo>
                    <a:pt x="9906" y="1320"/>
                    <a:pt x="9845" y="650"/>
                    <a:pt x="9703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1299675" y="3850300"/>
              <a:ext cx="98975" cy="436925"/>
            </a:xfrm>
            <a:custGeom>
              <a:avLst/>
              <a:gdLst/>
              <a:ahLst/>
              <a:cxnLst/>
              <a:rect l="l" t="t" r="r" b="b"/>
              <a:pathLst>
                <a:path w="3959" h="17477" extrusionOk="0">
                  <a:moveTo>
                    <a:pt x="2984" y="0"/>
                  </a:moveTo>
                  <a:lnTo>
                    <a:pt x="1" y="17476"/>
                  </a:lnTo>
                  <a:lnTo>
                    <a:pt x="3959" y="792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8"/>
            <p:cNvSpPr/>
            <p:nvPr/>
          </p:nvSpPr>
          <p:spPr>
            <a:xfrm>
              <a:off x="1387975" y="3826450"/>
              <a:ext cx="59400" cy="35550"/>
            </a:xfrm>
            <a:custGeom>
              <a:avLst/>
              <a:gdLst/>
              <a:ahLst/>
              <a:cxnLst/>
              <a:rect l="l" t="t" r="r" b="b"/>
              <a:pathLst>
                <a:path w="2376" h="1422" extrusionOk="0">
                  <a:moveTo>
                    <a:pt x="975" y="0"/>
                  </a:moveTo>
                  <a:lnTo>
                    <a:pt x="0" y="609"/>
                  </a:lnTo>
                  <a:lnTo>
                    <a:pt x="975" y="1421"/>
                  </a:lnTo>
                  <a:lnTo>
                    <a:pt x="2375" y="954"/>
                  </a:lnTo>
                  <a:lnTo>
                    <a:pt x="9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8"/>
            <p:cNvSpPr/>
            <p:nvPr/>
          </p:nvSpPr>
          <p:spPr>
            <a:xfrm>
              <a:off x="1506200" y="2736975"/>
              <a:ext cx="131450" cy="102025"/>
            </a:xfrm>
            <a:custGeom>
              <a:avLst/>
              <a:gdLst/>
              <a:ahLst/>
              <a:cxnLst/>
              <a:rect l="l" t="t" r="r" b="b"/>
              <a:pathLst>
                <a:path w="5258" h="4081" extrusionOk="0">
                  <a:moveTo>
                    <a:pt x="4974" y="0"/>
                  </a:moveTo>
                  <a:cubicBezTo>
                    <a:pt x="2497" y="0"/>
                    <a:pt x="468" y="1746"/>
                    <a:pt x="1" y="4080"/>
                  </a:cubicBezTo>
                  <a:cubicBezTo>
                    <a:pt x="853" y="2192"/>
                    <a:pt x="2761" y="873"/>
                    <a:pt x="4974" y="873"/>
                  </a:cubicBezTo>
                  <a:lnTo>
                    <a:pt x="5055" y="873"/>
                  </a:lnTo>
                  <a:lnTo>
                    <a:pt x="5258" y="21"/>
                  </a:lnTo>
                  <a:cubicBezTo>
                    <a:pt x="5156" y="0"/>
                    <a:pt x="5075" y="0"/>
                    <a:pt x="49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8"/>
            <p:cNvSpPr/>
            <p:nvPr/>
          </p:nvSpPr>
          <p:spPr>
            <a:xfrm>
              <a:off x="1038350" y="3368725"/>
              <a:ext cx="97950" cy="188300"/>
            </a:xfrm>
            <a:custGeom>
              <a:avLst/>
              <a:gdLst/>
              <a:ahLst/>
              <a:cxnLst/>
              <a:rect l="l" t="t" r="r" b="b"/>
              <a:pathLst>
                <a:path w="3918" h="7532" extrusionOk="0">
                  <a:moveTo>
                    <a:pt x="2923" y="1"/>
                  </a:moveTo>
                  <a:lnTo>
                    <a:pt x="0" y="3553"/>
                  </a:lnTo>
                  <a:lnTo>
                    <a:pt x="427" y="7531"/>
                  </a:lnTo>
                  <a:lnTo>
                    <a:pt x="873" y="3979"/>
                  </a:lnTo>
                  <a:lnTo>
                    <a:pt x="3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8"/>
            <p:cNvSpPr/>
            <p:nvPr/>
          </p:nvSpPr>
          <p:spPr>
            <a:xfrm>
              <a:off x="411650" y="3545825"/>
              <a:ext cx="626725" cy="879425"/>
            </a:xfrm>
            <a:custGeom>
              <a:avLst/>
              <a:gdLst/>
              <a:ahLst/>
              <a:cxnLst/>
              <a:rect l="l" t="t" r="r" b="b"/>
              <a:pathLst>
                <a:path w="25069" h="35177" extrusionOk="0">
                  <a:moveTo>
                    <a:pt x="23242" y="1"/>
                  </a:moveTo>
                  <a:lnTo>
                    <a:pt x="1" y="35176"/>
                  </a:lnTo>
                  <a:lnTo>
                    <a:pt x="25068" y="1462"/>
                  </a:lnTo>
                  <a:lnTo>
                    <a:pt x="232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8"/>
            <p:cNvSpPr/>
            <p:nvPr/>
          </p:nvSpPr>
          <p:spPr>
            <a:xfrm>
              <a:off x="2167900" y="2926925"/>
              <a:ext cx="320225" cy="141425"/>
            </a:xfrm>
            <a:custGeom>
              <a:avLst/>
              <a:gdLst/>
              <a:ahLst/>
              <a:cxnLst/>
              <a:rect l="l" t="t" r="r" b="b"/>
              <a:pathLst>
                <a:path w="12809" h="5657" extrusionOk="0">
                  <a:moveTo>
                    <a:pt x="10957" y="1"/>
                  </a:moveTo>
                  <a:cubicBezTo>
                    <a:pt x="7302" y="1"/>
                    <a:pt x="1" y="4175"/>
                    <a:pt x="1" y="4175"/>
                  </a:cubicBezTo>
                  <a:lnTo>
                    <a:pt x="1" y="5657"/>
                  </a:lnTo>
                  <a:cubicBezTo>
                    <a:pt x="1" y="5657"/>
                    <a:pt x="407" y="4621"/>
                    <a:pt x="549" y="4439"/>
                  </a:cubicBezTo>
                  <a:cubicBezTo>
                    <a:pt x="691" y="4256"/>
                    <a:pt x="4629" y="2754"/>
                    <a:pt x="7673" y="1414"/>
                  </a:cubicBezTo>
                  <a:cubicBezTo>
                    <a:pt x="9231" y="719"/>
                    <a:pt x="10538" y="549"/>
                    <a:pt x="11444" y="549"/>
                  </a:cubicBezTo>
                  <a:cubicBezTo>
                    <a:pt x="12310" y="549"/>
                    <a:pt x="12809" y="704"/>
                    <a:pt x="12809" y="704"/>
                  </a:cubicBezTo>
                  <a:cubicBezTo>
                    <a:pt x="12667" y="562"/>
                    <a:pt x="12525" y="460"/>
                    <a:pt x="12362" y="339"/>
                  </a:cubicBezTo>
                  <a:cubicBezTo>
                    <a:pt x="12011" y="103"/>
                    <a:pt x="11528" y="1"/>
                    <a:pt x="10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8"/>
            <p:cNvSpPr/>
            <p:nvPr/>
          </p:nvSpPr>
          <p:spPr>
            <a:xfrm>
              <a:off x="1630525" y="3068325"/>
              <a:ext cx="516600" cy="251725"/>
            </a:xfrm>
            <a:custGeom>
              <a:avLst/>
              <a:gdLst/>
              <a:ahLst/>
              <a:cxnLst/>
              <a:rect l="l" t="t" r="r" b="b"/>
              <a:pathLst>
                <a:path w="20664" h="10069" extrusionOk="0">
                  <a:moveTo>
                    <a:pt x="19202" y="1"/>
                  </a:moveTo>
                  <a:lnTo>
                    <a:pt x="1" y="10068"/>
                  </a:lnTo>
                  <a:cubicBezTo>
                    <a:pt x="6" y="10068"/>
                    <a:pt x="11" y="10069"/>
                    <a:pt x="17" y="10069"/>
                  </a:cubicBezTo>
                  <a:cubicBezTo>
                    <a:pt x="1774" y="10069"/>
                    <a:pt x="19080" y="447"/>
                    <a:pt x="19080" y="447"/>
                  </a:cubicBezTo>
                  <a:lnTo>
                    <a:pt x="20664" y="447"/>
                  </a:lnTo>
                  <a:lnTo>
                    <a:pt x="204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8"/>
            <p:cNvSpPr/>
            <p:nvPr/>
          </p:nvSpPr>
          <p:spPr>
            <a:xfrm>
              <a:off x="2209000" y="2407125"/>
              <a:ext cx="280150" cy="199975"/>
            </a:xfrm>
            <a:custGeom>
              <a:avLst/>
              <a:gdLst/>
              <a:ahLst/>
              <a:cxnLst/>
              <a:rect l="l" t="t" r="r" b="b"/>
              <a:pathLst>
                <a:path w="11206" h="7999" extrusionOk="0">
                  <a:moveTo>
                    <a:pt x="11205" y="1"/>
                  </a:moveTo>
                  <a:lnTo>
                    <a:pt x="11205" y="1"/>
                  </a:lnTo>
                  <a:cubicBezTo>
                    <a:pt x="11144" y="21"/>
                    <a:pt x="11104" y="21"/>
                    <a:pt x="11104" y="21"/>
                  </a:cubicBezTo>
                  <a:lnTo>
                    <a:pt x="1" y="7917"/>
                  </a:lnTo>
                  <a:lnTo>
                    <a:pt x="508" y="7998"/>
                  </a:lnTo>
                  <a:lnTo>
                    <a:pt x="11104" y="833"/>
                  </a:lnTo>
                  <a:lnTo>
                    <a:pt x="11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1848225" y="2649700"/>
              <a:ext cx="293325" cy="340500"/>
            </a:xfrm>
            <a:custGeom>
              <a:avLst/>
              <a:gdLst/>
              <a:ahLst/>
              <a:cxnLst/>
              <a:rect l="l" t="t" r="r" b="b"/>
              <a:pathLst>
                <a:path w="11733" h="13620" extrusionOk="0">
                  <a:moveTo>
                    <a:pt x="11712" y="0"/>
                  </a:moveTo>
                  <a:lnTo>
                    <a:pt x="0" y="13620"/>
                  </a:lnTo>
                  <a:lnTo>
                    <a:pt x="569" y="13620"/>
                  </a:lnTo>
                  <a:lnTo>
                    <a:pt x="11732" y="1096"/>
                  </a:lnTo>
                  <a:lnTo>
                    <a:pt x="117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2544425" y="2289925"/>
              <a:ext cx="241575" cy="107075"/>
            </a:xfrm>
            <a:custGeom>
              <a:avLst/>
              <a:gdLst/>
              <a:ahLst/>
              <a:cxnLst/>
              <a:rect l="l" t="t" r="r" b="b"/>
              <a:pathLst>
                <a:path w="9663" h="4283" extrusionOk="0">
                  <a:moveTo>
                    <a:pt x="9662" y="0"/>
                  </a:moveTo>
                  <a:lnTo>
                    <a:pt x="9662" y="0"/>
                  </a:lnTo>
                  <a:cubicBezTo>
                    <a:pt x="9622" y="20"/>
                    <a:pt x="8445" y="792"/>
                    <a:pt x="6354" y="1746"/>
                  </a:cubicBezTo>
                  <a:cubicBezTo>
                    <a:pt x="5055" y="2355"/>
                    <a:pt x="2091" y="3329"/>
                    <a:pt x="1" y="3999"/>
                  </a:cubicBezTo>
                  <a:lnTo>
                    <a:pt x="346" y="4283"/>
                  </a:lnTo>
                  <a:lnTo>
                    <a:pt x="6476" y="2233"/>
                  </a:lnTo>
                  <a:cubicBezTo>
                    <a:pt x="7754" y="1807"/>
                    <a:pt x="8850" y="1015"/>
                    <a:pt x="96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8"/>
            <p:cNvSpPr/>
            <p:nvPr/>
          </p:nvSpPr>
          <p:spPr>
            <a:xfrm>
              <a:off x="1984225" y="2412200"/>
              <a:ext cx="83750" cy="57875"/>
            </a:xfrm>
            <a:custGeom>
              <a:avLst/>
              <a:gdLst/>
              <a:ahLst/>
              <a:cxnLst/>
              <a:rect l="l" t="t" r="r" b="b"/>
              <a:pathLst>
                <a:path w="3350" h="2315" extrusionOk="0">
                  <a:moveTo>
                    <a:pt x="2476" y="1"/>
                  </a:moveTo>
                  <a:cubicBezTo>
                    <a:pt x="1157" y="1"/>
                    <a:pt x="81" y="1016"/>
                    <a:pt x="0" y="2315"/>
                  </a:cubicBezTo>
                  <a:cubicBezTo>
                    <a:pt x="284" y="1259"/>
                    <a:pt x="1259" y="488"/>
                    <a:pt x="2395" y="488"/>
                  </a:cubicBezTo>
                  <a:cubicBezTo>
                    <a:pt x="2659" y="488"/>
                    <a:pt x="2923" y="549"/>
                    <a:pt x="3167" y="630"/>
                  </a:cubicBezTo>
                  <a:lnTo>
                    <a:pt x="3349" y="163"/>
                  </a:lnTo>
                  <a:cubicBezTo>
                    <a:pt x="3065" y="62"/>
                    <a:pt x="2781" y="1"/>
                    <a:pt x="24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8"/>
            <p:cNvSpPr/>
            <p:nvPr/>
          </p:nvSpPr>
          <p:spPr>
            <a:xfrm>
              <a:off x="2407425" y="2199600"/>
              <a:ext cx="83750" cy="24875"/>
            </a:xfrm>
            <a:custGeom>
              <a:avLst/>
              <a:gdLst/>
              <a:ahLst/>
              <a:cxnLst/>
              <a:rect l="l" t="t" r="r" b="b"/>
              <a:pathLst>
                <a:path w="3350" h="995" extrusionOk="0">
                  <a:moveTo>
                    <a:pt x="1990" y="0"/>
                  </a:moveTo>
                  <a:cubicBezTo>
                    <a:pt x="1178" y="0"/>
                    <a:pt x="467" y="386"/>
                    <a:pt x="0" y="995"/>
                  </a:cubicBezTo>
                  <a:cubicBezTo>
                    <a:pt x="427" y="670"/>
                    <a:pt x="954" y="487"/>
                    <a:pt x="1543" y="487"/>
                  </a:cubicBezTo>
                  <a:cubicBezTo>
                    <a:pt x="2010" y="487"/>
                    <a:pt x="2456" y="609"/>
                    <a:pt x="2842" y="832"/>
                  </a:cubicBezTo>
                  <a:cubicBezTo>
                    <a:pt x="2984" y="711"/>
                    <a:pt x="3167" y="569"/>
                    <a:pt x="3349" y="406"/>
                  </a:cubicBezTo>
                  <a:cubicBezTo>
                    <a:pt x="2964" y="163"/>
                    <a:pt x="2497" y="0"/>
                    <a:pt x="1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8"/>
            <p:cNvSpPr/>
            <p:nvPr/>
          </p:nvSpPr>
          <p:spPr>
            <a:xfrm>
              <a:off x="2270925" y="3027725"/>
              <a:ext cx="237500" cy="223300"/>
            </a:xfrm>
            <a:custGeom>
              <a:avLst/>
              <a:gdLst/>
              <a:ahLst/>
              <a:cxnLst/>
              <a:rect l="l" t="t" r="r" b="b"/>
              <a:pathLst>
                <a:path w="9500" h="8932" extrusionOk="0">
                  <a:moveTo>
                    <a:pt x="9500" y="1"/>
                  </a:moveTo>
                  <a:cubicBezTo>
                    <a:pt x="9500" y="1"/>
                    <a:pt x="7957" y="2558"/>
                    <a:pt x="6090" y="4081"/>
                  </a:cubicBezTo>
                  <a:cubicBezTo>
                    <a:pt x="4243" y="5603"/>
                    <a:pt x="0" y="8627"/>
                    <a:pt x="0" y="8627"/>
                  </a:cubicBezTo>
                  <a:lnTo>
                    <a:pt x="508" y="8932"/>
                  </a:lnTo>
                  <a:cubicBezTo>
                    <a:pt x="508" y="8932"/>
                    <a:pt x="6211" y="4771"/>
                    <a:pt x="7795" y="3066"/>
                  </a:cubicBezTo>
                  <a:cubicBezTo>
                    <a:pt x="8505" y="2294"/>
                    <a:pt x="9215" y="1178"/>
                    <a:pt x="9500" y="21"/>
                  </a:cubicBezTo>
                  <a:cubicBezTo>
                    <a:pt x="9500" y="21"/>
                    <a:pt x="9500" y="1"/>
                    <a:pt x="95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8"/>
            <p:cNvSpPr/>
            <p:nvPr/>
          </p:nvSpPr>
          <p:spPr>
            <a:xfrm>
              <a:off x="2352100" y="3157650"/>
              <a:ext cx="206925" cy="158850"/>
            </a:xfrm>
            <a:custGeom>
              <a:avLst/>
              <a:gdLst/>
              <a:ahLst/>
              <a:cxnLst/>
              <a:rect l="l" t="t" r="r" b="b"/>
              <a:pathLst>
                <a:path w="8277" h="6354" extrusionOk="0">
                  <a:moveTo>
                    <a:pt x="8140" y="0"/>
                  </a:moveTo>
                  <a:cubicBezTo>
                    <a:pt x="8140" y="0"/>
                    <a:pt x="1056" y="5014"/>
                    <a:pt x="1" y="6353"/>
                  </a:cubicBezTo>
                  <a:cubicBezTo>
                    <a:pt x="2763" y="4292"/>
                    <a:pt x="7774" y="810"/>
                    <a:pt x="8128" y="810"/>
                  </a:cubicBezTo>
                  <a:cubicBezTo>
                    <a:pt x="8133" y="810"/>
                    <a:pt x="8137" y="811"/>
                    <a:pt x="8140" y="812"/>
                  </a:cubicBezTo>
                  <a:cubicBezTo>
                    <a:pt x="8147" y="814"/>
                    <a:pt x="8153" y="815"/>
                    <a:pt x="8159" y="815"/>
                  </a:cubicBezTo>
                  <a:cubicBezTo>
                    <a:pt x="8277" y="815"/>
                    <a:pt x="8218" y="426"/>
                    <a:pt x="8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38"/>
          <p:cNvGrpSpPr/>
          <p:nvPr/>
        </p:nvGrpSpPr>
        <p:grpSpPr>
          <a:xfrm>
            <a:off x="6779025" y="349504"/>
            <a:ext cx="913425" cy="370975"/>
            <a:chOff x="6514150" y="4420266"/>
            <a:chExt cx="913425" cy="370975"/>
          </a:xfrm>
        </p:grpSpPr>
        <p:sp>
          <p:nvSpPr>
            <p:cNvPr id="381" name="Google Shape;381;p38"/>
            <p:cNvSpPr/>
            <p:nvPr/>
          </p:nvSpPr>
          <p:spPr>
            <a:xfrm>
              <a:off x="6938875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8"/>
            <p:cNvSpPr/>
            <p:nvPr/>
          </p:nvSpPr>
          <p:spPr>
            <a:xfrm>
              <a:off x="6514150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Google Shape;383;p38"/>
          <p:cNvSpPr/>
          <p:nvPr/>
        </p:nvSpPr>
        <p:spPr>
          <a:xfrm>
            <a:off x="2086350" y="823325"/>
            <a:ext cx="1270200" cy="1270200"/>
          </a:xfrm>
          <a:prstGeom prst="ellipse">
            <a:avLst/>
          </a:prstGeom>
          <a:solidFill>
            <a:srgbClr val="6E79E4">
              <a:alpha val="35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4" name="Google Shape;384;p38"/>
          <p:cNvGrpSpPr/>
          <p:nvPr/>
        </p:nvGrpSpPr>
        <p:grpSpPr>
          <a:xfrm>
            <a:off x="3091863" y="1052012"/>
            <a:ext cx="537556" cy="136576"/>
            <a:chOff x="2641350" y="846250"/>
            <a:chExt cx="413600" cy="105075"/>
          </a:xfrm>
        </p:grpSpPr>
        <p:sp>
          <p:nvSpPr>
            <p:cNvPr id="385" name="Google Shape;385;p38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8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8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8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89" name="Google Shape;389;p38"/>
          <p:cNvCxnSpPr/>
          <p:nvPr/>
        </p:nvCxnSpPr>
        <p:spPr>
          <a:xfrm rot="10800000" flipH="1">
            <a:off x="3459250" y="3707110"/>
            <a:ext cx="4990500" cy="11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0" name="Google Shape;390;p38"/>
          <p:cNvSpPr txBox="1">
            <a:spLocks noGrp="1"/>
          </p:cNvSpPr>
          <p:nvPr>
            <p:ph type="subTitle" idx="2"/>
          </p:nvPr>
        </p:nvSpPr>
        <p:spPr>
          <a:xfrm>
            <a:off x="3356550" y="3078335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Haja Amir Rahman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DAAAFT2B06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P2100803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53"/>
          <p:cNvSpPr txBox="1">
            <a:spLocks noGrp="1"/>
          </p:cNvSpPr>
          <p:nvPr>
            <p:ph type="title"/>
          </p:nvPr>
        </p:nvSpPr>
        <p:spPr>
          <a:xfrm>
            <a:off x="720000" y="2926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</a:t>
            </a:r>
            <a:r>
              <a:rPr lang="en" dirty="0" smtClean="0"/>
              <a:t>wn model architecure and evaluation</a:t>
            </a:r>
            <a:endParaRPr dirty="0"/>
          </a:p>
        </p:txBody>
      </p:sp>
      <p:grpSp>
        <p:nvGrpSpPr>
          <p:cNvPr id="710" name="Google Shape;710;p53"/>
          <p:cNvGrpSpPr/>
          <p:nvPr/>
        </p:nvGrpSpPr>
        <p:grpSpPr>
          <a:xfrm>
            <a:off x="878338" y="983704"/>
            <a:ext cx="913425" cy="370975"/>
            <a:chOff x="6514150" y="4420266"/>
            <a:chExt cx="913425" cy="370975"/>
          </a:xfrm>
        </p:grpSpPr>
        <p:sp>
          <p:nvSpPr>
            <p:cNvPr id="711" name="Google Shape;711;p53"/>
            <p:cNvSpPr/>
            <p:nvPr/>
          </p:nvSpPr>
          <p:spPr>
            <a:xfrm>
              <a:off x="6938875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3"/>
            <p:cNvSpPr/>
            <p:nvPr/>
          </p:nvSpPr>
          <p:spPr>
            <a:xfrm>
              <a:off x="6514150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13" name="Google Shape;71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581" y="1354679"/>
            <a:ext cx="2551044" cy="88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4" name="Google Shape;714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2533" y="1207087"/>
            <a:ext cx="3114261" cy="2967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23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337" y="2372139"/>
            <a:ext cx="3289471" cy="2612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24;p54"/>
          <p:cNvPicPr preferRelativeResize="0"/>
          <p:nvPr/>
        </p:nvPicPr>
        <p:blipFill rotWithShape="1">
          <a:blip r:embed="rId6">
            <a:alphaModFix/>
          </a:blip>
          <a:srcRect t="81649" r="40501"/>
          <a:stretch/>
        </p:blipFill>
        <p:spPr>
          <a:xfrm>
            <a:off x="4592533" y="4174434"/>
            <a:ext cx="2763078" cy="711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55"/>
          <p:cNvSpPr/>
          <p:nvPr/>
        </p:nvSpPr>
        <p:spPr>
          <a:xfrm>
            <a:off x="7119231" y="3911409"/>
            <a:ext cx="998400" cy="998400"/>
          </a:xfrm>
          <a:prstGeom prst="ellipse">
            <a:avLst/>
          </a:prstGeom>
          <a:solidFill>
            <a:srgbClr val="000000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55"/>
          <p:cNvSpPr/>
          <p:nvPr/>
        </p:nvSpPr>
        <p:spPr>
          <a:xfrm>
            <a:off x="1441200" y="535050"/>
            <a:ext cx="6261600" cy="407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55"/>
          <p:cNvSpPr/>
          <p:nvPr/>
        </p:nvSpPr>
        <p:spPr>
          <a:xfrm>
            <a:off x="1782000" y="832059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55"/>
          <p:cNvSpPr txBox="1">
            <a:spLocks noGrp="1"/>
          </p:cNvSpPr>
          <p:nvPr>
            <p:ph type="title"/>
          </p:nvPr>
        </p:nvSpPr>
        <p:spPr>
          <a:xfrm>
            <a:off x="2303742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augmentation</a:t>
            </a:r>
            <a:endParaRPr/>
          </a:p>
        </p:txBody>
      </p:sp>
      <p:sp>
        <p:nvSpPr>
          <p:cNvPr id="733" name="Google Shape;733;p55"/>
          <p:cNvSpPr txBox="1">
            <a:spLocks noGrp="1"/>
          </p:cNvSpPr>
          <p:nvPr>
            <p:ph type="title" idx="2"/>
          </p:nvPr>
        </p:nvSpPr>
        <p:spPr>
          <a:xfrm>
            <a:off x="53658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734" name="Google Shape;734;p55"/>
          <p:cNvSpPr txBox="1">
            <a:spLocks noGrp="1"/>
          </p:cNvSpPr>
          <p:nvPr>
            <p:ph type="subTitle" idx="1"/>
          </p:nvPr>
        </p:nvSpPr>
        <p:spPr>
          <a:xfrm>
            <a:off x="1897842" y="3055967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  <p:grpSp>
        <p:nvGrpSpPr>
          <p:cNvPr id="735" name="Google Shape;735;p55"/>
          <p:cNvGrpSpPr/>
          <p:nvPr/>
        </p:nvGrpSpPr>
        <p:grpSpPr>
          <a:xfrm>
            <a:off x="5591900" y="1168204"/>
            <a:ext cx="3397850" cy="187275"/>
            <a:chOff x="-3237675" y="-1132050"/>
            <a:chExt cx="3397850" cy="187275"/>
          </a:xfrm>
        </p:grpSpPr>
        <p:sp>
          <p:nvSpPr>
            <p:cNvPr id="736" name="Google Shape;736;p55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5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55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55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5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5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5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5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5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45" name="Google Shape;745;p55"/>
          <p:cNvCxnSpPr/>
          <p:nvPr/>
        </p:nvCxnSpPr>
        <p:spPr>
          <a:xfrm rot="10800000" flipH="1">
            <a:off x="2195400" y="3762159"/>
            <a:ext cx="6957300" cy="2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46" name="Google Shape;746;p55"/>
          <p:cNvGrpSpPr/>
          <p:nvPr/>
        </p:nvGrpSpPr>
        <p:grpSpPr>
          <a:xfrm>
            <a:off x="1125239" y="3675407"/>
            <a:ext cx="772605" cy="196301"/>
            <a:chOff x="2641350" y="846250"/>
            <a:chExt cx="413600" cy="105075"/>
          </a:xfrm>
        </p:grpSpPr>
        <p:sp>
          <p:nvSpPr>
            <p:cNvPr id="747" name="Google Shape;747;p5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5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augmentation</a:t>
            </a:r>
            <a:endParaRPr/>
          </a:p>
        </p:txBody>
      </p:sp>
      <p:sp>
        <p:nvSpPr>
          <p:cNvPr id="769" name="Google Shape;769;p57"/>
          <p:cNvSpPr txBox="1"/>
          <p:nvPr/>
        </p:nvSpPr>
        <p:spPr>
          <a:xfrm>
            <a:off x="1034324" y="1430175"/>
            <a:ext cx="39786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Normalization</a:t>
            </a:r>
            <a:endParaRPr sz="25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70" name="Google Shape;770;p57"/>
          <p:cNvSpPr txBox="1"/>
          <p:nvPr/>
        </p:nvSpPr>
        <p:spPr>
          <a:xfrm>
            <a:off x="1034325" y="1745550"/>
            <a:ext cx="39786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Mercury is the closest planet to the Sun</a:t>
            </a:r>
            <a:endParaRPr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771" name="Google Shape;771;p57"/>
          <p:cNvSpPr txBox="1"/>
          <p:nvPr/>
        </p:nvSpPr>
        <p:spPr>
          <a:xfrm>
            <a:off x="1034324" y="2286491"/>
            <a:ext cx="39786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Flipped images</a:t>
            </a:r>
            <a:endParaRPr sz="25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72" name="Google Shape;772;p57"/>
          <p:cNvSpPr txBox="1"/>
          <p:nvPr/>
        </p:nvSpPr>
        <p:spPr>
          <a:xfrm>
            <a:off x="1034324" y="2597604"/>
            <a:ext cx="39786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x_train_flipped</a:t>
            </a:r>
            <a:endParaRPr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grpSp>
        <p:nvGrpSpPr>
          <p:cNvPr id="773" name="Google Shape;773;p57"/>
          <p:cNvGrpSpPr/>
          <p:nvPr/>
        </p:nvGrpSpPr>
        <p:grpSpPr>
          <a:xfrm>
            <a:off x="1865981" y="633232"/>
            <a:ext cx="772605" cy="196301"/>
            <a:chOff x="2641350" y="846250"/>
            <a:chExt cx="413600" cy="105075"/>
          </a:xfrm>
        </p:grpSpPr>
        <p:sp>
          <p:nvSpPr>
            <p:cNvPr id="774" name="Google Shape;774;p57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7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7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7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8" name="Google Shape;778;p57"/>
          <p:cNvGrpSpPr/>
          <p:nvPr/>
        </p:nvGrpSpPr>
        <p:grpSpPr>
          <a:xfrm rot="10800000">
            <a:off x="6514181" y="633232"/>
            <a:ext cx="772605" cy="196301"/>
            <a:chOff x="2641350" y="846250"/>
            <a:chExt cx="413600" cy="105075"/>
          </a:xfrm>
        </p:grpSpPr>
        <p:sp>
          <p:nvSpPr>
            <p:cNvPr id="779" name="Google Shape;779;p57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7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7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7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3" name="Google Shape;783;p57"/>
          <p:cNvSpPr txBox="1"/>
          <p:nvPr/>
        </p:nvSpPr>
        <p:spPr>
          <a:xfrm>
            <a:off x="1034324" y="3142800"/>
            <a:ext cx="39786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Cropped images</a:t>
            </a:r>
            <a:endParaRPr sz="25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84" name="Google Shape;784;p57"/>
          <p:cNvSpPr txBox="1"/>
          <p:nvPr/>
        </p:nvSpPr>
        <p:spPr>
          <a:xfrm>
            <a:off x="1034325" y="3458175"/>
            <a:ext cx="39786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x_train_cropped</a:t>
            </a:r>
            <a:endParaRPr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785" name="Google Shape;785;p57"/>
          <p:cNvSpPr txBox="1"/>
          <p:nvPr/>
        </p:nvSpPr>
        <p:spPr>
          <a:xfrm>
            <a:off x="1034325" y="3994850"/>
            <a:ext cx="51294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Added all training data using numpy array</a:t>
            </a:r>
            <a:endParaRPr sz="25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86" name="Google Shape;786;p57"/>
          <p:cNvSpPr txBox="1"/>
          <p:nvPr/>
        </p:nvSpPr>
        <p:spPr>
          <a:xfrm>
            <a:off x="1034325" y="4538825"/>
            <a:ext cx="55332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Since x_train data has been tripled, I tripled the y_train data as well otherwise it would not make sense when I build and run the models</a:t>
            </a:r>
            <a:endParaRPr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787" name="Google Shape;78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7372" y="2333384"/>
            <a:ext cx="5055584" cy="1087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61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842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Own </a:t>
            </a:r>
            <a:r>
              <a:rPr lang="en" dirty="0" smtClean="0"/>
              <a:t>augmented model architecture AND EVALUATION</a:t>
            </a:r>
            <a:endParaRPr dirty="0"/>
          </a:p>
        </p:txBody>
      </p:sp>
      <p:pic>
        <p:nvPicPr>
          <p:cNvPr id="821" name="Google Shape;82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051" y="1017725"/>
            <a:ext cx="2981739" cy="2699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2" name="Google Shape;822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0734" y="3564602"/>
            <a:ext cx="3296344" cy="1313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838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8069" y="2729714"/>
            <a:ext cx="3246730" cy="2148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839;p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10734" y="1677006"/>
            <a:ext cx="3581400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40;p62"/>
          <p:cNvSpPr txBox="1"/>
          <p:nvPr/>
        </p:nvSpPr>
        <p:spPr>
          <a:xfrm>
            <a:off x="4672287" y="1104306"/>
            <a:ext cx="2922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Own Model Augmented Test Accuracy and Loss</a:t>
            </a:r>
            <a:endParaRPr dirty="0">
              <a:solidFill>
                <a:schemeClr val="bg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63"/>
          <p:cNvSpPr/>
          <p:nvPr/>
        </p:nvSpPr>
        <p:spPr>
          <a:xfrm>
            <a:off x="3188291" y="169809"/>
            <a:ext cx="998400" cy="998400"/>
          </a:xfrm>
          <a:prstGeom prst="ellipse">
            <a:avLst/>
          </a:prstGeom>
          <a:solidFill>
            <a:srgbClr val="000000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63"/>
          <p:cNvSpPr/>
          <p:nvPr/>
        </p:nvSpPr>
        <p:spPr>
          <a:xfrm>
            <a:off x="2517592" y="519600"/>
            <a:ext cx="6261600" cy="46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63"/>
          <p:cNvSpPr/>
          <p:nvPr/>
        </p:nvSpPr>
        <p:spPr>
          <a:xfrm>
            <a:off x="2851892" y="832048"/>
            <a:ext cx="5580000" cy="43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63"/>
          <p:cNvSpPr txBox="1">
            <a:spLocks noGrp="1"/>
          </p:cNvSpPr>
          <p:nvPr>
            <p:ph type="title"/>
          </p:nvPr>
        </p:nvSpPr>
        <p:spPr>
          <a:xfrm>
            <a:off x="3172850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improvement</a:t>
            </a:r>
            <a:endParaRPr/>
          </a:p>
        </p:txBody>
      </p:sp>
      <p:sp>
        <p:nvSpPr>
          <p:cNvPr id="849" name="Google Shape;849;p63"/>
          <p:cNvSpPr txBox="1">
            <a:spLocks noGrp="1"/>
          </p:cNvSpPr>
          <p:nvPr>
            <p:ph type="title" idx="2"/>
          </p:nvPr>
        </p:nvSpPr>
        <p:spPr>
          <a:xfrm>
            <a:off x="47057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05.</a:t>
            </a:r>
            <a:endParaRPr/>
          </a:p>
        </p:txBody>
      </p:sp>
      <p:sp>
        <p:nvSpPr>
          <p:cNvPr id="850" name="Google Shape;850;p63"/>
          <p:cNvSpPr txBox="1">
            <a:spLocks noGrp="1"/>
          </p:cNvSpPr>
          <p:nvPr>
            <p:ph type="subTitle" idx="1"/>
          </p:nvPr>
        </p:nvSpPr>
        <p:spPr>
          <a:xfrm>
            <a:off x="2964642" y="3055967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  <p:grpSp>
        <p:nvGrpSpPr>
          <p:cNvPr id="851" name="Google Shape;851;p63"/>
          <p:cNvGrpSpPr/>
          <p:nvPr/>
        </p:nvGrpSpPr>
        <p:grpSpPr>
          <a:xfrm rot="-5400000">
            <a:off x="7735238" y="1701787"/>
            <a:ext cx="537556" cy="136576"/>
            <a:chOff x="2641350" y="846250"/>
            <a:chExt cx="413600" cy="105075"/>
          </a:xfrm>
        </p:grpSpPr>
        <p:sp>
          <p:nvSpPr>
            <p:cNvPr id="852" name="Google Shape;852;p6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6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6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6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6" name="Google Shape;856;p63"/>
          <p:cNvGrpSpPr/>
          <p:nvPr/>
        </p:nvGrpSpPr>
        <p:grpSpPr>
          <a:xfrm rot="-5400000">
            <a:off x="-453050" y="1363242"/>
            <a:ext cx="3397850" cy="187275"/>
            <a:chOff x="-3237675" y="-1132050"/>
            <a:chExt cx="3397850" cy="187275"/>
          </a:xfrm>
        </p:grpSpPr>
        <p:sp>
          <p:nvSpPr>
            <p:cNvPr id="857" name="Google Shape;857;p63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63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63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63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63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63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63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63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63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6" name="Google Shape;866;p63"/>
          <p:cNvCxnSpPr/>
          <p:nvPr/>
        </p:nvCxnSpPr>
        <p:spPr>
          <a:xfrm rot="10800000" flipH="1">
            <a:off x="2653975" y="3762125"/>
            <a:ext cx="5355600" cy="14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65"/>
          <p:cNvSpPr/>
          <p:nvPr/>
        </p:nvSpPr>
        <p:spPr>
          <a:xfrm>
            <a:off x="3320050" y="1919450"/>
            <a:ext cx="2514600" cy="175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65"/>
          <p:cNvSpPr/>
          <p:nvPr/>
        </p:nvSpPr>
        <p:spPr>
          <a:xfrm>
            <a:off x="6019475" y="1919450"/>
            <a:ext cx="2514600" cy="175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65"/>
          <p:cNvSpPr/>
          <p:nvPr/>
        </p:nvSpPr>
        <p:spPr>
          <a:xfrm>
            <a:off x="620625" y="1919450"/>
            <a:ext cx="2514600" cy="175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6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Tensore core keras tuner</a:t>
            </a:r>
            <a:endParaRPr/>
          </a:p>
        </p:txBody>
      </p:sp>
      <p:sp>
        <p:nvSpPr>
          <p:cNvPr id="888" name="Google Shape;888;p65"/>
          <p:cNvSpPr txBox="1">
            <a:spLocks noGrp="1"/>
          </p:cNvSpPr>
          <p:nvPr>
            <p:ph type="title" idx="2"/>
          </p:nvPr>
        </p:nvSpPr>
        <p:spPr>
          <a:xfrm>
            <a:off x="731342" y="2143242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Keras Hyperband</a:t>
            </a:r>
            <a:endParaRPr/>
          </a:p>
        </p:txBody>
      </p:sp>
      <p:sp>
        <p:nvSpPr>
          <p:cNvPr id="889" name="Google Shape;889;p65"/>
          <p:cNvSpPr txBox="1">
            <a:spLocks noGrp="1"/>
          </p:cNvSpPr>
          <p:nvPr>
            <p:ph type="subTitle" idx="1"/>
          </p:nvPr>
        </p:nvSpPr>
        <p:spPr>
          <a:xfrm>
            <a:off x="731342" y="280596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Number of units in first densely connected layer and optimal learning rate</a:t>
            </a:r>
            <a:endParaRPr/>
          </a:p>
        </p:txBody>
      </p:sp>
      <p:sp>
        <p:nvSpPr>
          <p:cNvPr id="890" name="Google Shape;890;p65"/>
          <p:cNvSpPr txBox="1">
            <a:spLocks noGrp="1"/>
          </p:cNvSpPr>
          <p:nvPr>
            <p:ph type="title" idx="3"/>
          </p:nvPr>
        </p:nvSpPr>
        <p:spPr>
          <a:xfrm>
            <a:off x="3430600" y="20670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Early stopping callback</a:t>
            </a:r>
            <a:endParaRPr sz="2000"/>
          </a:p>
        </p:txBody>
      </p:sp>
      <p:sp>
        <p:nvSpPr>
          <p:cNvPr id="891" name="Google Shape;891;p65"/>
          <p:cNvSpPr txBox="1">
            <a:spLocks noGrp="1"/>
          </p:cNvSpPr>
          <p:nvPr>
            <p:ph type="subTitle" idx="4"/>
          </p:nvPr>
        </p:nvSpPr>
        <p:spPr>
          <a:xfrm>
            <a:off x="3430599" y="2577375"/>
            <a:ext cx="2258100" cy="8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300"/>
              <a:t>Early stopping is used to monitor for max validation accuracy with a patience of 5 as the number of epochs to run is 50</a:t>
            </a:r>
            <a:endParaRPr sz="1300"/>
          </a:p>
        </p:txBody>
      </p:sp>
      <p:sp>
        <p:nvSpPr>
          <p:cNvPr id="892" name="Google Shape;892;p65"/>
          <p:cNvSpPr txBox="1">
            <a:spLocks noGrp="1"/>
          </p:cNvSpPr>
          <p:nvPr>
            <p:ph type="title" idx="5"/>
          </p:nvPr>
        </p:nvSpPr>
        <p:spPr>
          <a:xfrm>
            <a:off x="6129887" y="1838442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visuals</a:t>
            </a:r>
            <a:endParaRPr/>
          </a:p>
        </p:txBody>
      </p:sp>
      <p:sp>
        <p:nvSpPr>
          <p:cNvPr id="893" name="Google Shape;893;p65"/>
          <p:cNvSpPr txBox="1">
            <a:spLocks noGrp="1"/>
          </p:cNvSpPr>
          <p:nvPr>
            <p:ph type="subTitle" idx="6"/>
          </p:nvPr>
        </p:nvSpPr>
        <p:spPr>
          <a:xfrm>
            <a:off x="6129887" y="272976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 plotted to show the difference in performance between the hyper model fit with and without augmented data</a:t>
            </a:r>
            <a:endParaRPr/>
          </a:p>
        </p:txBody>
      </p:sp>
      <p:grpSp>
        <p:nvGrpSpPr>
          <p:cNvPr id="894" name="Google Shape;894;p65"/>
          <p:cNvGrpSpPr/>
          <p:nvPr/>
        </p:nvGrpSpPr>
        <p:grpSpPr>
          <a:xfrm>
            <a:off x="636975" y="4608492"/>
            <a:ext cx="3397850" cy="187275"/>
            <a:chOff x="-3237675" y="-1132050"/>
            <a:chExt cx="3397850" cy="187275"/>
          </a:xfrm>
        </p:grpSpPr>
        <p:sp>
          <p:nvSpPr>
            <p:cNvPr id="895" name="Google Shape;895;p65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65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65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65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65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65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65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65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65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6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Hyperparameters</a:t>
            </a:r>
            <a:endParaRPr/>
          </a:p>
        </p:txBody>
      </p:sp>
      <p:sp>
        <p:nvSpPr>
          <p:cNvPr id="909" name="Google Shape;909;p66"/>
          <p:cNvSpPr txBox="1"/>
          <p:nvPr/>
        </p:nvSpPr>
        <p:spPr>
          <a:xfrm>
            <a:off x="860825" y="2051025"/>
            <a:ext cx="31455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Char char="●"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Optimal number of neurons in first densely-connected layer: 288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Char char="●"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Optimal Learning Rate for Optimizer is 0.0001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Char char="●"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Best Validation Accuracy so far: 0.915 (3 d.p.)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910" name="Google Shape;910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8725" y="1170125"/>
            <a:ext cx="474178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6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for Hyper model with augmentation</a:t>
            </a:r>
            <a:endParaRPr/>
          </a:p>
        </p:txBody>
      </p:sp>
      <p:grpSp>
        <p:nvGrpSpPr>
          <p:cNvPr id="933" name="Google Shape;933;p69"/>
          <p:cNvGrpSpPr/>
          <p:nvPr/>
        </p:nvGrpSpPr>
        <p:grpSpPr>
          <a:xfrm rot="10800000">
            <a:off x="-466752" y="434375"/>
            <a:ext cx="1550073" cy="548628"/>
            <a:chOff x="2758075" y="846250"/>
            <a:chExt cx="296875" cy="105075"/>
          </a:xfrm>
        </p:grpSpPr>
        <p:sp>
          <p:nvSpPr>
            <p:cNvPr id="934" name="Google Shape;934;p69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69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69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37" name="Google Shape;937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3555" y="1516606"/>
            <a:ext cx="3696319" cy="2916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943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029" y="3107636"/>
            <a:ext cx="4041526" cy="1390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44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3321" y="1924701"/>
            <a:ext cx="3219450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71"/>
          <p:cNvSpPr/>
          <p:nvPr/>
        </p:nvSpPr>
        <p:spPr>
          <a:xfrm>
            <a:off x="1441200" y="0"/>
            <a:ext cx="6261600" cy="460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71"/>
          <p:cNvSpPr/>
          <p:nvPr/>
        </p:nvSpPr>
        <p:spPr>
          <a:xfrm>
            <a:off x="1782000" y="-2"/>
            <a:ext cx="5580000" cy="427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71"/>
          <p:cNvSpPr txBox="1">
            <a:spLocks noGrp="1"/>
          </p:cNvSpPr>
          <p:nvPr>
            <p:ph type="title"/>
          </p:nvPr>
        </p:nvSpPr>
        <p:spPr>
          <a:xfrm>
            <a:off x="2106050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952" name="Google Shape;952;p71"/>
          <p:cNvSpPr txBox="1">
            <a:spLocks noGrp="1"/>
          </p:cNvSpPr>
          <p:nvPr>
            <p:ph type="title" idx="2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06.</a:t>
            </a:r>
            <a:endParaRPr/>
          </a:p>
        </p:txBody>
      </p:sp>
      <p:sp>
        <p:nvSpPr>
          <p:cNvPr id="953" name="Google Shape;953;p71"/>
          <p:cNvSpPr txBox="1">
            <a:spLocks noGrp="1"/>
          </p:cNvSpPr>
          <p:nvPr>
            <p:ph type="subTitle" idx="1"/>
          </p:nvPr>
        </p:nvSpPr>
        <p:spPr>
          <a:xfrm>
            <a:off x="1897842" y="3055967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  <p:cxnSp>
        <p:nvCxnSpPr>
          <p:cNvPr id="954" name="Google Shape;954;p71"/>
          <p:cNvCxnSpPr/>
          <p:nvPr/>
        </p:nvCxnSpPr>
        <p:spPr>
          <a:xfrm rot="10800000" flipH="1">
            <a:off x="2195400" y="3776859"/>
            <a:ext cx="5448900" cy="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5" name="Google Shape;955;p71"/>
          <p:cNvSpPr/>
          <p:nvPr/>
        </p:nvSpPr>
        <p:spPr>
          <a:xfrm>
            <a:off x="5674116" y="350775"/>
            <a:ext cx="998400" cy="998400"/>
          </a:xfrm>
          <a:prstGeom prst="ellipse">
            <a:avLst/>
          </a:prstGeom>
          <a:solidFill>
            <a:srgbClr val="000000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6" name="Google Shape;956;p71"/>
          <p:cNvGrpSpPr/>
          <p:nvPr/>
        </p:nvGrpSpPr>
        <p:grpSpPr>
          <a:xfrm rot="-5400000">
            <a:off x="5093559" y="-281718"/>
            <a:ext cx="2159530" cy="548628"/>
            <a:chOff x="2641350" y="846250"/>
            <a:chExt cx="413600" cy="105075"/>
          </a:xfrm>
        </p:grpSpPr>
        <p:sp>
          <p:nvSpPr>
            <p:cNvPr id="957" name="Google Shape;957;p71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71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71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71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73"/>
          <p:cNvSpPr txBox="1">
            <a:spLocks noGrp="1"/>
          </p:cNvSpPr>
          <p:nvPr>
            <p:ph type="subTitle" idx="1"/>
          </p:nvPr>
        </p:nvSpPr>
        <p:spPr>
          <a:xfrm>
            <a:off x="1617152" y="1748211"/>
            <a:ext cx="62277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400" dirty="0"/>
              <a:t>Final Verdict non-augmented hyper model- improve by 0.5-1%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Final Verdict augmented hyper model - improve to 93% (best)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400" dirty="0"/>
              <a:t>Both hyper models took the longest to run as the hyperband tuner search on normal and augmented train data took over 40 trials</a:t>
            </a:r>
            <a:endParaRPr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80" name="Google Shape;980;p73"/>
          <p:cNvGrpSpPr/>
          <p:nvPr/>
        </p:nvGrpSpPr>
        <p:grpSpPr>
          <a:xfrm rot="-5400000">
            <a:off x="6840193" y="448790"/>
            <a:ext cx="2159530" cy="548628"/>
            <a:chOff x="2641350" y="846250"/>
            <a:chExt cx="413600" cy="105075"/>
          </a:xfrm>
        </p:grpSpPr>
        <p:sp>
          <p:nvSpPr>
            <p:cNvPr id="981" name="Google Shape;981;p7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7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7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7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5" name="Google Shape;985;p73"/>
          <p:cNvGrpSpPr/>
          <p:nvPr/>
        </p:nvGrpSpPr>
        <p:grpSpPr>
          <a:xfrm rot="5400000">
            <a:off x="93584" y="4162506"/>
            <a:ext cx="2159530" cy="548628"/>
            <a:chOff x="2641350" y="846250"/>
            <a:chExt cx="413600" cy="105075"/>
          </a:xfrm>
        </p:grpSpPr>
        <p:sp>
          <p:nvSpPr>
            <p:cNvPr id="986" name="Google Shape;986;p7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7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7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7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9"/>
          <p:cNvSpPr/>
          <p:nvPr/>
        </p:nvSpPr>
        <p:spPr>
          <a:xfrm>
            <a:off x="6037030" y="2922741"/>
            <a:ext cx="2495100" cy="179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9"/>
          <p:cNvSpPr/>
          <p:nvPr/>
        </p:nvSpPr>
        <p:spPr>
          <a:xfrm>
            <a:off x="6037192" y="1059641"/>
            <a:ext cx="2495100" cy="179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9"/>
          <p:cNvSpPr/>
          <p:nvPr/>
        </p:nvSpPr>
        <p:spPr>
          <a:xfrm>
            <a:off x="3336004" y="2922741"/>
            <a:ext cx="2495100" cy="179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9"/>
          <p:cNvSpPr/>
          <p:nvPr/>
        </p:nvSpPr>
        <p:spPr>
          <a:xfrm>
            <a:off x="3336167" y="1059641"/>
            <a:ext cx="2495100" cy="179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9"/>
          <p:cNvSpPr/>
          <p:nvPr/>
        </p:nvSpPr>
        <p:spPr>
          <a:xfrm>
            <a:off x="623637" y="2922741"/>
            <a:ext cx="2495100" cy="179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9"/>
          <p:cNvSpPr/>
          <p:nvPr/>
        </p:nvSpPr>
        <p:spPr>
          <a:xfrm>
            <a:off x="623800" y="1059641"/>
            <a:ext cx="2495100" cy="179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9"/>
          <p:cNvSpPr txBox="1">
            <a:spLocks noGrp="1"/>
          </p:cNvSpPr>
          <p:nvPr>
            <p:ph type="title"/>
          </p:nvPr>
        </p:nvSpPr>
        <p:spPr>
          <a:xfrm>
            <a:off x="720000" y="1621208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402" name="Google Shape;402;p39"/>
          <p:cNvSpPr txBox="1">
            <a:spLocks noGrp="1"/>
          </p:cNvSpPr>
          <p:nvPr>
            <p:ph type="title" idx="2"/>
          </p:nvPr>
        </p:nvSpPr>
        <p:spPr>
          <a:xfrm>
            <a:off x="720000" y="1158483"/>
            <a:ext cx="9246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403" name="Google Shape;403;p39"/>
          <p:cNvSpPr txBox="1">
            <a:spLocks noGrp="1"/>
          </p:cNvSpPr>
          <p:nvPr>
            <p:ph type="title" idx="3"/>
          </p:nvPr>
        </p:nvSpPr>
        <p:spPr>
          <a:xfrm>
            <a:off x="3403800" y="1621216"/>
            <a:ext cx="23364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baseline model</a:t>
            </a:r>
            <a:endParaRPr/>
          </a:p>
        </p:txBody>
      </p:sp>
      <p:sp>
        <p:nvSpPr>
          <p:cNvPr id="404" name="Google Shape;404;p39"/>
          <p:cNvSpPr txBox="1">
            <a:spLocks noGrp="1"/>
          </p:cNvSpPr>
          <p:nvPr>
            <p:ph type="title" idx="4"/>
          </p:nvPr>
        </p:nvSpPr>
        <p:spPr>
          <a:xfrm>
            <a:off x="3403800" y="1158483"/>
            <a:ext cx="9234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405" name="Google Shape;405;p39"/>
          <p:cNvSpPr txBox="1">
            <a:spLocks noGrp="1"/>
          </p:cNvSpPr>
          <p:nvPr>
            <p:ph type="title" idx="6"/>
          </p:nvPr>
        </p:nvSpPr>
        <p:spPr>
          <a:xfrm>
            <a:off x="6087600" y="1621208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own model</a:t>
            </a:r>
            <a:endParaRPr/>
          </a:p>
        </p:txBody>
      </p:sp>
      <p:sp>
        <p:nvSpPr>
          <p:cNvPr id="406" name="Google Shape;406;p39"/>
          <p:cNvSpPr txBox="1">
            <a:spLocks noGrp="1"/>
          </p:cNvSpPr>
          <p:nvPr>
            <p:ph type="title" idx="7"/>
          </p:nvPr>
        </p:nvSpPr>
        <p:spPr>
          <a:xfrm>
            <a:off x="6087600" y="1158483"/>
            <a:ext cx="9234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407" name="Google Shape;407;p39"/>
          <p:cNvSpPr txBox="1">
            <a:spLocks noGrp="1"/>
          </p:cNvSpPr>
          <p:nvPr>
            <p:ph type="title" idx="9"/>
          </p:nvPr>
        </p:nvSpPr>
        <p:spPr>
          <a:xfrm>
            <a:off x="720000" y="3475466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data augmentation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08" name="Google Shape;408;p39"/>
          <p:cNvSpPr txBox="1">
            <a:spLocks noGrp="1"/>
          </p:cNvSpPr>
          <p:nvPr>
            <p:ph type="title" idx="13"/>
          </p:nvPr>
        </p:nvSpPr>
        <p:spPr>
          <a:xfrm>
            <a:off x="720000" y="3012741"/>
            <a:ext cx="92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409" name="Google Shape;409;p39"/>
          <p:cNvSpPr txBox="1">
            <a:spLocks noGrp="1"/>
          </p:cNvSpPr>
          <p:nvPr>
            <p:ph type="title" idx="15"/>
          </p:nvPr>
        </p:nvSpPr>
        <p:spPr>
          <a:xfrm>
            <a:off x="3403800" y="3475466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Model Improvement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10" name="Google Shape;410;p39"/>
          <p:cNvSpPr txBox="1">
            <a:spLocks noGrp="1"/>
          </p:cNvSpPr>
          <p:nvPr>
            <p:ph type="title" idx="16"/>
          </p:nvPr>
        </p:nvSpPr>
        <p:spPr>
          <a:xfrm>
            <a:off x="3403800" y="3012741"/>
            <a:ext cx="92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05.</a:t>
            </a:r>
            <a:endParaRPr/>
          </a:p>
        </p:txBody>
      </p:sp>
      <p:sp>
        <p:nvSpPr>
          <p:cNvPr id="411" name="Google Shape;411;p39"/>
          <p:cNvSpPr txBox="1">
            <a:spLocks noGrp="1"/>
          </p:cNvSpPr>
          <p:nvPr>
            <p:ph type="title" idx="18"/>
          </p:nvPr>
        </p:nvSpPr>
        <p:spPr>
          <a:xfrm>
            <a:off x="6087600" y="3475466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conclusion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12" name="Google Shape;412;p39"/>
          <p:cNvSpPr txBox="1">
            <a:spLocks noGrp="1"/>
          </p:cNvSpPr>
          <p:nvPr>
            <p:ph type="title" idx="19"/>
          </p:nvPr>
        </p:nvSpPr>
        <p:spPr>
          <a:xfrm>
            <a:off x="6087600" y="3012741"/>
            <a:ext cx="92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06.</a:t>
            </a:r>
            <a:endParaRPr/>
          </a:p>
        </p:txBody>
      </p:sp>
      <p:sp>
        <p:nvSpPr>
          <p:cNvPr id="413" name="Google Shape;413;p39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14" name="Google Shape;414;p39"/>
          <p:cNvSpPr/>
          <p:nvPr/>
        </p:nvSpPr>
        <p:spPr>
          <a:xfrm>
            <a:off x="8262473" y="1570679"/>
            <a:ext cx="549900" cy="549900"/>
          </a:xfrm>
          <a:prstGeom prst="ellipse">
            <a:avLst/>
          </a:prstGeom>
          <a:solidFill>
            <a:srgbClr val="6E79E4">
              <a:alpha val="35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9"/>
          <p:cNvSpPr/>
          <p:nvPr/>
        </p:nvSpPr>
        <p:spPr>
          <a:xfrm>
            <a:off x="1402060" y="500977"/>
            <a:ext cx="796500" cy="796500"/>
          </a:xfrm>
          <a:prstGeom prst="ellipse">
            <a:avLst/>
          </a:prstGeom>
          <a:solidFill>
            <a:srgbClr val="6E79E4">
              <a:alpha val="35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6" name="Google Shape;416;p39"/>
          <p:cNvGrpSpPr/>
          <p:nvPr/>
        </p:nvGrpSpPr>
        <p:grpSpPr>
          <a:xfrm rot="10800000">
            <a:off x="1186863" y="823412"/>
            <a:ext cx="537556" cy="136576"/>
            <a:chOff x="2641350" y="846250"/>
            <a:chExt cx="413600" cy="105075"/>
          </a:xfrm>
        </p:grpSpPr>
        <p:sp>
          <p:nvSpPr>
            <p:cNvPr id="417" name="Google Shape;417;p39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76"/>
          <p:cNvSpPr txBox="1">
            <a:spLocks noGrp="1"/>
          </p:cNvSpPr>
          <p:nvPr>
            <p:ph type="ctrTitle"/>
          </p:nvPr>
        </p:nvSpPr>
        <p:spPr>
          <a:xfrm>
            <a:off x="2429950" y="723341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1057" name="Google Shape;1057;p76"/>
          <p:cNvSpPr txBox="1">
            <a:spLocks noGrp="1"/>
          </p:cNvSpPr>
          <p:nvPr>
            <p:ph type="subTitle" idx="1"/>
          </p:nvPr>
        </p:nvSpPr>
        <p:spPr>
          <a:xfrm>
            <a:off x="2687700" y="2227616"/>
            <a:ext cx="3778800" cy="127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b="1">
                <a:solidFill>
                  <a:schemeClr val="accent2"/>
                </a:solidFill>
              </a:rPr>
              <a:t>Do you have any questions?</a:t>
            </a:r>
            <a:endParaRPr b="1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>
                <a:solidFill>
                  <a:schemeClr val="accent2"/>
                </a:solidFill>
              </a:rPr>
              <a:t>youremail@freepik.com </a:t>
            </a:r>
            <a:endParaRPr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>
                <a:solidFill>
                  <a:schemeClr val="accent2"/>
                </a:solidFill>
              </a:rPr>
              <a:t>+91  620 421 838 </a:t>
            </a:r>
            <a:endParaRPr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yourcompany.com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058" name="Google Shape;1058;p76"/>
          <p:cNvSpPr/>
          <p:nvPr/>
        </p:nvSpPr>
        <p:spPr>
          <a:xfrm>
            <a:off x="3875209" y="1812301"/>
            <a:ext cx="395494" cy="395494"/>
          </a:xfrm>
          <a:custGeom>
            <a:avLst/>
            <a:gdLst/>
            <a:ahLst/>
            <a:cxnLst/>
            <a:rect l="l" t="t" r="r" b="b"/>
            <a:pathLst>
              <a:path w="19982" h="19982" extrusionOk="0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9" name="Google Shape;1059;p76"/>
          <p:cNvGrpSpPr/>
          <p:nvPr/>
        </p:nvGrpSpPr>
        <p:grpSpPr>
          <a:xfrm>
            <a:off x="4380499" y="1812113"/>
            <a:ext cx="395504" cy="395464"/>
            <a:chOff x="812101" y="2571761"/>
            <a:chExt cx="417066" cy="417024"/>
          </a:xfrm>
        </p:grpSpPr>
        <p:sp>
          <p:nvSpPr>
            <p:cNvPr id="1060" name="Google Shape;1060;p76"/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76"/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76"/>
            <p:cNvSpPr/>
            <p:nvPr/>
          </p:nvSpPr>
          <p:spPr>
            <a:xfrm>
              <a:off x="812101" y="2571761"/>
              <a:ext cx="417066" cy="417024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76"/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4" name="Google Shape;1064;p76"/>
          <p:cNvGrpSpPr/>
          <p:nvPr/>
        </p:nvGrpSpPr>
        <p:grpSpPr>
          <a:xfrm>
            <a:off x="4885853" y="1812113"/>
            <a:ext cx="395464" cy="395464"/>
            <a:chOff x="1323129" y="2571761"/>
            <a:chExt cx="417024" cy="417024"/>
          </a:xfrm>
        </p:grpSpPr>
        <p:sp>
          <p:nvSpPr>
            <p:cNvPr id="1065" name="Google Shape;1065;p76"/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76"/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76"/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76"/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9" name="Google Shape;1069;p76"/>
          <p:cNvSpPr txBox="1"/>
          <p:nvPr/>
        </p:nvSpPr>
        <p:spPr>
          <a:xfrm>
            <a:off x="3296050" y="4147574"/>
            <a:ext cx="2551800" cy="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Please keep this slide for attribution</a:t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70" name="Google Shape;1070;p76"/>
          <p:cNvSpPr/>
          <p:nvPr/>
        </p:nvSpPr>
        <p:spPr>
          <a:xfrm>
            <a:off x="2728800" y="373100"/>
            <a:ext cx="998400" cy="9984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1" name="Google Shape;1071;p76"/>
          <p:cNvGrpSpPr/>
          <p:nvPr/>
        </p:nvGrpSpPr>
        <p:grpSpPr>
          <a:xfrm>
            <a:off x="-267175" y="1108580"/>
            <a:ext cx="3397850" cy="187275"/>
            <a:chOff x="-3237675" y="-1132050"/>
            <a:chExt cx="3397850" cy="187275"/>
          </a:xfrm>
        </p:grpSpPr>
        <p:sp>
          <p:nvSpPr>
            <p:cNvPr id="1072" name="Google Shape;1072;p76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76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76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76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76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76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76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76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76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0"/>
          <p:cNvSpPr/>
          <p:nvPr/>
        </p:nvSpPr>
        <p:spPr>
          <a:xfrm>
            <a:off x="1441200" y="519600"/>
            <a:ext cx="6261600" cy="410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40"/>
          <p:cNvSpPr/>
          <p:nvPr/>
        </p:nvSpPr>
        <p:spPr>
          <a:xfrm>
            <a:off x="1791350" y="851550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40"/>
          <p:cNvSpPr txBox="1">
            <a:spLocks noGrp="1"/>
          </p:cNvSpPr>
          <p:nvPr>
            <p:ph type="title"/>
          </p:nvPr>
        </p:nvSpPr>
        <p:spPr>
          <a:xfrm>
            <a:off x="2106050" y="24957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(EDA)</a:t>
            </a:r>
            <a:endParaRPr/>
          </a:p>
        </p:txBody>
      </p:sp>
      <p:sp>
        <p:nvSpPr>
          <p:cNvPr id="428" name="Google Shape;428;p40"/>
          <p:cNvSpPr txBox="1">
            <a:spLocks noGrp="1"/>
          </p:cNvSpPr>
          <p:nvPr>
            <p:ph type="title" idx="2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429" name="Google Shape;429;p40"/>
          <p:cNvSpPr/>
          <p:nvPr/>
        </p:nvSpPr>
        <p:spPr>
          <a:xfrm>
            <a:off x="2195400" y="373100"/>
            <a:ext cx="998400" cy="998400"/>
          </a:xfrm>
          <a:prstGeom prst="ellipse">
            <a:avLst/>
          </a:prstGeom>
          <a:solidFill>
            <a:srgbClr val="000000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0" name="Google Shape;430;p40"/>
          <p:cNvGrpSpPr/>
          <p:nvPr/>
        </p:nvGrpSpPr>
        <p:grpSpPr>
          <a:xfrm>
            <a:off x="2710863" y="1234912"/>
            <a:ext cx="537556" cy="136576"/>
            <a:chOff x="2641350" y="846250"/>
            <a:chExt cx="413600" cy="105075"/>
          </a:xfrm>
        </p:grpSpPr>
        <p:sp>
          <p:nvSpPr>
            <p:cNvPr id="431" name="Google Shape;431;p40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0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40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436" name="Google Shape;436;p40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45" name="Google Shape;445;p40"/>
          <p:cNvCxnSpPr/>
          <p:nvPr/>
        </p:nvCxnSpPr>
        <p:spPr>
          <a:xfrm rot="10800000" flipH="1">
            <a:off x="2195400" y="3762159"/>
            <a:ext cx="6957300" cy="2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464" name="Google Shape;464;p42"/>
          <p:cNvSpPr txBox="1"/>
          <p:nvPr/>
        </p:nvSpPr>
        <p:spPr>
          <a:xfrm>
            <a:off x="1011791" y="1811412"/>
            <a:ext cx="20169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Class names</a:t>
            </a:r>
            <a:endParaRPr sz="250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5" name="Google Shape;465;p42"/>
          <p:cNvSpPr txBox="1"/>
          <p:nvPr/>
        </p:nvSpPr>
        <p:spPr>
          <a:xfrm>
            <a:off x="1011800" y="2126770"/>
            <a:ext cx="2112600" cy="9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Tshirt/top, Trouser, Pullover, Dress, Coat, Sandal, Shirt, Sneaker, Bag, Ankle Boot</a:t>
            </a:r>
            <a:endParaRPr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466" name="Google Shape;466;p42"/>
          <p:cNvSpPr txBox="1"/>
          <p:nvPr/>
        </p:nvSpPr>
        <p:spPr>
          <a:xfrm>
            <a:off x="1011791" y="3242362"/>
            <a:ext cx="20169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Train-test-VAL-split &amp; normalization</a:t>
            </a:r>
            <a:endParaRPr sz="20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7" name="Google Shape;467;p42"/>
          <p:cNvSpPr txBox="1"/>
          <p:nvPr/>
        </p:nvSpPr>
        <p:spPr>
          <a:xfrm>
            <a:off x="1011791" y="3740837"/>
            <a:ext cx="20169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X_train, y_train, x_val, y_val and x_test, y_test</a:t>
            </a:r>
            <a:endParaRPr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grpSp>
        <p:nvGrpSpPr>
          <p:cNvPr id="468" name="Google Shape;468;p42"/>
          <p:cNvGrpSpPr/>
          <p:nvPr/>
        </p:nvGrpSpPr>
        <p:grpSpPr>
          <a:xfrm rot="10800000">
            <a:off x="4305271" y="4810771"/>
            <a:ext cx="537556" cy="136576"/>
            <a:chOff x="2641350" y="846250"/>
            <a:chExt cx="413600" cy="105075"/>
          </a:xfrm>
        </p:grpSpPr>
        <p:sp>
          <p:nvSpPr>
            <p:cNvPr id="469" name="Google Shape;469;p42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42"/>
          <p:cNvGrpSpPr/>
          <p:nvPr/>
        </p:nvGrpSpPr>
        <p:grpSpPr>
          <a:xfrm>
            <a:off x="878338" y="983704"/>
            <a:ext cx="913425" cy="370975"/>
            <a:chOff x="6514150" y="4420266"/>
            <a:chExt cx="913425" cy="370975"/>
          </a:xfrm>
        </p:grpSpPr>
        <p:sp>
          <p:nvSpPr>
            <p:cNvPr id="474" name="Google Shape;474;p42"/>
            <p:cNvSpPr/>
            <p:nvPr/>
          </p:nvSpPr>
          <p:spPr>
            <a:xfrm>
              <a:off x="6938875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6514150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76" name="Google Shape;47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6800" y="1170125"/>
            <a:ext cx="5050775" cy="391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6"/>
          <p:cNvSpPr/>
          <p:nvPr/>
        </p:nvSpPr>
        <p:spPr>
          <a:xfrm>
            <a:off x="6145081" y="1164309"/>
            <a:ext cx="998400" cy="998400"/>
          </a:xfrm>
          <a:prstGeom prst="ellipse">
            <a:avLst/>
          </a:prstGeom>
          <a:solidFill>
            <a:srgbClr val="000000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46"/>
          <p:cNvSpPr/>
          <p:nvPr/>
        </p:nvSpPr>
        <p:spPr>
          <a:xfrm>
            <a:off x="380800" y="519600"/>
            <a:ext cx="6261600" cy="46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46"/>
          <p:cNvSpPr/>
          <p:nvPr/>
        </p:nvSpPr>
        <p:spPr>
          <a:xfrm>
            <a:off x="715100" y="832048"/>
            <a:ext cx="5580000" cy="43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46"/>
          <p:cNvSpPr txBox="1">
            <a:spLocks noGrp="1"/>
          </p:cNvSpPr>
          <p:nvPr>
            <p:ph type="title"/>
          </p:nvPr>
        </p:nvSpPr>
        <p:spPr>
          <a:xfrm>
            <a:off x="1039150" y="2190975"/>
            <a:ext cx="5106000" cy="14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baseline model</a:t>
            </a:r>
            <a:endParaRPr/>
          </a:p>
        </p:txBody>
      </p:sp>
      <p:sp>
        <p:nvSpPr>
          <p:cNvPr id="548" name="Google Shape;548;p46"/>
          <p:cNvSpPr txBox="1">
            <a:spLocks noGrp="1"/>
          </p:cNvSpPr>
          <p:nvPr>
            <p:ph type="title" idx="2"/>
          </p:nvPr>
        </p:nvSpPr>
        <p:spPr>
          <a:xfrm>
            <a:off x="10391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549" name="Google Shape;549;p46"/>
          <p:cNvSpPr txBox="1">
            <a:spLocks noGrp="1"/>
          </p:cNvSpPr>
          <p:nvPr>
            <p:ph type="subTitle" idx="1"/>
          </p:nvPr>
        </p:nvSpPr>
        <p:spPr>
          <a:xfrm>
            <a:off x="1039150" y="3685050"/>
            <a:ext cx="5106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  <p:grpSp>
        <p:nvGrpSpPr>
          <p:cNvPr id="550" name="Google Shape;550;p46"/>
          <p:cNvGrpSpPr/>
          <p:nvPr/>
        </p:nvGrpSpPr>
        <p:grpSpPr>
          <a:xfrm rot="-5400000">
            <a:off x="328789" y="1830282"/>
            <a:ext cx="772605" cy="196301"/>
            <a:chOff x="2641350" y="846250"/>
            <a:chExt cx="413600" cy="105075"/>
          </a:xfrm>
        </p:grpSpPr>
        <p:sp>
          <p:nvSpPr>
            <p:cNvPr id="551" name="Google Shape;551;p46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6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6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6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55" name="Google Shape;555;p46"/>
          <p:cNvCxnSpPr/>
          <p:nvPr/>
        </p:nvCxnSpPr>
        <p:spPr>
          <a:xfrm>
            <a:off x="453675" y="4411950"/>
            <a:ext cx="5442600" cy="5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7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61" name="Google Shape;561;p47"/>
          <p:cNvSpPr txBox="1">
            <a:spLocks noGrp="1"/>
          </p:cNvSpPr>
          <p:nvPr>
            <p:ph type="title"/>
          </p:nvPr>
        </p:nvSpPr>
        <p:spPr>
          <a:xfrm>
            <a:off x="8724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562" name="Google Shape;562;p47"/>
          <p:cNvSpPr txBox="1">
            <a:spLocks noGrp="1"/>
          </p:cNvSpPr>
          <p:nvPr>
            <p:ph type="subTitle" idx="1"/>
          </p:nvPr>
        </p:nvSpPr>
        <p:spPr>
          <a:xfrm>
            <a:off x="872400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a simple architecture of 1 Conv2D layer, 1 Flatten and 2 Dense layers</a:t>
            </a:r>
            <a:endParaRPr/>
          </a:p>
        </p:txBody>
      </p:sp>
      <p:sp>
        <p:nvSpPr>
          <p:cNvPr id="563" name="Google Shape;563;p47"/>
          <p:cNvSpPr txBox="1">
            <a:spLocks noGrp="1"/>
          </p:cNvSpPr>
          <p:nvPr>
            <p:ph type="title" idx="2"/>
          </p:nvPr>
        </p:nvSpPr>
        <p:spPr>
          <a:xfrm>
            <a:off x="34038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</a:t>
            </a:r>
            <a:endParaRPr/>
          </a:p>
        </p:txBody>
      </p:sp>
      <p:sp>
        <p:nvSpPr>
          <p:cNvPr id="564" name="Google Shape;564;p47"/>
          <p:cNvSpPr txBox="1">
            <a:spLocks noGrp="1"/>
          </p:cNvSpPr>
          <p:nvPr>
            <p:ph type="subTitle" idx="3"/>
          </p:nvPr>
        </p:nvSpPr>
        <p:spPr>
          <a:xfrm>
            <a:off x="3403800" y="31704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X_train, y_train, validation_data(x_val, y_val)</a:t>
            </a:r>
            <a:endParaRPr/>
          </a:p>
        </p:txBody>
      </p:sp>
      <p:sp>
        <p:nvSpPr>
          <p:cNvPr id="565" name="Google Shape;565;p47"/>
          <p:cNvSpPr txBox="1">
            <a:spLocks noGrp="1"/>
          </p:cNvSpPr>
          <p:nvPr>
            <p:ph type="title" idx="4"/>
          </p:nvPr>
        </p:nvSpPr>
        <p:spPr>
          <a:xfrm>
            <a:off x="59352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566" name="Google Shape;566;p47"/>
          <p:cNvSpPr txBox="1">
            <a:spLocks noGrp="1"/>
          </p:cNvSpPr>
          <p:nvPr>
            <p:ph type="subTitle" idx="5"/>
          </p:nvPr>
        </p:nvSpPr>
        <p:spPr>
          <a:xfrm>
            <a:off x="5935200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fitting the model, I used model checkpoints as callback in the fitting process to get the best weight and evaluate</a:t>
            </a:r>
            <a:endParaRPr/>
          </a:p>
        </p:txBody>
      </p:sp>
      <p:sp>
        <p:nvSpPr>
          <p:cNvPr id="567" name="Google Shape;567;p47"/>
          <p:cNvSpPr/>
          <p:nvPr/>
        </p:nvSpPr>
        <p:spPr>
          <a:xfrm>
            <a:off x="4297684" y="1845808"/>
            <a:ext cx="548632" cy="548649"/>
          </a:xfrm>
          <a:custGeom>
            <a:avLst/>
            <a:gdLst/>
            <a:ahLst/>
            <a:cxnLst/>
            <a:rect l="l" t="t" r="r" b="b"/>
            <a:pathLst>
              <a:path w="12887" h="12698" extrusionOk="0">
                <a:moveTo>
                  <a:pt x="7814" y="3309"/>
                </a:moveTo>
                <a:cubicBezTo>
                  <a:pt x="7782" y="3592"/>
                  <a:pt x="7782" y="3907"/>
                  <a:pt x="7814" y="4159"/>
                </a:cubicBezTo>
                <a:lnTo>
                  <a:pt x="4947" y="4159"/>
                </a:lnTo>
                <a:cubicBezTo>
                  <a:pt x="4978" y="3876"/>
                  <a:pt x="4978" y="3592"/>
                  <a:pt x="4947" y="3309"/>
                </a:cubicBezTo>
                <a:close/>
                <a:moveTo>
                  <a:pt x="9830" y="788"/>
                </a:moveTo>
                <a:cubicBezTo>
                  <a:pt x="10082" y="788"/>
                  <a:pt x="10366" y="820"/>
                  <a:pt x="10618" y="946"/>
                </a:cubicBezTo>
                <a:cubicBezTo>
                  <a:pt x="11721" y="1481"/>
                  <a:pt x="12193" y="2678"/>
                  <a:pt x="11752" y="3718"/>
                </a:cubicBezTo>
                <a:cubicBezTo>
                  <a:pt x="11500" y="4254"/>
                  <a:pt x="11027" y="4695"/>
                  <a:pt x="10460" y="4884"/>
                </a:cubicBezTo>
                <a:cubicBezTo>
                  <a:pt x="10261" y="4950"/>
                  <a:pt x="10035" y="4990"/>
                  <a:pt x="9816" y="4990"/>
                </a:cubicBezTo>
                <a:cubicBezTo>
                  <a:pt x="9619" y="4990"/>
                  <a:pt x="9427" y="4958"/>
                  <a:pt x="9263" y="4884"/>
                </a:cubicBezTo>
                <a:cubicBezTo>
                  <a:pt x="9074" y="4821"/>
                  <a:pt x="8885" y="4663"/>
                  <a:pt x="8791" y="4474"/>
                </a:cubicBezTo>
                <a:cubicBezTo>
                  <a:pt x="8791" y="4411"/>
                  <a:pt x="8759" y="4380"/>
                  <a:pt x="8728" y="4348"/>
                </a:cubicBezTo>
                <a:cubicBezTo>
                  <a:pt x="8570" y="3970"/>
                  <a:pt x="8570" y="3561"/>
                  <a:pt x="8728" y="3183"/>
                </a:cubicBezTo>
                <a:cubicBezTo>
                  <a:pt x="8759" y="3151"/>
                  <a:pt x="8759" y="3120"/>
                  <a:pt x="8791" y="3088"/>
                </a:cubicBezTo>
                <a:cubicBezTo>
                  <a:pt x="8980" y="2710"/>
                  <a:pt x="9358" y="2521"/>
                  <a:pt x="9830" y="2521"/>
                </a:cubicBezTo>
                <a:cubicBezTo>
                  <a:pt x="9956" y="2521"/>
                  <a:pt x="10019" y="2552"/>
                  <a:pt x="10082" y="2615"/>
                </a:cubicBezTo>
                <a:cubicBezTo>
                  <a:pt x="10240" y="2773"/>
                  <a:pt x="10240" y="3025"/>
                  <a:pt x="10145" y="3183"/>
                </a:cubicBezTo>
                <a:cubicBezTo>
                  <a:pt x="10051" y="3309"/>
                  <a:pt x="9956" y="3340"/>
                  <a:pt x="9830" y="3340"/>
                </a:cubicBezTo>
                <a:cubicBezTo>
                  <a:pt x="9578" y="3340"/>
                  <a:pt x="9389" y="3561"/>
                  <a:pt x="9389" y="3781"/>
                </a:cubicBezTo>
                <a:cubicBezTo>
                  <a:pt x="9389" y="4033"/>
                  <a:pt x="9578" y="4222"/>
                  <a:pt x="9830" y="4222"/>
                </a:cubicBezTo>
                <a:cubicBezTo>
                  <a:pt x="10555" y="4222"/>
                  <a:pt x="11059" y="3655"/>
                  <a:pt x="11059" y="2962"/>
                </a:cubicBezTo>
                <a:cubicBezTo>
                  <a:pt x="11059" y="2395"/>
                  <a:pt x="10681" y="1891"/>
                  <a:pt x="10114" y="1733"/>
                </a:cubicBezTo>
                <a:cubicBezTo>
                  <a:pt x="10034" y="1721"/>
                  <a:pt x="9933" y="1712"/>
                  <a:pt x="9817" y="1712"/>
                </a:cubicBezTo>
                <a:cubicBezTo>
                  <a:pt x="9339" y="1712"/>
                  <a:pt x="8611" y="1861"/>
                  <a:pt x="8129" y="2521"/>
                </a:cubicBezTo>
                <a:lnTo>
                  <a:pt x="4600" y="2521"/>
                </a:lnTo>
                <a:cubicBezTo>
                  <a:pt x="4191" y="1985"/>
                  <a:pt x="3592" y="1702"/>
                  <a:pt x="2931" y="1702"/>
                </a:cubicBezTo>
                <a:cubicBezTo>
                  <a:pt x="2395" y="1702"/>
                  <a:pt x="1986" y="1985"/>
                  <a:pt x="1796" y="2458"/>
                </a:cubicBezTo>
                <a:cubicBezTo>
                  <a:pt x="1481" y="3246"/>
                  <a:pt x="1954" y="4191"/>
                  <a:pt x="2931" y="4191"/>
                </a:cubicBezTo>
                <a:cubicBezTo>
                  <a:pt x="3183" y="4191"/>
                  <a:pt x="3340" y="3970"/>
                  <a:pt x="3340" y="3750"/>
                </a:cubicBezTo>
                <a:cubicBezTo>
                  <a:pt x="3340" y="3498"/>
                  <a:pt x="3120" y="3309"/>
                  <a:pt x="2931" y="3309"/>
                </a:cubicBezTo>
                <a:cubicBezTo>
                  <a:pt x="2805" y="3309"/>
                  <a:pt x="2742" y="3277"/>
                  <a:pt x="2647" y="3246"/>
                </a:cubicBezTo>
                <a:cubicBezTo>
                  <a:pt x="2458" y="3057"/>
                  <a:pt x="2490" y="2615"/>
                  <a:pt x="2805" y="2521"/>
                </a:cubicBezTo>
                <a:cubicBezTo>
                  <a:pt x="2836" y="2513"/>
                  <a:pt x="2879" y="2509"/>
                  <a:pt x="2931" y="2509"/>
                </a:cubicBezTo>
                <a:cubicBezTo>
                  <a:pt x="3084" y="2509"/>
                  <a:pt x="3309" y="2545"/>
                  <a:pt x="3498" y="2615"/>
                </a:cubicBezTo>
                <a:cubicBezTo>
                  <a:pt x="3687" y="2678"/>
                  <a:pt x="3876" y="2836"/>
                  <a:pt x="3970" y="3025"/>
                </a:cubicBezTo>
                <a:cubicBezTo>
                  <a:pt x="3970" y="3088"/>
                  <a:pt x="4002" y="3120"/>
                  <a:pt x="4033" y="3151"/>
                </a:cubicBezTo>
                <a:cubicBezTo>
                  <a:pt x="4191" y="3498"/>
                  <a:pt x="4191" y="3939"/>
                  <a:pt x="4033" y="4285"/>
                </a:cubicBezTo>
                <a:cubicBezTo>
                  <a:pt x="4002" y="4348"/>
                  <a:pt x="4002" y="4380"/>
                  <a:pt x="3970" y="4411"/>
                </a:cubicBezTo>
                <a:cubicBezTo>
                  <a:pt x="3750" y="4726"/>
                  <a:pt x="3403" y="4978"/>
                  <a:pt x="2931" y="4978"/>
                </a:cubicBezTo>
                <a:cubicBezTo>
                  <a:pt x="1796" y="4978"/>
                  <a:pt x="851" y="4033"/>
                  <a:pt x="851" y="2899"/>
                </a:cubicBezTo>
                <a:cubicBezTo>
                  <a:pt x="851" y="1733"/>
                  <a:pt x="1765" y="851"/>
                  <a:pt x="2931" y="788"/>
                </a:cubicBezTo>
                <a:close/>
                <a:moveTo>
                  <a:pt x="7751" y="4915"/>
                </a:moveTo>
                <a:lnTo>
                  <a:pt x="7751" y="10618"/>
                </a:lnTo>
                <a:cubicBezTo>
                  <a:pt x="7751" y="10838"/>
                  <a:pt x="7940" y="11027"/>
                  <a:pt x="8129" y="11027"/>
                </a:cubicBezTo>
                <a:cubicBezTo>
                  <a:pt x="8318" y="11027"/>
                  <a:pt x="8570" y="10838"/>
                  <a:pt x="8570" y="10618"/>
                </a:cubicBezTo>
                <a:lnTo>
                  <a:pt x="8570" y="5419"/>
                </a:lnTo>
                <a:cubicBezTo>
                  <a:pt x="8791" y="5577"/>
                  <a:pt x="9074" y="5671"/>
                  <a:pt x="9389" y="5766"/>
                </a:cubicBezTo>
                <a:lnTo>
                  <a:pt x="9389" y="11878"/>
                </a:lnTo>
                <a:lnTo>
                  <a:pt x="3372" y="11878"/>
                </a:lnTo>
                <a:lnTo>
                  <a:pt x="3372" y="5766"/>
                </a:lnTo>
                <a:cubicBezTo>
                  <a:pt x="3687" y="5734"/>
                  <a:pt x="3970" y="5608"/>
                  <a:pt x="4191" y="5419"/>
                </a:cubicBezTo>
                <a:lnTo>
                  <a:pt x="4191" y="10618"/>
                </a:lnTo>
                <a:cubicBezTo>
                  <a:pt x="4191" y="10838"/>
                  <a:pt x="4380" y="11027"/>
                  <a:pt x="4600" y="11027"/>
                </a:cubicBezTo>
                <a:cubicBezTo>
                  <a:pt x="4821" y="11027"/>
                  <a:pt x="5010" y="10838"/>
                  <a:pt x="5010" y="10618"/>
                </a:cubicBezTo>
                <a:lnTo>
                  <a:pt x="5010" y="4915"/>
                </a:lnTo>
                <a:lnTo>
                  <a:pt x="5861" y="4915"/>
                </a:lnTo>
                <a:lnTo>
                  <a:pt x="5861" y="10618"/>
                </a:lnTo>
                <a:cubicBezTo>
                  <a:pt x="5861" y="10838"/>
                  <a:pt x="6050" y="11027"/>
                  <a:pt x="6239" y="11027"/>
                </a:cubicBezTo>
                <a:cubicBezTo>
                  <a:pt x="6428" y="11027"/>
                  <a:pt x="6648" y="10838"/>
                  <a:pt x="6648" y="10618"/>
                </a:cubicBezTo>
                <a:lnTo>
                  <a:pt x="6648" y="4915"/>
                </a:lnTo>
                <a:close/>
                <a:moveTo>
                  <a:pt x="2931" y="1"/>
                </a:moveTo>
                <a:cubicBezTo>
                  <a:pt x="1324" y="1"/>
                  <a:pt x="1" y="1324"/>
                  <a:pt x="1" y="2899"/>
                </a:cubicBezTo>
                <a:cubicBezTo>
                  <a:pt x="1" y="4348"/>
                  <a:pt x="1072" y="5514"/>
                  <a:pt x="2490" y="5766"/>
                </a:cubicBezTo>
                <a:lnTo>
                  <a:pt x="2490" y="12256"/>
                </a:lnTo>
                <a:cubicBezTo>
                  <a:pt x="2490" y="12508"/>
                  <a:pt x="2679" y="12697"/>
                  <a:pt x="2931" y="12697"/>
                </a:cubicBezTo>
                <a:lnTo>
                  <a:pt x="9830" y="12697"/>
                </a:lnTo>
                <a:cubicBezTo>
                  <a:pt x="10051" y="12697"/>
                  <a:pt x="10208" y="12508"/>
                  <a:pt x="10208" y="12256"/>
                </a:cubicBezTo>
                <a:lnTo>
                  <a:pt x="10208" y="5797"/>
                </a:lnTo>
                <a:cubicBezTo>
                  <a:pt x="10964" y="5671"/>
                  <a:pt x="11721" y="5293"/>
                  <a:pt x="12193" y="4537"/>
                </a:cubicBezTo>
                <a:cubicBezTo>
                  <a:pt x="12823" y="3718"/>
                  <a:pt x="12886" y="2678"/>
                  <a:pt x="12508" y="1796"/>
                </a:cubicBezTo>
                <a:cubicBezTo>
                  <a:pt x="12067" y="725"/>
                  <a:pt x="10996" y="1"/>
                  <a:pt x="98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8" name="Google Shape;568;p47"/>
          <p:cNvGrpSpPr/>
          <p:nvPr/>
        </p:nvGrpSpPr>
        <p:grpSpPr>
          <a:xfrm>
            <a:off x="1759594" y="1845810"/>
            <a:ext cx="562012" cy="548643"/>
            <a:chOff x="-37190575" y="1951325"/>
            <a:chExt cx="324525" cy="315875"/>
          </a:xfrm>
        </p:grpSpPr>
        <p:sp>
          <p:nvSpPr>
            <p:cNvPr id="569" name="Google Shape;569;p47"/>
            <p:cNvSpPr/>
            <p:nvPr/>
          </p:nvSpPr>
          <p:spPr>
            <a:xfrm>
              <a:off x="-37190575" y="1951325"/>
              <a:ext cx="324525" cy="315875"/>
            </a:xfrm>
            <a:custGeom>
              <a:avLst/>
              <a:gdLst/>
              <a:ahLst/>
              <a:cxnLst/>
              <a:rect l="l" t="t" r="r" b="b"/>
              <a:pathLst>
                <a:path w="12981" h="12635" extrusionOk="0">
                  <a:moveTo>
                    <a:pt x="6693" y="790"/>
                  </a:moveTo>
                  <a:cubicBezTo>
                    <a:pt x="8301" y="790"/>
                    <a:pt x="9913" y="1489"/>
                    <a:pt x="11028" y="2868"/>
                  </a:cubicBezTo>
                  <a:cubicBezTo>
                    <a:pt x="11752" y="3813"/>
                    <a:pt x="12193" y="5010"/>
                    <a:pt x="12193" y="6270"/>
                  </a:cubicBezTo>
                  <a:cubicBezTo>
                    <a:pt x="12162" y="7058"/>
                    <a:pt x="11563" y="7593"/>
                    <a:pt x="10870" y="7593"/>
                  </a:cubicBezTo>
                  <a:lnTo>
                    <a:pt x="10019" y="7593"/>
                  </a:lnTo>
                  <a:cubicBezTo>
                    <a:pt x="8854" y="7593"/>
                    <a:pt x="7940" y="8539"/>
                    <a:pt x="7940" y="9704"/>
                  </a:cubicBezTo>
                  <a:lnTo>
                    <a:pt x="7940" y="10523"/>
                  </a:lnTo>
                  <a:cubicBezTo>
                    <a:pt x="7940" y="11216"/>
                    <a:pt x="7404" y="11784"/>
                    <a:pt x="6680" y="11815"/>
                  </a:cubicBezTo>
                  <a:cubicBezTo>
                    <a:pt x="6239" y="11815"/>
                    <a:pt x="5892" y="11784"/>
                    <a:pt x="5420" y="11658"/>
                  </a:cubicBezTo>
                  <a:cubicBezTo>
                    <a:pt x="3844" y="11311"/>
                    <a:pt x="2490" y="10208"/>
                    <a:pt x="1765" y="8791"/>
                  </a:cubicBezTo>
                  <a:cubicBezTo>
                    <a:pt x="536" y="6428"/>
                    <a:pt x="1261" y="3340"/>
                    <a:pt x="3624" y="1733"/>
                  </a:cubicBezTo>
                  <a:cubicBezTo>
                    <a:pt x="4545" y="1102"/>
                    <a:pt x="5618" y="790"/>
                    <a:pt x="6693" y="790"/>
                  </a:cubicBezTo>
                  <a:close/>
                  <a:moveTo>
                    <a:pt x="6648" y="1"/>
                  </a:moveTo>
                  <a:cubicBezTo>
                    <a:pt x="4474" y="1"/>
                    <a:pt x="2553" y="1103"/>
                    <a:pt x="1419" y="2805"/>
                  </a:cubicBezTo>
                  <a:cubicBezTo>
                    <a:pt x="95" y="4726"/>
                    <a:pt x="1" y="7215"/>
                    <a:pt x="1009" y="9169"/>
                  </a:cubicBezTo>
                  <a:cubicBezTo>
                    <a:pt x="2080" y="11216"/>
                    <a:pt x="4191" y="12634"/>
                    <a:pt x="6680" y="12634"/>
                  </a:cubicBezTo>
                  <a:cubicBezTo>
                    <a:pt x="7814" y="12634"/>
                    <a:pt x="8791" y="11689"/>
                    <a:pt x="8791" y="10523"/>
                  </a:cubicBezTo>
                  <a:lnTo>
                    <a:pt x="8791" y="9704"/>
                  </a:lnTo>
                  <a:cubicBezTo>
                    <a:pt x="8791" y="8980"/>
                    <a:pt x="9358" y="8444"/>
                    <a:pt x="10019" y="8444"/>
                  </a:cubicBezTo>
                  <a:lnTo>
                    <a:pt x="10870" y="8444"/>
                  </a:lnTo>
                  <a:cubicBezTo>
                    <a:pt x="12004" y="8444"/>
                    <a:pt x="12981" y="7499"/>
                    <a:pt x="12981" y="6333"/>
                  </a:cubicBezTo>
                  <a:cubicBezTo>
                    <a:pt x="12981" y="2962"/>
                    <a:pt x="10240" y="1"/>
                    <a:pt x="66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7"/>
            <p:cNvSpPr/>
            <p:nvPr/>
          </p:nvSpPr>
          <p:spPr>
            <a:xfrm>
              <a:off x="-37081875" y="2162600"/>
              <a:ext cx="72475" cy="63100"/>
            </a:xfrm>
            <a:custGeom>
              <a:avLst/>
              <a:gdLst/>
              <a:ahLst/>
              <a:cxnLst/>
              <a:rect l="l" t="t" r="r" b="b"/>
              <a:pathLst>
                <a:path w="2899" h="2524" extrusionOk="0">
                  <a:moveTo>
                    <a:pt x="1418" y="812"/>
                  </a:moveTo>
                  <a:cubicBezTo>
                    <a:pt x="1670" y="812"/>
                    <a:pt x="1859" y="1001"/>
                    <a:pt x="1859" y="1253"/>
                  </a:cubicBezTo>
                  <a:cubicBezTo>
                    <a:pt x="1859" y="1474"/>
                    <a:pt x="1670" y="1663"/>
                    <a:pt x="1418" y="1663"/>
                  </a:cubicBezTo>
                  <a:cubicBezTo>
                    <a:pt x="1198" y="1663"/>
                    <a:pt x="1009" y="1474"/>
                    <a:pt x="1009" y="1253"/>
                  </a:cubicBezTo>
                  <a:cubicBezTo>
                    <a:pt x="1009" y="1001"/>
                    <a:pt x="1198" y="812"/>
                    <a:pt x="1418" y="812"/>
                  </a:cubicBezTo>
                  <a:close/>
                  <a:moveTo>
                    <a:pt x="1405" y="0"/>
                  </a:moveTo>
                  <a:cubicBezTo>
                    <a:pt x="1250" y="0"/>
                    <a:pt x="1094" y="28"/>
                    <a:pt x="946" y="88"/>
                  </a:cubicBezTo>
                  <a:cubicBezTo>
                    <a:pt x="316" y="371"/>
                    <a:pt x="0" y="1127"/>
                    <a:pt x="284" y="1757"/>
                  </a:cubicBezTo>
                  <a:cubicBezTo>
                    <a:pt x="496" y="2229"/>
                    <a:pt x="973" y="2524"/>
                    <a:pt x="1463" y="2524"/>
                  </a:cubicBezTo>
                  <a:cubicBezTo>
                    <a:pt x="1628" y="2524"/>
                    <a:pt x="1795" y="2490"/>
                    <a:pt x="1954" y="2419"/>
                  </a:cubicBezTo>
                  <a:cubicBezTo>
                    <a:pt x="2584" y="2135"/>
                    <a:pt x="2899" y="1379"/>
                    <a:pt x="2615" y="749"/>
                  </a:cubicBezTo>
                  <a:cubicBezTo>
                    <a:pt x="2399" y="292"/>
                    <a:pt x="1907" y="0"/>
                    <a:pt x="14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7"/>
            <p:cNvSpPr/>
            <p:nvPr/>
          </p:nvSpPr>
          <p:spPr>
            <a:xfrm>
              <a:off x="-37144875" y="2099025"/>
              <a:ext cx="72475" cy="62875"/>
            </a:xfrm>
            <a:custGeom>
              <a:avLst/>
              <a:gdLst/>
              <a:ahLst/>
              <a:cxnLst/>
              <a:rect l="l" t="t" r="r" b="b"/>
              <a:pathLst>
                <a:path w="2899" h="2515" extrusionOk="0">
                  <a:moveTo>
                    <a:pt x="1418" y="835"/>
                  </a:moveTo>
                  <a:cubicBezTo>
                    <a:pt x="1670" y="835"/>
                    <a:pt x="1859" y="1024"/>
                    <a:pt x="1859" y="1276"/>
                  </a:cubicBezTo>
                  <a:cubicBezTo>
                    <a:pt x="1859" y="1496"/>
                    <a:pt x="1670" y="1685"/>
                    <a:pt x="1418" y="1685"/>
                  </a:cubicBezTo>
                  <a:cubicBezTo>
                    <a:pt x="1197" y="1685"/>
                    <a:pt x="1008" y="1496"/>
                    <a:pt x="1008" y="1276"/>
                  </a:cubicBezTo>
                  <a:cubicBezTo>
                    <a:pt x="1008" y="1024"/>
                    <a:pt x="1197" y="835"/>
                    <a:pt x="1418" y="835"/>
                  </a:cubicBezTo>
                  <a:close/>
                  <a:moveTo>
                    <a:pt x="1411" y="0"/>
                  </a:moveTo>
                  <a:cubicBezTo>
                    <a:pt x="1254" y="0"/>
                    <a:pt x="1096" y="26"/>
                    <a:pt x="945" y="79"/>
                  </a:cubicBezTo>
                  <a:cubicBezTo>
                    <a:pt x="315" y="362"/>
                    <a:pt x="0" y="1118"/>
                    <a:pt x="284" y="1748"/>
                  </a:cubicBezTo>
                  <a:cubicBezTo>
                    <a:pt x="496" y="2220"/>
                    <a:pt x="972" y="2515"/>
                    <a:pt x="1463" y="2515"/>
                  </a:cubicBezTo>
                  <a:cubicBezTo>
                    <a:pt x="1628" y="2515"/>
                    <a:pt x="1795" y="2481"/>
                    <a:pt x="1953" y="2410"/>
                  </a:cubicBezTo>
                  <a:cubicBezTo>
                    <a:pt x="2583" y="2126"/>
                    <a:pt x="2899" y="1370"/>
                    <a:pt x="2615" y="740"/>
                  </a:cubicBezTo>
                  <a:cubicBezTo>
                    <a:pt x="2399" y="261"/>
                    <a:pt x="1910" y="0"/>
                    <a:pt x="1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7"/>
            <p:cNvSpPr/>
            <p:nvPr/>
          </p:nvSpPr>
          <p:spPr>
            <a:xfrm>
              <a:off x="-37123625" y="2014875"/>
              <a:ext cx="71700" cy="62775"/>
            </a:xfrm>
            <a:custGeom>
              <a:avLst/>
              <a:gdLst/>
              <a:ahLst/>
              <a:cxnLst/>
              <a:rect l="l" t="t" r="r" b="b"/>
              <a:pathLst>
                <a:path w="2868" h="2511" extrusionOk="0">
                  <a:moveTo>
                    <a:pt x="1418" y="798"/>
                  </a:moveTo>
                  <a:cubicBezTo>
                    <a:pt x="1639" y="798"/>
                    <a:pt x="1828" y="1019"/>
                    <a:pt x="1828" y="1239"/>
                  </a:cubicBezTo>
                  <a:cubicBezTo>
                    <a:pt x="1828" y="1460"/>
                    <a:pt x="1639" y="1680"/>
                    <a:pt x="1418" y="1680"/>
                  </a:cubicBezTo>
                  <a:cubicBezTo>
                    <a:pt x="1166" y="1680"/>
                    <a:pt x="977" y="1460"/>
                    <a:pt x="977" y="1239"/>
                  </a:cubicBezTo>
                  <a:cubicBezTo>
                    <a:pt x="1009" y="1019"/>
                    <a:pt x="1166" y="798"/>
                    <a:pt x="1418" y="798"/>
                  </a:cubicBezTo>
                  <a:close/>
                  <a:moveTo>
                    <a:pt x="1431" y="0"/>
                  </a:moveTo>
                  <a:cubicBezTo>
                    <a:pt x="1269" y="0"/>
                    <a:pt x="1105" y="34"/>
                    <a:pt x="946" y="105"/>
                  </a:cubicBezTo>
                  <a:cubicBezTo>
                    <a:pt x="316" y="389"/>
                    <a:pt x="1" y="1113"/>
                    <a:pt x="253" y="1743"/>
                  </a:cubicBezTo>
                  <a:cubicBezTo>
                    <a:pt x="472" y="2231"/>
                    <a:pt x="974" y="2511"/>
                    <a:pt x="1481" y="2511"/>
                  </a:cubicBezTo>
                  <a:cubicBezTo>
                    <a:pt x="1630" y="2511"/>
                    <a:pt x="1780" y="2487"/>
                    <a:pt x="1923" y="2436"/>
                  </a:cubicBezTo>
                  <a:cubicBezTo>
                    <a:pt x="2553" y="2153"/>
                    <a:pt x="2868" y="1397"/>
                    <a:pt x="2584" y="767"/>
                  </a:cubicBezTo>
                  <a:cubicBezTo>
                    <a:pt x="2372" y="295"/>
                    <a:pt x="1913" y="0"/>
                    <a:pt x="14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7"/>
            <p:cNvSpPr/>
            <p:nvPr/>
          </p:nvSpPr>
          <p:spPr>
            <a:xfrm>
              <a:off x="-37039350" y="1993250"/>
              <a:ext cx="71700" cy="63125"/>
            </a:xfrm>
            <a:custGeom>
              <a:avLst/>
              <a:gdLst/>
              <a:ahLst/>
              <a:cxnLst/>
              <a:rect l="l" t="t" r="r" b="b"/>
              <a:pathLst>
                <a:path w="2868" h="2525" extrusionOk="0">
                  <a:moveTo>
                    <a:pt x="1418" y="844"/>
                  </a:moveTo>
                  <a:cubicBezTo>
                    <a:pt x="1671" y="844"/>
                    <a:pt x="1860" y="1033"/>
                    <a:pt x="1860" y="1285"/>
                  </a:cubicBezTo>
                  <a:cubicBezTo>
                    <a:pt x="1860" y="1506"/>
                    <a:pt x="1671" y="1726"/>
                    <a:pt x="1418" y="1726"/>
                  </a:cubicBezTo>
                  <a:cubicBezTo>
                    <a:pt x="1198" y="1726"/>
                    <a:pt x="977" y="1506"/>
                    <a:pt x="977" y="1285"/>
                  </a:cubicBezTo>
                  <a:cubicBezTo>
                    <a:pt x="977" y="1033"/>
                    <a:pt x="1198" y="844"/>
                    <a:pt x="1418" y="844"/>
                  </a:cubicBezTo>
                  <a:close/>
                  <a:moveTo>
                    <a:pt x="1402" y="1"/>
                  </a:moveTo>
                  <a:cubicBezTo>
                    <a:pt x="1248" y="1"/>
                    <a:pt x="1094" y="29"/>
                    <a:pt x="946" y="88"/>
                  </a:cubicBezTo>
                  <a:cubicBezTo>
                    <a:pt x="316" y="372"/>
                    <a:pt x="1" y="1128"/>
                    <a:pt x="284" y="1758"/>
                  </a:cubicBezTo>
                  <a:cubicBezTo>
                    <a:pt x="496" y="2229"/>
                    <a:pt x="955" y="2524"/>
                    <a:pt x="1437" y="2524"/>
                  </a:cubicBezTo>
                  <a:cubicBezTo>
                    <a:pt x="1599" y="2524"/>
                    <a:pt x="1764" y="2491"/>
                    <a:pt x="1923" y="2419"/>
                  </a:cubicBezTo>
                  <a:cubicBezTo>
                    <a:pt x="2553" y="2136"/>
                    <a:pt x="2868" y="1411"/>
                    <a:pt x="2616" y="781"/>
                  </a:cubicBezTo>
                  <a:cubicBezTo>
                    <a:pt x="2399" y="299"/>
                    <a:pt x="1905" y="1"/>
                    <a:pt x="14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47"/>
          <p:cNvGrpSpPr/>
          <p:nvPr/>
        </p:nvGrpSpPr>
        <p:grpSpPr>
          <a:xfrm>
            <a:off x="6829085" y="1845817"/>
            <a:ext cx="548630" cy="548630"/>
            <a:chOff x="-24338900" y="2710600"/>
            <a:chExt cx="295375" cy="295375"/>
          </a:xfrm>
        </p:grpSpPr>
        <p:sp>
          <p:nvSpPr>
            <p:cNvPr id="575" name="Google Shape;575;p47"/>
            <p:cNvSpPr/>
            <p:nvPr/>
          </p:nvSpPr>
          <p:spPr>
            <a:xfrm>
              <a:off x="-24250700" y="2816925"/>
              <a:ext cx="123675" cy="103200"/>
            </a:xfrm>
            <a:custGeom>
              <a:avLst/>
              <a:gdLst/>
              <a:ahLst/>
              <a:cxnLst/>
              <a:rect l="l" t="t" r="r" b="b"/>
              <a:pathLst>
                <a:path w="4947" h="4128" extrusionOk="0">
                  <a:moveTo>
                    <a:pt x="3403" y="662"/>
                  </a:moveTo>
                  <a:cubicBezTo>
                    <a:pt x="3813" y="662"/>
                    <a:pt x="4128" y="977"/>
                    <a:pt x="4128" y="1387"/>
                  </a:cubicBezTo>
                  <a:cubicBezTo>
                    <a:pt x="4128" y="1922"/>
                    <a:pt x="3561" y="2363"/>
                    <a:pt x="2710" y="3025"/>
                  </a:cubicBezTo>
                  <a:cubicBezTo>
                    <a:pt x="2584" y="3119"/>
                    <a:pt x="2490" y="3182"/>
                    <a:pt x="2395" y="3309"/>
                  </a:cubicBezTo>
                  <a:cubicBezTo>
                    <a:pt x="2269" y="3214"/>
                    <a:pt x="2143" y="3151"/>
                    <a:pt x="2080" y="3025"/>
                  </a:cubicBezTo>
                  <a:cubicBezTo>
                    <a:pt x="1198" y="2363"/>
                    <a:pt x="662" y="1891"/>
                    <a:pt x="662" y="1387"/>
                  </a:cubicBezTo>
                  <a:cubicBezTo>
                    <a:pt x="662" y="946"/>
                    <a:pt x="977" y="662"/>
                    <a:pt x="1355" y="662"/>
                  </a:cubicBezTo>
                  <a:cubicBezTo>
                    <a:pt x="1860" y="662"/>
                    <a:pt x="2080" y="1229"/>
                    <a:pt x="2080" y="1261"/>
                  </a:cubicBezTo>
                  <a:cubicBezTo>
                    <a:pt x="2112" y="1418"/>
                    <a:pt x="2238" y="1481"/>
                    <a:pt x="2395" y="1481"/>
                  </a:cubicBezTo>
                  <a:cubicBezTo>
                    <a:pt x="2553" y="1481"/>
                    <a:pt x="2647" y="1355"/>
                    <a:pt x="2710" y="1261"/>
                  </a:cubicBezTo>
                  <a:cubicBezTo>
                    <a:pt x="2710" y="1229"/>
                    <a:pt x="2899" y="662"/>
                    <a:pt x="3403" y="662"/>
                  </a:cubicBezTo>
                  <a:close/>
                  <a:moveTo>
                    <a:pt x="1355" y="1"/>
                  </a:moveTo>
                  <a:cubicBezTo>
                    <a:pt x="568" y="1"/>
                    <a:pt x="1" y="631"/>
                    <a:pt x="1" y="1418"/>
                  </a:cubicBezTo>
                  <a:cubicBezTo>
                    <a:pt x="1" y="2269"/>
                    <a:pt x="694" y="2836"/>
                    <a:pt x="1671" y="3624"/>
                  </a:cubicBezTo>
                  <a:cubicBezTo>
                    <a:pt x="1828" y="3750"/>
                    <a:pt x="2049" y="3907"/>
                    <a:pt x="2238" y="4065"/>
                  </a:cubicBezTo>
                  <a:cubicBezTo>
                    <a:pt x="2301" y="4096"/>
                    <a:pt x="2395" y="4128"/>
                    <a:pt x="2458" y="4128"/>
                  </a:cubicBezTo>
                  <a:cubicBezTo>
                    <a:pt x="2553" y="4128"/>
                    <a:pt x="2616" y="4096"/>
                    <a:pt x="2710" y="4065"/>
                  </a:cubicBezTo>
                  <a:cubicBezTo>
                    <a:pt x="2899" y="3907"/>
                    <a:pt x="3057" y="3718"/>
                    <a:pt x="3246" y="3624"/>
                  </a:cubicBezTo>
                  <a:cubicBezTo>
                    <a:pt x="4254" y="2836"/>
                    <a:pt x="4947" y="2269"/>
                    <a:pt x="4947" y="1418"/>
                  </a:cubicBezTo>
                  <a:cubicBezTo>
                    <a:pt x="4821" y="599"/>
                    <a:pt x="4191" y="1"/>
                    <a:pt x="3403" y="1"/>
                  </a:cubicBezTo>
                  <a:cubicBezTo>
                    <a:pt x="3025" y="1"/>
                    <a:pt x="2616" y="158"/>
                    <a:pt x="2395" y="505"/>
                  </a:cubicBezTo>
                  <a:cubicBezTo>
                    <a:pt x="2112" y="190"/>
                    <a:pt x="1765" y="1"/>
                    <a:pt x="13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7"/>
            <p:cNvSpPr/>
            <p:nvPr/>
          </p:nvSpPr>
          <p:spPr>
            <a:xfrm>
              <a:off x="-24338900" y="2710600"/>
              <a:ext cx="295375" cy="295375"/>
            </a:xfrm>
            <a:custGeom>
              <a:avLst/>
              <a:gdLst/>
              <a:ahLst/>
              <a:cxnLst/>
              <a:rect l="l" t="t" r="r" b="b"/>
              <a:pathLst>
                <a:path w="11815" h="11815" extrusionOk="0">
                  <a:moveTo>
                    <a:pt x="7341" y="725"/>
                  </a:moveTo>
                  <a:cubicBezTo>
                    <a:pt x="7530" y="725"/>
                    <a:pt x="7687" y="882"/>
                    <a:pt x="7687" y="1103"/>
                  </a:cubicBezTo>
                  <a:lnTo>
                    <a:pt x="7687" y="3844"/>
                  </a:lnTo>
                  <a:cubicBezTo>
                    <a:pt x="7687" y="4033"/>
                    <a:pt x="7845" y="4222"/>
                    <a:pt x="8034" y="4222"/>
                  </a:cubicBezTo>
                  <a:lnTo>
                    <a:pt x="10806" y="4222"/>
                  </a:lnTo>
                  <a:cubicBezTo>
                    <a:pt x="10995" y="4222"/>
                    <a:pt x="11153" y="4380"/>
                    <a:pt x="11153" y="4569"/>
                  </a:cubicBezTo>
                  <a:lnTo>
                    <a:pt x="11153" y="7309"/>
                  </a:lnTo>
                  <a:cubicBezTo>
                    <a:pt x="11153" y="7530"/>
                    <a:pt x="10995" y="7688"/>
                    <a:pt x="10806" y="7688"/>
                  </a:cubicBezTo>
                  <a:lnTo>
                    <a:pt x="8034" y="7688"/>
                  </a:lnTo>
                  <a:cubicBezTo>
                    <a:pt x="7845" y="7688"/>
                    <a:pt x="7687" y="7845"/>
                    <a:pt x="7687" y="8034"/>
                  </a:cubicBezTo>
                  <a:lnTo>
                    <a:pt x="7687" y="10775"/>
                  </a:lnTo>
                  <a:cubicBezTo>
                    <a:pt x="7687" y="10996"/>
                    <a:pt x="7530" y="11153"/>
                    <a:pt x="7341" y="11153"/>
                  </a:cubicBezTo>
                  <a:lnTo>
                    <a:pt x="4568" y="11153"/>
                  </a:lnTo>
                  <a:cubicBezTo>
                    <a:pt x="4379" y="11153"/>
                    <a:pt x="4222" y="10996"/>
                    <a:pt x="4222" y="10775"/>
                  </a:cubicBezTo>
                  <a:lnTo>
                    <a:pt x="4222" y="8034"/>
                  </a:lnTo>
                  <a:cubicBezTo>
                    <a:pt x="4222" y="7845"/>
                    <a:pt x="4064" y="7688"/>
                    <a:pt x="3875" y="7688"/>
                  </a:cubicBezTo>
                  <a:lnTo>
                    <a:pt x="1103" y="7688"/>
                  </a:lnTo>
                  <a:cubicBezTo>
                    <a:pt x="914" y="7688"/>
                    <a:pt x="756" y="7530"/>
                    <a:pt x="756" y="7309"/>
                  </a:cubicBezTo>
                  <a:lnTo>
                    <a:pt x="756" y="4569"/>
                  </a:lnTo>
                  <a:cubicBezTo>
                    <a:pt x="756" y="4380"/>
                    <a:pt x="914" y="4222"/>
                    <a:pt x="1103" y="4222"/>
                  </a:cubicBezTo>
                  <a:lnTo>
                    <a:pt x="3875" y="4222"/>
                  </a:lnTo>
                  <a:cubicBezTo>
                    <a:pt x="4064" y="4222"/>
                    <a:pt x="4222" y="4033"/>
                    <a:pt x="4222" y="3844"/>
                  </a:cubicBezTo>
                  <a:lnTo>
                    <a:pt x="4222" y="1103"/>
                  </a:lnTo>
                  <a:cubicBezTo>
                    <a:pt x="4222" y="882"/>
                    <a:pt x="4379" y="725"/>
                    <a:pt x="4568" y="725"/>
                  </a:cubicBezTo>
                  <a:close/>
                  <a:moveTo>
                    <a:pt x="4537" y="0"/>
                  </a:moveTo>
                  <a:cubicBezTo>
                    <a:pt x="3938" y="0"/>
                    <a:pt x="3466" y="473"/>
                    <a:pt x="3466" y="1072"/>
                  </a:cubicBezTo>
                  <a:lnTo>
                    <a:pt x="3466" y="3466"/>
                  </a:lnTo>
                  <a:lnTo>
                    <a:pt x="1071" y="3466"/>
                  </a:lnTo>
                  <a:cubicBezTo>
                    <a:pt x="473" y="3466"/>
                    <a:pt x="0" y="3938"/>
                    <a:pt x="0" y="4537"/>
                  </a:cubicBezTo>
                  <a:lnTo>
                    <a:pt x="0" y="7278"/>
                  </a:lnTo>
                  <a:cubicBezTo>
                    <a:pt x="0" y="7877"/>
                    <a:pt x="473" y="8349"/>
                    <a:pt x="1071" y="8349"/>
                  </a:cubicBezTo>
                  <a:lnTo>
                    <a:pt x="3466" y="8349"/>
                  </a:lnTo>
                  <a:lnTo>
                    <a:pt x="3466" y="10743"/>
                  </a:lnTo>
                  <a:cubicBezTo>
                    <a:pt x="3466" y="11342"/>
                    <a:pt x="3938" y="11815"/>
                    <a:pt x="4537" y="11815"/>
                  </a:cubicBezTo>
                  <a:lnTo>
                    <a:pt x="7309" y="11815"/>
                  </a:lnTo>
                  <a:cubicBezTo>
                    <a:pt x="7876" y="11815"/>
                    <a:pt x="8349" y="11342"/>
                    <a:pt x="8349" y="10743"/>
                  </a:cubicBezTo>
                  <a:lnTo>
                    <a:pt x="8349" y="8349"/>
                  </a:lnTo>
                  <a:lnTo>
                    <a:pt x="10743" y="8349"/>
                  </a:lnTo>
                  <a:cubicBezTo>
                    <a:pt x="11342" y="8349"/>
                    <a:pt x="11815" y="7877"/>
                    <a:pt x="11815" y="7278"/>
                  </a:cubicBezTo>
                  <a:lnTo>
                    <a:pt x="11815" y="4537"/>
                  </a:lnTo>
                  <a:cubicBezTo>
                    <a:pt x="11815" y="3938"/>
                    <a:pt x="11342" y="3466"/>
                    <a:pt x="10743" y="3466"/>
                  </a:cubicBezTo>
                  <a:lnTo>
                    <a:pt x="8349" y="3466"/>
                  </a:lnTo>
                  <a:lnTo>
                    <a:pt x="8349" y="1072"/>
                  </a:lnTo>
                  <a:cubicBezTo>
                    <a:pt x="8349" y="473"/>
                    <a:pt x="7876" y="0"/>
                    <a:pt x="7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7" name="Google Shape;577;p47"/>
          <p:cNvSpPr/>
          <p:nvPr/>
        </p:nvSpPr>
        <p:spPr>
          <a:xfrm>
            <a:off x="1805850" y="2077806"/>
            <a:ext cx="401700" cy="4017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47"/>
          <p:cNvSpPr/>
          <p:nvPr/>
        </p:nvSpPr>
        <p:spPr>
          <a:xfrm>
            <a:off x="4170350" y="1748181"/>
            <a:ext cx="401700" cy="4017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47"/>
          <p:cNvSpPr/>
          <p:nvPr/>
        </p:nvSpPr>
        <p:spPr>
          <a:xfrm>
            <a:off x="6902550" y="1919281"/>
            <a:ext cx="401700" cy="4017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0" name="Google Shape;580;p47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81" name="Google Shape;581;p47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7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7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7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grpSp>
        <p:nvGrpSpPr>
          <p:cNvPr id="601" name="Google Shape;601;p49"/>
          <p:cNvGrpSpPr/>
          <p:nvPr/>
        </p:nvGrpSpPr>
        <p:grpSpPr>
          <a:xfrm>
            <a:off x="5978950" y="637742"/>
            <a:ext cx="3397850" cy="187275"/>
            <a:chOff x="-3237675" y="-1132050"/>
            <a:chExt cx="3397850" cy="187275"/>
          </a:xfrm>
        </p:grpSpPr>
        <p:sp>
          <p:nvSpPr>
            <p:cNvPr id="602" name="Google Shape;602;p49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9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9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9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9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9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9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9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9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1" name="Google Shape;611;p49"/>
          <p:cNvSpPr txBox="1"/>
          <p:nvPr/>
        </p:nvSpPr>
        <p:spPr>
          <a:xfrm>
            <a:off x="818275" y="1296500"/>
            <a:ext cx="75558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Used </a:t>
            </a:r>
            <a:r>
              <a:rPr lang="en" u="sng">
                <a:latin typeface="Raleway Medium"/>
                <a:ea typeface="Raleway Medium"/>
                <a:cs typeface="Raleway Medium"/>
                <a:sym typeface="Raleway Medium"/>
              </a:rPr>
              <a:t>tf.keras.callbacks.ModelCheckpoint()</a:t>
            </a: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 function to monitor for the best validation accuracy and loss produced while fitting the model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Used the same method to save the model with the best weight using the h5 extension.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Thanks to the callback and checkpoint method, I could use the </a:t>
            </a:r>
            <a:r>
              <a:rPr lang="en" u="sng">
                <a:latin typeface="Raleway Medium"/>
                <a:ea typeface="Raleway Medium"/>
                <a:cs typeface="Raleway Medium"/>
                <a:sym typeface="Raleway Medium"/>
              </a:rPr>
              <a:t>load_weights </a:t>
            </a: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function to import the </a:t>
            </a:r>
            <a:r>
              <a:rPr lang="en" u="sng">
                <a:latin typeface="Raleway Medium"/>
                <a:ea typeface="Raleway Medium"/>
                <a:cs typeface="Raleway Medium"/>
                <a:sym typeface="Raleway Medium"/>
              </a:rPr>
              <a:t>best validation accuracy and loss checkpoints </a:t>
            </a: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for model </a:t>
            </a:r>
            <a:r>
              <a:rPr lang="en" u="sng">
                <a:latin typeface="Raleway Medium"/>
                <a:ea typeface="Raleway Medium"/>
                <a:cs typeface="Raleway Medium"/>
                <a:sym typeface="Raleway Medium"/>
              </a:rPr>
              <a:t>evaluation </a:t>
            </a: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on the test data. This method allowed for the </a:t>
            </a:r>
            <a:r>
              <a:rPr lang="en" u="sng">
                <a:latin typeface="Raleway Medium"/>
                <a:ea typeface="Raleway Medium"/>
                <a:cs typeface="Raleway Medium"/>
                <a:sym typeface="Raleway Medium"/>
              </a:rPr>
              <a:t>most accurate </a:t>
            </a: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accuracy and loss values for analysis.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I employed this same method for the rest of the models compiled and fitted for this section of the assignment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Baseline model architecture and evaluation</a:t>
            </a:r>
            <a:endParaRPr dirty="0"/>
          </a:p>
        </p:txBody>
      </p:sp>
      <p:grpSp>
        <p:nvGrpSpPr>
          <p:cNvPr id="590" name="Google Shape;590;p48"/>
          <p:cNvGrpSpPr/>
          <p:nvPr/>
        </p:nvGrpSpPr>
        <p:grpSpPr>
          <a:xfrm>
            <a:off x="878338" y="983704"/>
            <a:ext cx="913425" cy="370975"/>
            <a:chOff x="6514150" y="4420266"/>
            <a:chExt cx="913425" cy="370975"/>
          </a:xfrm>
        </p:grpSpPr>
        <p:sp>
          <p:nvSpPr>
            <p:cNvPr id="591" name="Google Shape;591;p48"/>
            <p:cNvSpPr/>
            <p:nvPr/>
          </p:nvSpPr>
          <p:spPr>
            <a:xfrm>
              <a:off x="6938875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8"/>
            <p:cNvSpPr/>
            <p:nvPr/>
          </p:nvSpPr>
          <p:spPr>
            <a:xfrm>
              <a:off x="6514150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94" name="Google Shape;59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6906" y="1169191"/>
            <a:ext cx="3609575" cy="127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000" y="1169191"/>
            <a:ext cx="3656906" cy="2123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23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6906" y="2443166"/>
            <a:ext cx="3888086" cy="266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624;p50"/>
          <p:cNvPicPr preferRelativeResize="0"/>
          <p:nvPr/>
        </p:nvPicPr>
        <p:blipFill rotWithShape="1">
          <a:blip r:embed="rId6">
            <a:alphaModFix/>
          </a:blip>
          <a:srcRect t="82899" r="45412"/>
          <a:stretch/>
        </p:blipFill>
        <p:spPr>
          <a:xfrm>
            <a:off x="1122688" y="3564822"/>
            <a:ext cx="2334296" cy="633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52"/>
          <p:cNvSpPr/>
          <p:nvPr/>
        </p:nvSpPr>
        <p:spPr>
          <a:xfrm>
            <a:off x="1532631" y="3909809"/>
            <a:ext cx="998400" cy="998400"/>
          </a:xfrm>
          <a:prstGeom prst="ellipse">
            <a:avLst/>
          </a:prstGeom>
          <a:solidFill>
            <a:srgbClr val="000000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52"/>
          <p:cNvSpPr/>
          <p:nvPr/>
        </p:nvSpPr>
        <p:spPr>
          <a:xfrm>
            <a:off x="2080775" y="535000"/>
            <a:ext cx="6261600" cy="459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52"/>
          <p:cNvSpPr/>
          <p:nvPr/>
        </p:nvSpPr>
        <p:spPr>
          <a:xfrm>
            <a:off x="2415175" y="832048"/>
            <a:ext cx="5580000" cy="43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52"/>
          <p:cNvSpPr txBox="1">
            <a:spLocks noGrp="1"/>
          </p:cNvSpPr>
          <p:nvPr>
            <p:ph type="title"/>
          </p:nvPr>
        </p:nvSpPr>
        <p:spPr>
          <a:xfrm>
            <a:off x="2739225" y="2190975"/>
            <a:ext cx="4944900" cy="14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Own model</a:t>
            </a:r>
            <a:endParaRPr/>
          </a:p>
        </p:txBody>
      </p:sp>
      <p:sp>
        <p:nvSpPr>
          <p:cNvPr id="686" name="Google Shape;686;p52"/>
          <p:cNvSpPr txBox="1">
            <a:spLocks noGrp="1"/>
          </p:cNvSpPr>
          <p:nvPr>
            <p:ph type="title" idx="2"/>
          </p:nvPr>
        </p:nvSpPr>
        <p:spPr>
          <a:xfrm>
            <a:off x="2736775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687" name="Google Shape;687;p52"/>
          <p:cNvSpPr txBox="1">
            <a:spLocks noGrp="1"/>
          </p:cNvSpPr>
          <p:nvPr>
            <p:ph type="subTitle" idx="1"/>
          </p:nvPr>
        </p:nvSpPr>
        <p:spPr>
          <a:xfrm>
            <a:off x="2531017" y="3685058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  <p:cxnSp>
        <p:nvCxnSpPr>
          <p:cNvPr id="688" name="Google Shape;688;p52"/>
          <p:cNvCxnSpPr/>
          <p:nvPr/>
        </p:nvCxnSpPr>
        <p:spPr>
          <a:xfrm rot="10800000" flipH="1">
            <a:off x="2828575" y="4400742"/>
            <a:ext cx="5494200" cy="16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89" name="Google Shape;689;p52"/>
          <p:cNvGrpSpPr/>
          <p:nvPr/>
        </p:nvGrpSpPr>
        <p:grpSpPr>
          <a:xfrm rot="-5400000">
            <a:off x="7593664" y="1799657"/>
            <a:ext cx="772605" cy="196301"/>
            <a:chOff x="2641350" y="846250"/>
            <a:chExt cx="413600" cy="105075"/>
          </a:xfrm>
        </p:grpSpPr>
        <p:sp>
          <p:nvSpPr>
            <p:cNvPr id="690" name="Google Shape;690;p52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2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2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52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4" name="Google Shape;694;p52"/>
          <p:cNvGrpSpPr/>
          <p:nvPr/>
        </p:nvGrpSpPr>
        <p:grpSpPr>
          <a:xfrm rot="5400000">
            <a:off x="-847462" y="1804154"/>
            <a:ext cx="3397850" cy="187275"/>
            <a:chOff x="-3237675" y="-1132050"/>
            <a:chExt cx="3397850" cy="187275"/>
          </a:xfrm>
        </p:grpSpPr>
        <p:sp>
          <p:nvSpPr>
            <p:cNvPr id="695" name="Google Shape;695;p5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04" name="Google Shape;704;p52"/>
          <p:cNvCxnSpPr/>
          <p:nvPr/>
        </p:nvCxnSpPr>
        <p:spPr>
          <a:xfrm rot="10800000">
            <a:off x="524900" y="-25"/>
            <a:ext cx="0" cy="3633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Artificial Intelligence (AI) Startup Business Plan by Slidesgo">
  <a:themeElements>
    <a:clrScheme name="Simple Light">
      <a:dk1>
        <a:srgbClr val="191919"/>
      </a:dk1>
      <a:lt1>
        <a:srgbClr val="FFFFFF"/>
      </a:lt1>
      <a:dk2>
        <a:srgbClr val="C1C1C1"/>
      </a:dk2>
      <a:lt2>
        <a:srgbClr val="E7E7E7"/>
      </a:lt2>
      <a:accent1>
        <a:srgbClr val="6E79E4"/>
      </a:accent1>
      <a:accent2>
        <a:srgbClr val="3C3C3B"/>
      </a:accent2>
      <a:accent3>
        <a:srgbClr val="5C64B8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538</Words>
  <Application>Microsoft Office PowerPoint</Application>
  <PresentationFormat>On-screen Show (16:9)</PresentationFormat>
  <Paragraphs>89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Raleway</vt:lpstr>
      <vt:lpstr>Arial</vt:lpstr>
      <vt:lpstr>Nunito</vt:lpstr>
      <vt:lpstr>Raleway Medium</vt:lpstr>
      <vt:lpstr>Bebas Neue</vt:lpstr>
      <vt:lpstr>Artificial Intelligence (AI) Startup Business Plan by Slidesgo</vt:lpstr>
      <vt:lpstr>Fashion-mnist dataset</vt:lpstr>
      <vt:lpstr>data exploration</vt:lpstr>
      <vt:lpstr>Exploratory data analysis (EDA)</vt:lpstr>
      <vt:lpstr>EDA</vt:lpstr>
      <vt:lpstr>Simple baseline model</vt:lpstr>
      <vt:lpstr>process</vt:lpstr>
      <vt:lpstr>Model evaluation</vt:lpstr>
      <vt:lpstr>Baseline model architecture and evaluation</vt:lpstr>
      <vt:lpstr>Own model</vt:lpstr>
      <vt:lpstr>Own model architecure and evaluation</vt:lpstr>
      <vt:lpstr>Data augmentation</vt:lpstr>
      <vt:lpstr>augmentation</vt:lpstr>
      <vt:lpstr>Own augmented model architecture AND EVALUATION</vt:lpstr>
      <vt:lpstr>Model improvement</vt:lpstr>
      <vt:lpstr>Tensore core keras tuner</vt:lpstr>
      <vt:lpstr>Hyperparameters</vt:lpstr>
      <vt:lpstr>Graph for Hyper model with augmentation</vt:lpstr>
      <vt:lpstr>Conclusion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Fashion-mnist dataset</dc:title>
  <cp:lastModifiedBy>HAJA AMIR RAHMAN</cp:lastModifiedBy>
  <cp:revision>5</cp:revision>
  <dcterms:modified xsi:type="dcterms:W3CDTF">2022-11-25T08:33:38Z</dcterms:modified>
</cp:coreProperties>
</file>