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93" r:id="rId4"/>
    <p:sldId id="290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66D1C-8E4B-46F5-B90C-8656D58E488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9ECB0-B56D-42DC-A4CC-94509FB2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3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dcdb6fa7cc_2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dcdb6fa7cc_2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gdd05aefd1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2" name="Google Shape;3902;gdd05aefd1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dcdb6fa7cc_2_2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1" name="Google Shape;3681;gdcdb6fa7cc_2_2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66E6C-3791-4171-B3AB-F79F2891B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785FDB-7E19-4447-9E5A-7D07C4694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B55412-835A-4ED7-BCBA-88904ADC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6373-B5B8-4F38-9383-15F065811C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1B6CE3-2A90-4A7F-AA7D-D97EB872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93353-1E76-4335-915E-373BAD9B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BF0-1C2A-4B70-AF5A-4340636B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4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F843E-6746-47EE-9A2F-EC2224EF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000235-0C57-4E79-A12E-5E24A8EE1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D92BEE-DFFD-4E0B-BDB2-24ECCF49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6373-B5B8-4F38-9383-15F065811C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0589F5-C9A1-46D9-97D9-870C14B5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1EA2C-72D0-47EA-BC9F-B8F0E09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BF0-1C2A-4B70-AF5A-4340636B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1F1523-EF00-4E1F-9BF1-73F76C0E3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907C65-1F02-4D4C-A823-B9F5D4EBC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685BA-7E7F-4CD1-915D-1442ABD2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6373-B5B8-4F38-9383-15F065811C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3BFEC-597D-4DDA-92B9-36460459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69EFE5-EC50-4322-A257-BEBD3A6A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BF0-1C2A-4B70-AF5A-4340636B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7"/>
          <p:cNvGrpSpPr/>
          <p:nvPr/>
        </p:nvGrpSpPr>
        <p:grpSpPr>
          <a:xfrm rot="10800000">
            <a:off x="8531868" y="148164"/>
            <a:ext cx="3677737" cy="258635"/>
            <a:chOff x="-344350" y="4817800"/>
            <a:chExt cx="2758303" cy="193976"/>
          </a:xfrm>
        </p:grpSpPr>
        <p:sp>
          <p:nvSpPr>
            <p:cNvPr id="426" name="Google Shape;426;p17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0" name="Google Shape;430;p17"/>
          <p:cNvGrpSpPr/>
          <p:nvPr/>
        </p:nvGrpSpPr>
        <p:grpSpPr>
          <a:xfrm rot="5400000" flipH="1">
            <a:off x="8739694" y="3405712"/>
            <a:ext cx="1468357" cy="5436227"/>
            <a:chOff x="-7" y="0"/>
            <a:chExt cx="1101268" cy="4077170"/>
          </a:xfrm>
        </p:grpSpPr>
        <p:sp>
          <p:nvSpPr>
            <p:cNvPr id="431" name="Google Shape;431;p17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3" name="Google Shape;443;p17"/>
          <p:cNvGrpSpPr/>
          <p:nvPr/>
        </p:nvGrpSpPr>
        <p:grpSpPr>
          <a:xfrm flipH="1">
            <a:off x="953063" y="6421018"/>
            <a:ext cx="567844" cy="288133"/>
            <a:chOff x="259675" y="4807625"/>
            <a:chExt cx="425883" cy="216100"/>
          </a:xfrm>
        </p:grpSpPr>
        <p:sp>
          <p:nvSpPr>
            <p:cNvPr id="444" name="Google Shape;444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7"/>
          <p:cNvGrpSpPr/>
          <p:nvPr/>
        </p:nvGrpSpPr>
        <p:grpSpPr>
          <a:xfrm rot="10800000" flipH="1">
            <a:off x="-11" y="-5"/>
            <a:ext cx="3290739" cy="5353657"/>
            <a:chOff x="-8" y="1128260"/>
            <a:chExt cx="2468054" cy="4015243"/>
          </a:xfrm>
        </p:grpSpPr>
        <p:sp>
          <p:nvSpPr>
            <p:cNvPr id="448" name="Google Shape;448;p17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7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7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7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7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7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7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7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7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7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7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7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7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4" name="Google Shape;464;p17"/>
          <p:cNvSpPr txBox="1">
            <a:spLocks noGrp="1"/>
          </p:cNvSpPr>
          <p:nvPr>
            <p:ph type="title"/>
          </p:nvPr>
        </p:nvSpPr>
        <p:spPr>
          <a:xfrm>
            <a:off x="1200667" y="2162367"/>
            <a:ext cx="5713600" cy="18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title" idx="2"/>
          </p:nvPr>
        </p:nvSpPr>
        <p:spPr>
          <a:xfrm>
            <a:off x="1200667" y="4290700"/>
            <a:ext cx="5713600" cy="4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1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1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1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1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1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1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1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1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59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/>
          <p:cNvSpPr txBox="1">
            <a:spLocks noGrp="1"/>
          </p:cNvSpPr>
          <p:nvPr>
            <p:ph type="title"/>
          </p:nvPr>
        </p:nvSpPr>
        <p:spPr>
          <a:xfrm>
            <a:off x="3475200" y="1632925"/>
            <a:ext cx="5241600" cy="41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47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5"/>
          <p:cNvSpPr txBox="1">
            <a:spLocks noGrp="1"/>
          </p:cNvSpPr>
          <p:nvPr>
            <p:ph type="title" hasCustomPrompt="1"/>
          </p:nvPr>
        </p:nvSpPr>
        <p:spPr>
          <a:xfrm>
            <a:off x="2477233" y="970592"/>
            <a:ext cx="2822800" cy="11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930" name="Google Shape;930;p35"/>
          <p:cNvSpPr txBox="1">
            <a:spLocks noGrp="1"/>
          </p:cNvSpPr>
          <p:nvPr>
            <p:ph type="subTitle" idx="1"/>
          </p:nvPr>
        </p:nvSpPr>
        <p:spPr>
          <a:xfrm>
            <a:off x="2477233" y="2094945"/>
            <a:ext cx="2822800" cy="6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35"/>
          <p:cNvSpPr txBox="1">
            <a:spLocks noGrp="1"/>
          </p:cNvSpPr>
          <p:nvPr>
            <p:ph type="title" idx="2" hasCustomPrompt="1"/>
          </p:nvPr>
        </p:nvSpPr>
        <p:spPr>
          <a:xfrm>
            <a:off x="6890183" y="967819"/>
            <a:ext cx="2822800" cy="11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4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932" name="Google Shape;932;p35"/>
          <p:cNvSpPr txBox="1">
            <a:spLocks noGrp="1"/>
          </p:cNvSpPr>
          <p:nvPr>
            <p:ph type="subTitle" idx="3"/>
          </p:nvPr>
        </p:nvSpPr>
        <p:spPr>
          <a:xfrm>
            <a:off x="6890197" y="2078621"/>
            <a:ext cx="2822800" cy="6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35"/>
          <p:cNvSpPr txBox="1">
            <a:spLocks noGrp="1"/>
          </p:cNvSpPr>
          <p:nvPr>
            <p:ph type="title" idx="4" hasCustomPrompt="1"/>
          </p:nvPr>
        </p:nvSpPr>
        <p:spPr>
          <a:xfrm>
            <a:off x="2477233" y="4020616"/>
            <a:ext cx="2822800" cy="11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934" name="Google Shape;934;p35"/>
          <p:cNvSpPr txBox="1">
            <a:spLocks noGrp="1"/>
          </p:cNvSpPr>
          <p:nvPr>
            <p:ph type="subTitle" idx="5"/>
          </p:nvPr>
        </p:nvSpPr>
        <p:spPr>
          <a:xfrm>
            <a:off x="2477233" y="5117883"/>
            <a:ext cx="2822800" cy="6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35"/>
          <p:cNvSpPr txBox="1">
            <a:spLocks noGrp="1"/>
          </p:cNvSpPr>
          <p:nvPr>
            <p:ph type="title" idx="6" hasCustomPrompt="1"/>
          </p:nvPr>
        </p:nvSpPr>
        <p:spPr>
          <a:xfrm>
            <a:off x="6890183" y="3990748"/>
            <a:ext cx="2822800" cy="11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936" name="Google Shape;936;p35"/>
          <p:cNvSpPr txBox="1">
            <a:spLocks noGrp="1"/>
          </p:cNvSpPr>
          <p:nvPr>
            <p:ph type="subTitle" idx="7"/>
          </p:nvPr>
        </p:nvSpPr>
        <p:spPr>
          <a:xfrm>
            <a:off x="6890197" y="5101559"/>
            <a:ext cx="2822800" cy="6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937" name="Google Shape;937;p35"/>
          <p:cNvGrpSpPr/>
          <p:nvPr/>
        </p:nvGrpSpPr>
        <p:grpSpPr>
          <a:xfrm>
            <a:off x="-10" y="1"/>
            <a:ext cx="12191995" cy="6698300"/>
            <a:chOff x="-7" y="0"/>
            <a:chExt cx="9143996" cy="5023725"/>
          </a:xfrm>
        </p:grpSpPr>
        <p:grpSp>
          <p:nvGrpSpPr>
            <p:cNvPr id="938" name="Google Shape;938;p35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35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35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35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5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8" name="Google Shape;948;p35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949" name="Google Shape;949;p35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950" name="Google Shape;950;p35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1" name="Google Shape;951;p35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2" name="Google Shape;952;p35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3" name="Google Shape;953;p35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4" name="Google Shape;954;p35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5" name="Google Shape;955;p35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6" name="Google Shape;956;p35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7" name="Google Shape;957;p35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8" name="Google Shape;958;p35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9" name="Google Shape;959;p35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0" name="Google Shape;960;p35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1" name="Google Shape;961;p35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962" name="Google Shape;962;p35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4" name="Google Shape;964;p35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965" name="Google Shape;965;p35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6" name="Google Shape;966;p35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7" name="Google Shape;967;p35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857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B3325-99A2-4AEF-902A-ABDBF90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8C9AF-B5DC-4437-91AB-7CAB39BB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DEAF7D-1FE8-46D0-AEDF-2817AE39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6373-B5B8-4F38-9383-15F065811C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91BBC-0CB3-4A75-A59F-783782FD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60C65-3465-4941-B868-597A92FA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BF0-1C2A-4B70-AF5A-4340636B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373A2-5BAE-4652-8FD3-25B950A4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4C9D7-A40E-4907-8196-EE3725CD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99A65-2BB0-41E6-8D98-C6551B80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6373-B5B8-4F38-9383-15F065811C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48012-A20E-4D55-88FF-D80459E7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52712D-299A-4DC1-AD85-C8DAD9E0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BF0-1C2A-4B70-AF5A-4340636B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A98A4-A25D-400D-8E8A-840850D0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C12CC-6DEF-4BC9-802A-75176B306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29A6C0-67E0-495D-8B3F-50AD12C0B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F29EBF-BCEA-410B-BA34-B5297EC5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6373-B5B8-4F38-9383-15F065811C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673766-171C-45EC-96C8-C5BB24EC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EE02A6-A3A1-4F04-8DED-E2BB50FF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BF0-1C2A-4B70-AF5A-4340636B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7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23944-0F94-4CB5-81C8-0B3F1F4F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0EAEF7-18EF-419D-BA03-48563466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23E0C-17DC-469B-8CBE-502D77C1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73EF8D-EB5A-4519-A761-D263A9A2B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25B2FC-B8BC-44C1-AB11-90D8624CB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F706EB-B0E4-40D2-8C0D-F81BAB5E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6373-B5B8-4F38-9383-15F065811C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10E2EF-AD2A-4B7E-ACDC-92EB8032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400EE1-F7B1-4996-952D-CAF6B8F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BF0-1C2A-4B70-AF5A-4340636B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7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01A67-CC53-4C8D-8EA2-FCC6083C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679E09-8863-4E6A-BF06-6C471196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6373-B5B8-4F38-9383-15F065811C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E2C8B1-2006-4D0D-B525-B5C38583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2810B4-FEFB-41E0-9D7F-5EF76C10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BF0-1C2A-4B70-AF5A-4340636B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C5C3BC-A0A4-4C2D-A876-F211C477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6373-B5B8-4F38-9383-15F065811C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1E133D-F6BA-4DE2-A1BF-E1FD630B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235CD0-075D-420E-8427-3BCA94F6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BF0-1C2A-4B70-AF5A-4340636B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9995C-9D52-4F41-82B7-C4987721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E198BC-044F-4C5F-BC3F-1ACD3D7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41A4F3-5B45-4BE1-8DA5-B168A8C11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3345AC-C954-4F69-9815-61E35D1F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6373-B5B8-4F38-9383-15F065811C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FC069A-612B-4FD4-B644-1D60450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BE645C-BF3E-46A8-AC23-C72BADF3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BF0-1C2A-4B70-AF5A-4340636B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D278-D9A7-4A13-9A9A-415AD30F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425394-4662-40CC-AE08-01997767F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BE1137-0C54-42A1-A6C5-056C4920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6BB274-59DE-47B2-AA49-E0031C90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6373-B5B8-4F38-9383-15F065811C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8CD146-0A1B-409E-874D-11D74283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1E4C7E-0333-481D-8E27-34E6F24C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BF0-1C2A-4B70-AF5A-4340636B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0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F6737-7C12-441D-9B35-EAE93CA7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66B4F0-CAB5-4109-BBF9-D287C3654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4E07B-C215-4887-BDA8-DE5E286EB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46373-B5B8-4F38-9383-15F065811C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41688-3558-47EC-BADF-6CFA0081F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2B1462-5C50-49D9-92AA-F153E5939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9BF0-1C2A-4B70-AF5A-4340636B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AB39F96-0F2C-4957-9218-EA11804B6365}"/>
              </a:ext>
            </a:extLst>
          </p:cNvPr>
          <p:cNvSpPr/>
          <p:nvPr/>
        </p:nvSpPr>
        <p:spPr>
          <a:xfrm rot="18872384">
            <a:off x="-621859" y="-193773"/>
            <a:ext cx="9883402" cy="5308216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C09A71B-AB15-411F-886B-70157CC11C98}"/>
              </a:ext>
            </a:extLst>
          </p:cNvPr>
          <p:cNvGrpSpPr/>
          <p:nvPr/>
        </p:nvGrpSpPr>
        <p:grpSpPr>
          <a:xfrm>
            <a:off x="4244493" y="-1478703"/>
            <a:ext cx="11363131" cy="6931561"/>
            <a:chOff x="4050529" y="-1523388"/>
            <a:chExt cx="11363131" cy="6931561"/>
          </a:xfrm>
          <a:blipFill dpi="0" rotWithShape="1">
            <a:blip r:embed="rId2"/>
            <a:srcRect/>
            <a:tile tx="0" ty="0" sx="100000" sy="100000" flip="none" algn="tl"/>
          </a:blip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45EEBBE6-568C-4BFA-9555-089C33C57385}"/>
                </a:ext>
              </a:extLst>
            </p:cNvPr>
            <p:cNvSpPr/>
            <p:nvPr/>
          </p:nvSpPr>
          <p:spPr>
            <a:xfrm rot="18904812">
              <a:off x="5317069" y="711201"/>
              <a:ext cx="7721600" cy="309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E591809A-435F-4AF0-80BF-6098ADB0702D}"/>
                </a:ext>
              </a:extLst>
            </p:cNvPr>
            <p:cNvSpPr/>
            <p:nvPr/>
          </p:nvSpPr>
          <p:spPr>
            <a:xfrm rot="18904812">
              <a:off x="4050529" y="-1523388"/>
              <a:ext cx="7721600" cy="22256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EA6369C3-8688-456C-AFC3-F6B960C1A506}"/>
                </a:ext>
              </a:extLst>
            </p:cNvPr>
            <p:cNvSpPr/>
            <p:nvPr/>
          </p:nvSpPr>
          <p:spPr>
            <a:xfrm rot="18904812">
              <a:off x="7692060" y="2837167"/>
              <a:ext cx="7721600" cy="25710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89BEBDD-D9EE-4ECD-8AFC-009799A12B42}"/>
              </a:ext>
            </a:extLst>
          </p:cNvPr>
          <p:cNvSpPr/>
          <p:nvPr/>
        </p:nvSpPr>
        <p:spPr>
          <a:xfrm>
            <a:off x="502809" y="2702604"/>
            <a:ext cx="51542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</a:t>
            </a:r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# </a:t>
            </a:r>
            <a:r>
              <a:rPr 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SortedList</a:t>
            </a:r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&lt;</a:t>
            </a:r>
            <a:r>
              <a:rPr 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TKey,TValue</a:t>
            </a:r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E0FFF8-FB4C-4C55-B52B-D2DF42FC8E57}"/>
              </a:ext>
            </a:extLst>
          </p:cNvPr>
          <p:cNvSpPr txBox="1"/>
          <p:nvPr/>
        </p:nvSpPr>
        <p:spPr>
          <a:xfrm>
            <a:off x="2508797" y="415799"/>
            <a:ext cx="31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Valeh Amirbekov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50FACC-448F-47F4-9B3B-1CC031F43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5" y="6177776"/>
            <a:ext cx="1552381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9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8"/>
          <p:cNvSpPr/>
          <p:nvPr/>
        </p:nvSpPr>
        <p:spPr>
          <a:xfrm>
            <a:off x="933316" y="1645779"/>
            <a:ext cx="6208800" cy="3682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FF00"/>
              </a:solidFill>
            </a:endParaRPr>
          </a:p>
        </p:txBody>
      </p:sp>
      <p:sp>
        <p:nvSpPr>
          <p:cNvPr id="1544" name="Google Shape;1544;p58"/>
          <p:cNvSpPr txBox="1">
            <a:spLocks noGrp="1"/>
          </p:cNvSpPr>
          <p:nvPr>
            <p:ph type="title"/>
          </p:nvPr>
        </p:nvSpPr>
        <p:spPr>
          <a:xfrm>
            <a:off x="1155323" y="1824384"/>
            <a:ext cx="5713600" cy="285401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/>
            <a:r>
              <a:rPr lang="ru-RU" sz="2800" dirty="0"/>
              <a:t>Коллекции C# — Они предназначены для упрощения процесса работы с коллекциями данных, предоставляя набор методов и свойств, которые позволяют добавлять, удалять, сортировать, искать и манипулировать элементами в коллекции.</a:t>
            </a:r>
            <a:endParaRPr sz="2800" dirty="0"/>
          </a:p>
        </p:txBody>
      </p:sp>
      <p:grpSp>
        <p:nvGrpSpPr>
          <p:cNvPr id="1546" name="Google Shape;1546;p58"/>
          <p:cNvGrpSpPr/>
          <p:nvPr/>
        </p:nvGrpSpPr>
        <p:grpSpPr>
          <a:xfrm>
            <a:off x="7161878" y="1634623"/>
            <a:ext cx="4016053" cy="3656892"/>
            <a:chOff x="5199785" y="1140865"/>
            <a:chExt cx="3513813" cy="3199568"/>
          </a:xfrm>
        </p:grpSpPr>
        <p:sp>
          <p:nvSpPr>
            <p:cNvPr id="1547" name="Google Shape;1547;p58"/>
            <p:cNvSpPr/>
            <p:nvPr/>
          </p:nvSpPr>
          <p:spPr>
            <a:xfrm>
              <a:off x="6585475" y="1140865"/>
              <a:ext cx="14804" cy="33142"/>
            </a:xfrm>
            <a:custGeom>
              <a:avLst/>
              <a:gdLst/>
              <a:ahLst/>
              <a:cxnLst/>
              <a:rect l="l" t="t" r="r" b="b"/>
              <a:pathLst>
                <a:path w="88" h="197" extrusionOk="0">
                  <a:moveTo>
                    <a:pt x="48" y="0"/>
                  </a:moveTo>
                  <a:cubicBezTo>
                    <a:pt x="24" y="0"/>
                    <a:pt x="1" y="24"/>
                    <a:pt x="1" y="47"/>
                  </a:cubicBezTo>
                  <a:lnTo>
                    <a:pt x="1" y="149"/>
                  </a:lnTo>
                  <a:cubicBezTo>
                    <a:pt x="1" y="173"/>
                    <a:pt x="24" y="197"/>
                    <a:pt x="48" y="197"/>
                  </a:cubicBezTo>
                  <a:cubicBezTo>
                    <a:pt x="72" y="197"/>
                    <a:pt x="87" y="173"/>
                    <a:pt x="87" y="149"/>
                  </a:cubicBezTo>
                  <a:lnTo>
                    <a:pt x="87" y="47"/>
                  </a:lnTo>
                  <a:cubicBezTo>
                    <a:pt x="87" y="24"/>
                    <a:pt x="72" y="0"/>
                    <a:pt x="48" y="0"/>
                  </a:cubicBezTo>
                  <a:close/>
                </a:path>
              </a:pathLst>
            </a:custGeom>
            <a:solidFill>
              <a:srgbClr val="1419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1548;p58"/>
            <p:cNvSpPr/>
            <p:nvPr/>
          </p:nvSpPr>
          <p:spPr>
            <a:xfrm>
              <a:off x="6730996" y="1181746"/>
              <a:ext cx="26749" cy="31964"/>
            </a:xfrm>
            <a:custGeom>
              <a:avLst/>
              <a:gdLst/>
              <a:ahLst/>
              <a:cxnLst/>
              <a:rect l="l" t="t" r="r" b="b"/>
              <a:pathLst>
                <a:path w="159" h="190" extrusionOk="0">
                  <a:moveTo>
                    <a:pt x="127" y="9"/>
                  </a:moveTo>
                  <a:lnTo>
                    <a:pt x="127" y="9"/>
                  </a:lnTo>
                  <a:cubicBezTo>
                    <a:pt x="150" y="24"/>
                    <a:pt x="158" y="48"/>
                    <a:pt x="143" y="72"/>
                  </a:cubicBezTo>
                  <a:lnTo>
                    <a:pt x="95" y="166"/>
                  </a:lnTo>
                  <a:cubicBezTo>
                    <a:pt x="80" y="182"/>
                    <a:pt x="56" y="190"/>
                    <a:pt x="32" y="182"/>
                  </a:cubicBezTo>
                  <a:lnTo>
                    <a:pt x="32" y="182"/>
                  </a:lnTo>
                  <a:cubicBezTo>
                    <a:pt x="9" y="166"/>
                    <a:pt x="1" y="142"/>
                    <a:pt x="17" y="119"/>
                  </a:cubicBezTo>
                  <a:lnTo>
                    <a:pt x="72" y="24"/>
                  </a:lnTo>
                  <a:cubicBezTo>
                    <a:pt x="80" y="9"/>
                    <a:pt x="111" y="1"/>
                    <a:pt x="127" y="9"/>
                  </a:cubicBezTo>
                  <a:close/>
                </a:path>
              </a:pathLst>
            </a:custGeom>
            <a:solidFill>
              <a:srgbClr val="1419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1549;p58"/>
            <p:cNvSpPr/>
            <p:nvPr/>
          </p:nvSpPr>
          <p:spPr>
            <a:xfrm>
              <a:off x="6429354" y="1181746"/>
              <a:ext cx="25403" cy="31964"/>
            </a:xfrm>
            <a:custGeom>
              <a:avLst/>
              <a:gdLst/>
              <a:ahLst/>
              <a:cxnLst/>
              <a:rect l="l" t="t" r="r" b="b"/>
              <a:pathLst>
                <a:path w="151" h="190" extrusionOk="0">
                  <a:moveTo>
                    <a:pt x="127" y="182"/>
                  </a:moveTo>
                  <a:lnTo>
                    <a:pt x="127" y="182"/>
                  </a:lnTo>
                  <a:cubicBezTo>
                    <a:pt x="103" y="190"/>
                    <a:pt x="79" y="182"/>
                    <a:pt x="64" y="166"/>
                  </a:cubicBezTo>
                  <a:lnTo>
                    <a:pt x="9" y="72"/>
                  </a:lnTo>
                  <a:cubicBezTo>
                    <a:pt x="1" y="48"/>
                    <a:pt x="9" y="24"/>
                    <a:pt x="24" y="9"/>
                  </a:cubicBezTo>
                  <a:lnTo>
                    <a:pt x="24" y="9"/>
                  </a:lnTo>
                  <a:cubicBezTo>
                    <a:pt x="48" y="1"/>
                    <a:pt x="72" y="9"/>
                    <a:pt x="87" y="24"/>
                  </a:cubicBezTo>
                  <a:lnTo>
                    <a:pt x="142" y="119"/>
                  </a:lnTo>
                  <a:cubicBezTo>
                    <a:pt x="150" y="142"/>
                    <a:pt x="142" y="166"/>
                    <a:pt x="127" y="182"/>
                  </a:cubicBezTo>
                  <a:close/>
                </a:path>
              </a:pathLst>
            </a:custGeom>
            <a:solidFill>
              <a:srgbClr val="1419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550" name="Google Shape;1550;p58"/>
            <p:cNvGrpSpPr/>
            <p:nvPr/>
          </p:nvGrpSpPr>
          <p:grpSpPr>
            <a:xfrm>
              <a:off x="5199785" y="1253401"/>
              <a:ext cx="3513813" cy="3087032"/>
              <a:chOff x="5199785" y="1253401"/>
              <a:chExt cx="3513813" cy="3087032"/>
            </a:xfrm>
          </p:grpSpPr>
          <p:sp>
            <p:nvSpPr>
              <p:cNvPr id="1551" name="Google Shape;1551;p58"/>
              <p:cNvSpPr/>
              <p:nvPr/>
            </p:nvSpPr>
            <p:spPr>
              <a:xfrm>
                <a:off x="5504351" y="2075034"/>
                <a:ext cx="155903" cy="252400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708" extrusionOk="0">
                    <a:moveTo>
                      <a:pt x="173" y="1566"/>
                    </a:moveTo>
                    <a:cubicBezTo>
                      <a:pt x="0" y="874"/>
                      <a:pt x="126" y="504"/>
                      <a:pt x="181" y="284"/>
                    </a:cubicBezTo>
                    <a:cubicBezTo>
                      <a:pt x="236" y="64"/>
                      <a:pt x="582" y="16"/>
                      <a:pt x="685" y="9"/>
                    </a:cubicBezTo>
                    <a:cubicBezTo>
                      <a:pt x="787" y="1"/>
                      <a:pt x="976" y="410"/>
                      <a:pt x="1015" y="559"/>
                    </a:cubicBezTo>
                    <a:cubicBezTo>
                      <a:pt x="1054" y="709"/>
                      <a:pt x="1031" y="952"/>
                      <a:pt x="921" y="992"/>
                    </a:cubicBezTo>
                    <a:cubicBezTo>
                      <a:pt x="803" y="1023"/>
                      <a:pt x="826" y="921"/>
                      <a:pt x="826" y="921"/>
                    </a:cubicBezTo>
                    <a:cubicBezTo>
                      <a:pt x="803" y="992"/>
                      <a:pt x="779" y="1062"/>
                      <a:pt x="771" y="1141"/>
                    </a:cubicBezTo>
                    <a:cubicBezTo>
                      <a:pt x="755" y="1228"/>
                      <a:pt x="630" y="1267"/>
                      <a:pt x="630" y="1267"/>
                    </a:cubicBezTo>
                    <a:cubicBezTo>
                      <a:pt x="630" y="1267"/>
                      <a:pt x="598" y="1637"/>
                      <a:pt x="590" y="1668"/>
                    </a:cubicBezTo>
                    <a:cubicBezTo>
                      <a:pt x="590" y="1707"/>
                      <a:pt x="173" y="1566"/>
                      <a:pt x="173" y="1566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2" name="Google Shape;1552;p58"/>
              <p:cNvSpPr/>
              <p:nvPr/>
            </p:nvSpPr>
            <p:spPr>
              <a:xfrm>
                <a:off x="5555482" y="2150547"/>
                <a:ext cx="104773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079" extrusionOk="0">
                    <a:moveTo>
                      <a:pt x="653" y="1"/>
                    </a:moveTo>
                    <a:cubicBezTo>
                      <a:pt x="661" y="17"/>
                      <a:pt x="669" y="40"/>
                      <a:pt x="669" y="56"/>
                    </a:cubicBezTo>
                    <a:cubicBezTo>
                      <a:pt x="708" y="198"/>
                      <a:pt x="685" y="449"/>
                      <a:pt x="575" y="481"/>
                    </a:cubicBezTo>
                    <a:cubicBezTo>
                      <a:pt x="457" y="520"/>
                      <a:pt x="480" y="418"/>
                      <a:pt x="480" y="418"/>
                    </a:cubicBezTo>
                    <a:cubicBezTo>
                      <a:pt x="457" y="489"/>
                      <a:pt x="433" y="559"/>
                      <a:pt x="425" y="630"/>
                    </a:cubicBezTo>
                    <a:cubicBezTo>
                      <a:pt x="409" y="717"/>
                      <a:pt x="284" y="764"/>
                      <a:pt x="284" y="764"/>
                    </a:cubicBezTo>
                    <a:cubicBezTo>
                      <a:pt x="284" y="764"/>
                      <a:pt x="268" y="945"/>
                      <a:pt x="260" y="1063"/>
                    </a:cubicBezTo>
                    <a:cubicBezTo>
                      <a:pt x="0" y="1078"/>
                      <a:pt x="142" y="882"/>
                      <a:pt x="142" y="866"/>
                    </a:cubicBezTo>
                    <a:cubicBezTo>
                      <a:pt x="142" y="850"/>
                      <a:pt x="166" y="669"/>
                      <a:pt x="236" y="654"/>
                    </a:cubicBezTo>
                    <a:cubicBezTo>
                      <a:pt x="315" y="638"/>
                      <a:pt x="362" y="544"/>
                      <a:pt x="402" y="378"/>
                    </a:cubicBezTo>
                    <a:cubicBezTo>
                      <a:pt x="441" y="213"/>
                      <a:pt x="496" y="213"/>
                      <a:pt x="512" y="300"/>
                    </a:cubicBezTo>
                    <a:cubicBezTo>
                      <a:pt x="527" y="386"/>
                      <a:pt x="559" y="402"/>
                      <a:pt x="606" y="339"/>
                    </a:cubicBezTo>
                    <a:cubicBezTo>
                      <a:pt x="653" y="229"/>
                      <a:pt x="669" y="111"/>
                      <a:pt x="653" y="1"/>
                    </a:cubicBezTo>
                    <a:close/>
                  </a:path>
                </a:pathLst>
              </a:custGeom>
              <a:solidFill>
                <a:srgbClr val="D590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3" name="Google Shape;1553;p58"/>
              <p:cNvSpPr/>
              <p:nvPr/>
            </p:nvSpPr>
            <p:spPr>
              <a:xfrm>
                <a:off x="6376082" y="2032031"/>
                <a:ext cx="86153" cy="7462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05" extrusionOk="0">
                    <a:moveTo>
                      <a:pt x="527" y="488"/>
                    </a:moveTo>
                    <a:lnTo>
                      <a:pt x="582" y="504"/>
                    </a:lnTo>
                    <a:lnTo>
                      <a:pt x="559" y="182"/>
                    </a:lnTo>
                    <a:cubicBezTo>
                      <a:pt x="559" y="142"/>
                      <a:pt x="543" y="103"/>
                      <a:pt x="512" y="87"/>
                    </a:cubicBezTo>
                    <a:cubicBezTo>
                      <a:pt x="449" y="56"/>
                      <a:pt x="394" y="24"/>
                      <a:pt x="331" y="9"/>
                    </a:cubicBezTo>
                    <a:cubicBezTo>
                      <a:pt x="299" y="1"/>
                      <a:pt x="268" y="1"/>
                      <a:pt x="236" y="9"/>
                    </a:cubicBezTo>
                    <a:cubicBezTo>
                      <a:pt x="181" y="24"/>
                      <a:pt x="32" y="71"/>
                      <a:pt x="32" y="71"/>
                    </a:cubicBezTo>
                    <a:cubicBezTo>
                      <a:pt x="8" y="79"/>
                      <a:pt x="0" y="103"/>
                      <a:pt x="8" y="127"/>
                    </a:cubicBezTo>
                    <a:cubicBezTo>
                      <a:pt x="16" y="166"/>
                      <a:pt x="71" y="205"/>
                      <a:pt x="244" y="158"/>
                    </a:cubicBezTo>
                    <a:lnTo>
                      <a:pt x="354" y="189"/>
                    </a:lnTo>
                    <a:lnTo>
                      <a:pt x="354" y="260"/>
                    </a:ln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4" name="Google Shape;1554;p58"/>
              <p:cNvSpPr/>
              <p:nvPr/>
            </p:nvSpPr>
            <p:spPr>
              <a:xfrm>
                <a:off x="6343572" y="1930953"/>
                <a:ext cx="203487" cy="195359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22" extrusionOk="0">
                    <a:moveTo>
                      <a:pt x="1172" y="103"/>
                    </a:moveTo>
                    <a:lnTo>
                      <a:pt x="1172" y="103"/>
                    </a:lnTo>
                    <a:lnTo>
                      <a:pt x="24" y="1204"/>
                    </a:lnTo>
                    <a:cubicBezTo>
                      <a:pt x="0" y="1220"/>
                      <a:pt x="0" y="1251"/>
                      <a:pt x="24" y="1267"/>
                    </a:cubicBezTo>
                    <a:lnTo>
                      <a:pt x="63" y="1306"/>
                    </a:lnTo>
                    <a:cubicBezTo>
                      <a:pt x="79" y="1322"/>
                      <a:pt x="102" y="1322"/>
                      <a:pt x="118" y="1306"/>
                    </a:cubicBezTo>
                    <a:lnTo>
                      <a:pt x="1266" y="205"/>
                    </a:lnTo>
                    <a:lnTo>
                      <a:pt x="1266" y="205"/>
                    </a:lnTo>
                    <a:lnTo>
                      <a:pt x="1298" y="173"/>
                    </a:lnTo>
                    <a:cubicBezTo>
                      <a:pt x="1329" y="126"/>
                      <a:pt x="1353" y="71"/>
                      <a:pt x="1376" y="16"/>
                    </a:cubicBezTo>
                    <a:lnTo>
                      <a:pt x="1376" y="0"/>
                    </a:lnTo>
                    <a:cubicBezTo>
                      <a:pt x="1376" y="0"/>
                      <a:pt x="1361" y="0"/>
                      <a:pt x="1361" y="0"/>
                    </a:cubicBezTo>
                    <a:cubicBezTo>
                      <a:pt x="1306" y="24"/>
                      <a:pt x="1251" y="48"/>
                      <a:pt x="1196" y="71"/>
                    </a:cubicBezTo>
                    <a:close/>
                  </a:path>
                </a:pathLst>
              </a:custGeom>
              <a:solidFill>
                <a:srgbClr val="EAC67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5" name="Google Shape;1555;p58"/>
              <p:cNvSpPr/>
              <p:nvPr/>
            </p:nvSpPr>
            <p:spPr>
              <a:xfrm>
                <a:off x="6518982" y="1930953"/>
                <a:ext cx="28077" cy="28077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0" extrusionOk="0">
                    <a:moveTo>
                      <a:pt x="103" y="189"/>
                    </a:moveTo>
                    <a:lnTo>
                      <a:pt x="111" y="181"/>
                    </a:lnTo>
                    <a:cubicBezTo>
                      <a:pt x="142" y="126"/>
                      <a:pt x="166" y="79"/>
                      <a:pt x="189" y="24"/>
                    </a:cubicBezTo>
                    <a:lnTo>
                      <a:pt x="189" y="8"/>
                    </a:lnTo>
                    <a:cubicBezTo>
                      <a:pt x="189" y="0"/>
                      <a:pt x="174" y="8"/>
                      <a:pt x="174" y="8"/>
                    </a:cubicBezTo>
                    <a:cubicBezTo>
                      <a:pt x="119" y="24"/>
                      <a:pt x="64" y="48"/>
                      <a:pt x="9" y="79"/>
                    </a:cubicBezTo>
                    <a:lnTo>
                      <a:pt x="1" y="87"/>
                    </a:lnTo>
                    <a:cubicBezTo>
                      <a:pt x="24" y="126"/>
                      <a:pt x="56" y="166"/>
                      <a:pt x="103" y="181"/>
                    </a:cubicBezTo>
                    <a:close/>
                  </a:path>
                </a:pathLst>
              </a:custGeom>
              <a:solidFill>
                <a:srgbClr val="EEC69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6" name="Google Shape;1556;p58"/>
              <p:cNvSpPr/>
              <p:nvPr/>
            </p:nvSpPr>
            <p:spPr>
              <a:xfrm>
                <a:off x="6538784" y="1930953"/>
                <a:ext cx="82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56" h="56" extrusionOk="0">
                    <a:moveTo>
                      <a:pt x="40" y="55"/>
                    </a:moveTo>
                    <a:lnTo>
                      <a:pt x="55" y="16"/>
                    </a:lnTo>
                    <a:lnTo>
                      <a:pt x="55" y="0"/>
                    </a:lnTo>
                    <a:cubicBezTo>
                      <a:pt x="55" y="0"/>
                      <a:pt x="40" y="0"/>
                      <a:pt x="40" y="0"/>
                    </a:cubicBezTo>
                    <a:lnTo>
                      <a:pt x="0" y="16"/>
                    </a:lnTo>
                    <a:cubicBezTo>
                      <a:pt x="0" y="24"/>
                      <a:pt x="8" y="32"/>
                      <a:pt x="16" y="40"/>
                    </a:cubicBezTo>
                    <a:close/>
                  </a:path>
                </a:pathLst>
              </a:custGeom>
              <a:solidFill>
                <a:srgbClr val="54514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7" name="Google Shape;1557;p58"/>
              <p:cNvSpPr/>
              <p:nvPr/>
            </p:nvSpPr>
            <p:spPr>
              <a:xfrm>
                <a:off x="6337661" y="2059961"/>
                <a:ext cx="133885" cy="294221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991" extrusionOk="0">
                    <a:moveTo>
                      <a:pt x="245" y="252"/>
                    </a:moveTo>
                    <a:cubicBezTo>
                      <a:pt x="245" y="252"/>
                      <a:pt x="237" y="150"/>
                      <a:pt x="284" y="118"/>
                    </a:cubicBezTo>
                    <a:cubicBezTo>
                      <a:pt x="331" y="95"/>
                      <a:pt x="528" y="16"/>
                      <a:pt x="528" y="16"/>
                    </a:cubicBezTo>
                    <a:cubicBezTo>
                      <a:pt x="575" y="0"/>
                      <a:pt x="630" y="24"/>
                      <a:pt x="654" y="63"/>
                    </a:cubicBezTo>
                    <a:cubicBezTo>
                      <a:pt x="709" y="126"/>
                      <a:pt x="882" y="370"/>
                      <a:pt x="882" y="370"/>
                    </a:cubicBezTo>
                    <a:cubicBezTo>
                      <a:pt x="905" y="409"/>
                      <a:pt x="905" y="457"/>
                      <a:pt x="882" y="504"/>
                    </a:cubicBezTo>
                    <a:cubicBezTo>
                      <a:pt x="897" y="543"/>
                      <a:pt x="905" y="598"/>
                      <a:pt x="897" y="645"/>
                    </a:cubicBezTo>
                    <a:cubicBezTo>
                      <a:pt x="827" y="913"/>
                      <a:pt x="889" y="1990"/>
                      <a:pt x="567" y="1817"/>
                    </a:cubicBezTo>
                    <a:lnTo>
                      <a:pt x="237" y="1644"/>
                    </a:lnTo>
                    <a:cubicBezTo>
                      <a:pt x="237" y="1644"/>
                      <a:pt x="386" y="1196"/>
                      <a:pt x="370" y="1125"/>
                    </a:cubicBezTo>
                    <a:cubicBezTo>
                      <a:pt x="355" y="1047"/>
                      <a:pt x="174" y="866"/>
                      <a:pt x="182" y="771"/>
                    </a:cubicBezTo>
                    <a:cubicBezTo>
                      <a:pt x="182" y="669"/>
                      <a:pt x="221" y="425"/>
                      <a:pt x="221" y="425"/>
                    </a:cubicBezTo>
                    <a:cubicBezTo>
                      <a:pt x="197" y="425"/>
                      <a:pt x="182" y="441"/>
                      <a:pt x="158" y="449"/>
                    </a:cubicBezTo>
                    <a:cubicBezTo>
                      <a:pt x="134" y="465"/>
                      <a:pt x="103" y="480"/>
                      <a:pt x="79" y="496"/>
                    </a:cubicBezTo>
                    <a:cubicBezTo>
                      <a:pt x="56" y="496"/>
                      <a:pt x="1" y="472"/>
                      <a:pt x="1" y="449"/>
                    </a:cubicBezTo>
                    <a:cubicBezTo>
                      <a:pt x="1" y="425"/>
                      <a:pt x="32" y="402"/>
                      <a:pt x="95" y="347"/>
                    </a:cubicBezTo>
                    <a:cubicBezTo>
                      <a:pt x="166" y="291"/>
                      <a:pt x="189" y="252"/>
                      <a:pt x="245" y="252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8" name="Google Shape;1558;p58"/>
              <p:cNvSpPr/>
              <p:nvPr/>
            </p:nvSpPr>
            <p:spPr>
              <a:xfrm>
                <a:off x="6370171" y="2089073"/>
                <a:ext cx="97827" cy="861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3" fill="none" extrusionOk="0">
                    <a:moveTo>
                      <a:pt x="25" y="55"/>
                    </a:moveTo>
                    <a:lnTo>
                      <a:pt x="308" y="0"/>
                    </a:lnTo>
                    <a:cubicBezTo>
                      <a:pt x="331" y="0"/>
                      <a:pt x="355" y="8"/>
                      <a:pt x="371" y="24"/>
                    </a:cubicBezTo>
                    <a:cubicBezTo>
                      <a:pt x="402" y="55"/>
                      <a:pt x="662" y="299"/>
                      <a:pt x="662" y="299"/>
                    </a:cubicBezTo>
                    <a:moveTo>
                      <a:pt x="418" y="582"/>
                    </a:moveTo>
                    <a:cubicBezTo>
                      <a:pt x="331" y="535"/>
                      <a:pt x="292" y="425"/>
                      <a:pt x="331" y="338"/>
                    </a:cubicBezTo>
                    <a:lnTo>
                      <a:pt x="253" y="338"/>
                    </a:lnTo>
                    <a:cubicBezTo>
                      <a:pt x="237" y="338"/>
                      <a:pt x="40" y="425"/>
                      <a:pt x="64" y="268"/>
                    </a:cubicBezTo>
                    <a:cubicBezTo>
                      <a:pt x="64" y="244"/>
                      <a:pt x="111" y="220"/>
                      <a:pt x="174" y="197"/>
                    </a:cubicBezTo>
                    <a:moveTo>
                      <a:pt x="1" y="228"/>
                    </a:moveTo>
                    <a:lnTo>
                      <a:pt x="143" y="197"/>
                    </a:lnTo>
                    <a:cubicBezTo>
                      <a:pt x="198" y="189"/>
                      <a:pt x="260" y="181"/>
                      <a:pt x="316" y="189"/>
                    </a:cubicBezTo>
                    <a:cubicBezTo>
                      <a:pt x="347" y="205"/>
                      <a:pt x="552" y="346"/>
                      <a:pt x="552" y="346"/>
                    </a:cubicBezTo>
                  </a:path>
                </a:pathLst>
              </a:custGeom>
              <a:noFill/>
              <a:ln w="975" cap="rnd" cmpd="sng">
                <a:solidFill>
                  <a:srgbClr val="CF857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9" name="Google Shape;1559;p58"/>
              <p:cNvSpPr/>
              <p:nvPr/>
            </p:nvSpPr>
            <p:spPr>
              <a:xfrm>
                <a:off x="6191214" y="2197097"/>
                <a:ext cx="154721" cy="45234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61" extrusionOk="0">
                    <a:moveTo>
                      <a:pt x="1" y="1"/>
                    </a:moveTo>
                    <a:cubicBezTo>
                      <a:pt x="182" y="142"/>
                      <a:pt x="323" y="347"/>
                      <a:pt x="394" y="567"/>
                    </a:cubicBezTo>
                    <a:cubicBezTo>
                      <a:pt x="536" y="984"/>
                      <a:pt x="1047" y="2517"/>
                      <a:pt x="1047" y="2517"/>
                    </a:cubicBezTo>
                    <a:lnTo>
                      <a:pt x="724" y="3060"/>
                    </a:lnTo>
                    <a:lnTo>
                      <a:pt x="40" y="306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0" name="Google Shape;1560;p58"/>
              <p:cNvSpPr/>
              <p:nvPr/>
            </p:nvSpPr>
            <p:spPr>
              <a:xfrm>
                <a:off x="5973836" y="3338517"/>
                <a:ext cx="724247" cy="100073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6772" extrusionOk="0">
                    <a:moveTo>
                      <a:pt x="3957" y="0"/>
                    </a:moveTo>
                    <a:lnTo>
                      <a:pt x="4641" y="5372"/>
                    </a:lnTo>
                    <a:cubicBezTo>
                      <a:pt x="4657" y="5451"/>
                      <a:pt x="4901" y="6772"/>
                      <a:pt x="3462" y="6772"/>
                    </a:cubicBezTo>
                    <a:lnTo>
                      <a:pt x="1440" y="6772"/>
                    </a:lnTo>
                    <a:cubicBezTo>
                      <a:pt x="1" y="6772"/>
                      <a:pt x="237" y="5451"/>
                      <a:pt x="260" y="5372"/>
                    </a:cubicBezTo>
                    <a:lnTo>
                      <a:pt x="945" y="0"/>
                    </a:lnTo>
                    <a:lnTo>
                      <a:pt x="1220" y="0"/>
                    </a:lnTo>
                    <a:lnTo>
                      <a:pt x="536" y="5411"/>
                    </a:lnTo>
                    <a:lnTo>
                      <a:pt x="536" y="5419"/>
                    </a:lnTo>
                    <a:cubicBezTo>
                      <a:pt x="536" y="5419"/>
                      <a:pt x="300" y="6497"/>
                      <a:pt x="1448" y="6497"/>
                    </a:cubicBezTo>
                    <a:lnTo>
                      <a:pt x="3454" y="6497"/>
                    </a:lnTo>
                    <a:cubicBezTo>
                      <a:pt x="4602" y="6497"/>
                      <a:pt x="4366" y="5427"/>
                      <a:pt x="4366" y="5419"/>
                    </a:cubicBezTo>
                    <a:lnTo>
                      <a:pt x="4366" y="5411"/>
                    </a:lnTo>
                    <a:lnTo>
                      <a:pt x="36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1" name="Google Shape;1561;p58"/>
              <p:cNvSpPr/>
              <p:nvPr/>
            </p:nvSpPr>
            <p:spPr>
              <a:xfrm>
                <a:off x="5461348" y="3338517"/>
                <a:ext cx="724247" cy="100073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6772" extrusionOk="0">
                    <a:moveTo>
                      <a:pt x="3957" y="0"/>
                    </a:moveTo>
                    <a:lnTo>
                      <a:pt x="4641" y="5372"/>
                    </a:lnTo>
                    <a:cubicBezTo>
                      <a:pt x="4657" y="5451"/>
                      <a:pt x="4900" y="6772"/>
                      <a:pt x="3461" y="6772"/>
                    </a:cubicBezTo>
                    <a:lnTo>
                      <a:pt x="1440" y="6772"/>
                    </a:lnTo>
                    <a:cubicBezTo>
                      <a:pt x="0" y="6772"/>
                      <a:pt x="236" y="5451"/>
                      <a:pt x="260" y="5372"/>
                    </a:cubicBezTo>
                    <a:lnTo>
                      <a:pt x="944" y="0"/>
                    </a:lnTo>
                    <a:lnTo>
                      <a:pt x="1219" y="0"/>
                    </a:lnTo>
                    <a:lnTo>
                      <a:pt x="535" y="5411"/>
                    </a:lnTo>
                    <a:lnTo>
                      <a:pt x="535" y="5419"/>
                    </a:lnTo>
                    <a:cubicBezTo>
                      <a:pt x="535" y="5419"/>
                      <a:pt x="299" y="6497"/>
                      <a:pt x="1448" y="6497"/>
                    </a:cubicBezTo>
                    <a:lnTo>
                      <a:pt x="3469" y="6497"/>
                    </a:lnTo>
                    <a:cubicBezTo>
                      <a:pt x="4609" y="6497"/>
                      <a:pt x="4381" y="5427"/>
                      <a:pt x="4381" y="5419"/>
                    </a:cubicBezTo>
                    <a:lnTo>
                      <a:pt x="4381" y="5411"/>
                    </a:lnTo>
                    <a:lnTo>
                      <a:pt x="3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2" name="Google Shape;1562;p58"/>
              <p:cNvSpPr/>
              <p:nvPr/>
            </p:nvSpPr>
            <p:spPr>
              <a:xfrm>
                <a:off x="5576466" y="2441222"/>
                <a:ext cx="1065904" cy="958915"/>
              </a:xfrm>
              <a:custGeom>
                <a:avLst/>
                <a:gdLst/>
                <a:ahLst/>
                <a:cxnLst/>
                <a:rect l="l" t="t" r="r" b="b"/>
                <a:pathLst>
                  <a:path w="7213" h="6489" extrusionOk="0">
                    <a:moveTo>
                      <a:pt x="6819" y="6489"/>
                    </a:moveTo>
                    <a:cubicBezTo>
                      <a:pt x="7212" y="6465"/>
                      <a:pt x="7212" y="5891"/>
                      <a:pt x="6819" y="5868"/>
                    </a:cubicBezTo>
                    <a:cubicBezTo>
                      <a:pt x="6206" y="5868"/>
                      <a:pt x="4908" y="5907"/>
                      <a:pt x="4640" y="5726"/>
                    </a:cubicBezTo>
                    <a:cubicBezTo>
                      <a:pt x="4444" y="5592"/>
                      <a:pt x="4294" y="5301"/>
                      <a:pt x="4294" y="4696"/>
                    </a:cubicBezTo>
                    <a:lnTo>
                      <a:pt x="4294" y="315"/>
                    </a:lnTo>
                    <a:cubicBezTo>
                      <a:pt x="4294" y="142"/>
                      <a:pt x="4153" y="0"/>
                      <a:pt x="3980" y="8"/>
                    </a:cubicBezTo>
                    <a:lnTo>
                      <a:pt x="0" y="8"/>
                    </a:lnTo>
                    <a:lnTo>
                      <a:pt x="0" y="5191"/>
                    </a:lnTo>
                    <a:lnTo>
                      <a:pt x="763" y="6080"/>
                    </a:lnTo>
                    <a:lnTo>
                      <a:pt x="1675" y="6080"/>
                    </a:lnTo>
                    <a:lnTo>
                      <a:pt x="1675" y="5946"/>
                    </a:lnTo>
                    <a:cubicBezTo>
                      <a:pt x="1754" y="6064"/>
                      <a:pt x="1864" y="6166"/>
                      <a:pt x="1982" y="6245"/>
                    </a:cubicBezTo>
                    <a:cubicBezTo>
                      <a:pt x="2344" y="6489"/>
                      <a:pt x="2761" y="6489"/>
                      <a:pt x="3123" y="64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3" name="Google Shape;1563;p58"/>
              <p:cNvSpPr/>
              <p:nvPr/>
            </p:nvSpPr>
            <p:spPr>
              <a:xfrm>
                <a:off x="5526370" y="2422603"/>
                <a:ext cx="688338" cy="981081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6639" extrusionOk="0">
                    <a:moveTo>
                      <a:pt x="4224" y="6615"/>
                    </a:moveTo>
                    <a:cubicBezTo>
                      <a:pt x="4657" y="6639"/>
                      <a:pt x="4657" y="5970"/>
                      <a:pt x="4224" y="5994"/>
                    </a:cubicBezTo>
                    <a:lnTo>
                      <a:pt x="1786" y="5994"/>
                    </a:lnTo>
                    <a:cubicBezTo>
                      <a:pt x="1511" y="5994"/>
                      <a:pt x="1196" y="5994"/>
                      <a:pt x="992" y="5852"/>
                    </a:cubicBezTo>
                    <a:cubicBezTo>
                      <a:pt x="787" y="5718"/>
                      <a:pt x="654" y="5427"/>
                      <a:pt x="654" y="4822"/>
                    </a:cubicBezTo>
                    <a:lnTo>
                      <a:pt x="654" y="441"/>
                    </a:lnTo>
                    <a:cubicBezTo>
                      <a:pt x="677" y="0"/>
                      <a:pt x="1" y="0"/>
                      <a:pt x="24" y="441"/>
                    </a:cubicBezTo>
                    <a:lnTo>
                      <a:pt x="24" y="4822"/>
                    </a:lnTo>
                    <a:cubicBezTo>
                      <a:pt x="24" y="5679"/>
                      <a:pt x="284" y="6127"/>
                      <a:pt x="654" y="6371"/>
                    </a:cubicBezTo>
                    <a:cubicBezTo>
                      <a:pt x="1015" y="6615"/>
                      <a:pt x="1424" y="6615"/>
                      <a:pt x="1786" y="66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4" name="Google Shape;1564;p58"/>
              <p:cNvSpPr/>
              <p:nvPr/>
            </p:nvSpPr>
            <p:spPr>
              <a:xfrm>
                <a:off x="5893741" y="2910706"/>
                <a:ext cx="1011227" cy="1316975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8912" extrusionOk="0">
                    <a:moveTo>
                      <a:pt x="2902" y="740"/>
                    </a:moveTo>
                    <a:cubicBezTo>
                      <a:pt x="4861" y="1180"/>
                      <a:pt x="6151" y="803"/>
                      <a:pt x="6418" y="2989"/>
                    </a:cubicBezTo>
                    <a:cubicBezTo>
                      <a:pt x="6623" y="4649"/>
                      <a:pt x="6843" y="8566"/>
                      <a:pt x="6843" y="8566"/>
                    </a:cubicBezTo>
                    <a:cubicBezTo>
                      <a:pt x="6843" y="8566"/>
                      <a:pt x="6780" y="8896"/>
                      <a:pt x="6749" y="8904"/>
                    </a:cubicBezTo>
                    <a:cubicBezTo>
                      <a:pt x="6717" y="8912"/>
                      <a:pt x="6017" y="8841"/>
                      <a:pt x="6017" y="8841"/>
                    </a:cubicBezTo>
                    <a:cubicBezTo>
                      <a:pt x="6017" y="8841"/>
                      <a:pt x="5176" y="4216"/>
                      <a:pt x="4979" y="3658"/>
                    </a:cubicBezTo>
                    <a:cubicBezTo>
                      <a:pt x="4782" y="3100"/>
                      <a:pt x="4829" y="2691"/>
                      <a:pt x="4224" y="2691"/>
                    </a:cubicBezTo>
                    <a:lnTo>
                      <a:pt x="2116" y="2691"/>
                    </a:lnTo>
                    <a:lnTo>
                      <a:pt x="1322" y="1094"/>
                    </a:lnTo>
                    <a:lnTo>
                      <a:pt x="1518" y="905"/>
                    </a:lnTo>
                    <a:cubicBezTo>
                      <a:pt x="1384" y="921"/>
                      <a:pt x="1251" y="921"/>
                      <a:pt x="1125" y="905"/>
                    </a:cubicBezTo>
                    <a:cubicBezTo>
                      <a:pt x="1038" y="850"/>
                      <a:pt x="0" y="347"/>
                      <a:pt x="0" y="347"/>
                    </a:cubicBezTo>
                    <a:cubicBezTo>
                      <a:pt x="0" y="347"/>
                      <a:pt x="653" y="64"/>
                      <a:pt x="740" y="32"/>
                    </a:cubicBezTo>
                    <a:cubicBezTo>
                      <a:pt x="826" y="1"/>
                      <a:pt x="2069" y="40"/>
                      <a:pt x="2069" y="40"/>
                    </a:cubicBezTo>
                    <a:cubicBezTo>
                      <a:pt x="2069" y="40"/>
                      <a:pt x="2069" y="418"/>
                      <a:pt x="2140" y="504"/>
                    </a:cubicBezTo>
                    <a:cubicBezTo>
                      <a:pt x="2202" y="559"/>
                      <a:pt x="2281" y="598"/>
                      <a:pt x="2360" y="622"/>
                    </a:cubicBezTo>
                    <a:lnTo>
                      <a:pt x="2360" y="622"/>
                    </a:ln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5" name="Google Shape;1565;p58"/>
              <p:cNvSpPr/>
              <p:nvPr/>
            </p:nvSpPr>
            <p:spPr>
              <a:xfrm>
                <a:off x="6115701" y="2952527"/>
                <a:ext cx="296585" cy="355843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408" extrusionOk="0">
                    <a:moveTo>
                      <a:pt x="1400" y="457"/>
                    </a:moveTo>
                    <a:lnTo>
                      <a:pt x="1416" y="457"/>
                    </a:lnTo>
                    <a:cubicBezTo>
                      <a:pt x="1314" y="599"/>
                      <a:pt x="1353" y="606"/>
                      <a:pt x="1338" y="717"/>
                    </a:cubicBezTo>
                    <a:cubicBezTo>
                      <a:pt x="1330" y="819"/>
                      <a:pt x="1872" y="1826"/>
                      <a:pt x="2006" y="2408"/>
                    </a:cubicBezTo>
                    <a:lnTo>
                      <a:pt x="614" y="2408"/>
                    </a:lnTo>
                    <a:lnTo>
                      <a:pt x="457" y="1865"/>
                    </a:lnTo>
                    <a:cubicBezTo>
                      <a:pt x="457" y="1023"/>
                      <a:pt x="0" y="1"/>
                      <a:pt x="0" y="1"/>
                    </a:cubicBezTo>
                    <a:lnTo>
                      <a:pt x="590" y="87"/>
                    </a:lnTo>
                    <a:cubicBezTo>
                      <a:pt x="606" y="142"/>
                      <a:pt x="590" y="158"/>
                      <a:pt x="638" y="213"/>
                    </a:cubicBezTo>
                    <a:cubicBezTo>
                      <a:pt x="700" y="268"/>
                      <a:pt x="779" y="308"/>
                      <a:pt x="858" y="331"/>
                    </a:cubicBezTo>
                    <a:lnTo>
                      <a:pt x="858" y="331"/>
                    </a:lnTo>
                    <a:close/>
                  </a:path>
                </a:pathLst>
              </a:custGeom>
              <a:solidFill>
                <a:srgbClr val="1B153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6" name="Google Shape;1566;p58"/>
              <p:cNvSpPr/>
              <p:nvPr/>
            </p:nvSpPr>
            <p:spPr>
              <a:xfrm>
                <a:off x="6245892" y="3165324"/>
                <a:ext cx="569674" cy="1037975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7024" extrusionOk="0">
                    <a:moveTo>
                      <a:pt x="40" y="79"/>
                    </a:moveTo>
                    <a:cubicBezTo>
                      <a:pt x="16" y="79"/>
                      <a:pt x="0" y="55"/>
                      <a:pt x="8" y="39"/>
                    </a:cubicBezTo>
                    <a:cubicBezTo>
                      <a:pt x="8" y="16"/>
                      <a:pt x="24" y="0"/>
                      <a:pt x="48" y="0"/>
                    </a:cubicBezTo>
                    <a:cubicBezTo>
                      <a:pt x="48" y="0"/>
                      <a:pt x="1573" y="102"/>
                      <a:pt x="1998" y="165"/>
                    </a:cubicBezTo>
                    <a:cubicBezTo>
                      <a:pt x="2218" y="189"/>
                      <a:pt x="2415" y="291"/>
                      <a:pt x="2572" y="448"/>
                    </a:cubicBezTo>
                    <a:cubicBezTo>
                      <a:pt x="2737" y="622"/>
                      <a:pt x="2848" y="834"/>
                      <a:pt x="2895" y="1070"/>
                    </a:cubicBezTo>
                    <a:cubicBezTo>
                      <a:pt x="3013" y="1557"/>
                      <a:pt x="3846" y="6961"/>
                      <a:pt x="3846" y="6977"/>
                    </a:cubicBezTo>
                    <a:cubicBezTo>
                      <a:pt x="3854" y="7000"/>
                      <a:pt x="3839" y="7016"/>
                      <a:pt x="3815" y="7016"/>
                    </a:cubicBezTo>
                    <a:cubicBezTo>
                      <a:pt x="3791" y="7024"/>
                      <a:pt x="3776" y="7008"/>
                      <a:pt x="3768" y="6984"/>
                    </a:cubicBezTo>
                    <a:cubicBezTo>
                      <a:pt x="3768" y="6969"/>
                      <a:pt x="2934" y="1573"/>
                      <a:pt x="2824" y="1086"/>
                    </a:cubicBezTo>
                    <a:cubicBezTo>
                      <a:pt x="2777" y="873"/>
                      <a:pt x="2667" y="669"/>
                      <a:pt x="2517" y="504"/>
                    </a:cubicBezTo>
                    <a:cubicBezTo>
                      <a:pt x="2376" y="362"/>
                      <a:pt x="2187" y="268"/>
                      <a:pt x="1990" y="244"/>
                    </a:cubicBezTo>
                    <a:cubicBezTo>
                      <a:pt x="1566" y="181"/>
                      <a:pt x="48" y="79"/>
                      <a:pt x="40" y="79"/>
                    </a:cubicBezTo>
                    <a:close/>
                  </a:path>
                </a:pathLst>
              </a:custGeom>
              <a:solidFill>
                <a:srgbClr val="1B153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7" name="Google Shape;1567;p58"/>
              <p:cNvSpPr/>
              <p:nvPr/>
            </p:nvSpPr>
            <p:spPr>
              <a:xfrm>
                <a:off x="5668235" y="2989766"/>
                <a:ext cx="699864" cy="1236880"/>
              </a:xfrm>
              <a:custGeom>
                <a:avLst/>
                <a:gdLst/>
                <a:ahLst/>
                <a:cxnLst/>
                <a:rect l="l" t="t" r="r" b="b"/>
                <a:pathLst>
                  <a:path w="4736" h="8370" extrusionOk="0">
                    <a:moveTo>
                      <a:pt x="291" y="229"/>
                    </a:moveTo>
                    <a:cubicBezTo>
                      <a:pt x="291" y="229"/>
                      <a:pt x="488" y="229"/>
                      <a:pt x="1377" y="142"/>
                    </a:cubicBezTo>
                    <a:cubicBezTo>
                      <a:pt x="1825" y="111"/>
                      <a:pt x="2478" y="1"/>
                      <a:pt x="3044" y="40"/>
                    </a:cubicBezTo>
                    <a:cubicBezTo>
                      <a:pt x="4248" y="111"/>
                      <a:pt x="4735" y="622"/>
                      <a:pt x="4641" y="1723"/>
                    </a:cubicBezTo>
                    <a:cubicBezTo>
                      <a:pt x="4484" y="3642"/>
                      <a:pt x="4145" y="6395"/>
                      <a:pt x="3784" y="8306"/>
                    </a:cubicBezTo>
                    <a:cubicBezTo>
                      <a:pt x="3784" y="8322"/>
                      <a:pt x="3791" y="8369"/>
                      <a:pt x="3768" y="8369"/>
                    </a:cubicBezTo>
                    <a:lnTo>
                      <a:pt x="2769" y="8298"/>
                    </a:lnTo>
                    <a:cubicBezTo>
                      <a:pt x="2769" y="8298"/>
                      <a:pt x="2926" y="3327"/>
                      <a:pt x="2942" y="2974"/>
                    </a:cubicBezTo>
                    <a:cubicBezTo>
                      <a:pt x="2958" y="2627"/>
                      <a:pt x="2769" y="2156"/>
                      <a:pt x="2391" y="2156"/>
                    </a:cubicBezTo>
                    <a:lnTo>
                      <a:pt x="1298" y="2156"/>
                    </a:lnTo>
                    <a:cubicBezTo>
                      <a:pt x="354" y="2148"/>
                      <a:pt x="0" y="1117"/>
                      <a:pt x="291" y="229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8" name="Google Shape;1568;p58"/>
              <p:cNvSpPr/>
              <p:nvPr/>
            </p:nvSpPr>
            <p:spPr>
              <a:xfrm>
                <a:off x="5694982" y="2969964"/>
                <a:ext cx="329096" cy="16521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118" extrusionOk="0">
                    <a:moveTo>
                      <a:pt x="110" y="363"/>
                    </a:moveTo>
                    <a:cubicBezTo>
                      <a:pt x="747" y="205"/>
                      <a:pt x="1392" y="87"/>
                      <a:pt x="2037" y="17"/>
                    </a:cubicBezTo>
                    <a:cubicBezTo>
                      <a:pt x="2226" y="1"/>
                      <a:pt x="1864" y="142"/>
                      <a:pt x="2100" y="111"/>
                    </a:cubicBezTo>
                    <a:lnTo>
                      <a:pt x="16" y="1118"/>
                    </a:lnTo>
                    <a:cubicBezTo>
                      <a:pt x="0" y="866"/>
                      <a:pt x="32" y="606"/>
                      <a:pt x="110" y="363"/>
                    </a:cubicBezTo>
                    <a:close/>
                  </a:path>
                </a:pathLst>
              </a:custGeom>
              <a:solidFill>
                <a:srgbClr val="1B153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9" name="Google Shape;1569;p58"/>
              <p:cNvSpPr/>
              <p:nvPr/>
            </p:nvSpPr>
            <p:spPr>
              <a:xfrm>
                <a:off x="5775077" y="2995529"/>
                <a:ext cx="378010" cy="746414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051" extrusionOk="0">
                    <a:moveTo>
                      <a:pt x="2187" y="4987"/>
                    </a:moveTo>
                    <a:cubicBezTo>
                      <a:pt x="2187" y="5050"/>
                      <a:pt x="2101" y="5035"/>
                      <a:pt x="2109" y="4979"/>
                    </a:cubicBezTo>
                    <a:cubicBezTo>
                      <a:pt x="2109" y="4979"/>
                      <a:pt x="2361" y="3045"/>
                      <a:pt x="2439" y="2195"/>
                    </a:cubicBezTo>
                    <a:cubicBezTo>
                      <a:pt x="2479" y="1778"/>
                      <a:pt x="2455" y="1480"/>
                      <a:pt x="2376" y="1291"/>
                    </a:cubicBezTo>
                    <a:cubicBezTo>
                      <a:pt x="2321" y="1133"/>
                      <a:pt x="2164" y="1023"/>
                      <a:pt x="1999" y="1031"/>
                    </a:cubicBezTo>
                    <a:lnTo>
                      <a:pt x="559" y="1031"/>
                    </a:lnTo>
                    <a:cubicBezTo>
                      <a:pt x="512" y="1031"/>
                      <a:pt x="1" y="1047"/>
                      <a:pt x="95" y="40"/>
                    </a:cubicBezTo>
                    <a:cubicBezTo>
                      <a:pt x="95" y="17"/>
                      <a:pt x="111" y="1"/>
                      <a:pt x="135" y="1"/>
                    </a:cubicBezTo>
                    <a:cubicBezTo>
                      <a:pt x="158" y="1"/>
                      <a:pt x="174" y="24"/>
                      <a:pt x="166" y="40"/>
                    </a:cubicBezTo>
                    <a:cubicBezTo>
                      <a:pt x="87" y="976"/>
                      <a:pt x="512" y="960"/>
                      <a:pt x="552" y="953"/>
                    </a:cubicBezTo>
                    <a:lnTo>
                      <a:pt x="1999" y="953"/>
                    </a:lnTo>
                    <a:cubicBezTo>
                      <a:pt x="2195" y="945"/>
                      <a:pt x="2384" y="1071"/>
                      <a:pt x="2447" y="1267"/>
                    </a:cubicBezTo>
                    <a:cubicBezTo>
                      <a:pt x="2526" y="1464"/>
                      <a:pt x="2557" y="1771"/>
                      <a:pt x="2518" y="2203"/>
                    </a:cubicBezTo>
                    <a:cubicBezTo>
                      <a:pt x="2439" y="3053"/>
                      <a:pt x="2187" y="4987"/>
                      <a:pt x="2187" y="4987"/>
                    </a:cubicBezTo>
                    <a:close/>
                  </a:path>
                </a:pathLst>
              </a:custGeom>
              <a:solidFill>
                <a:srgbClr val="1B153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0" name="Google Shape;1570;p58"/>
              <p:cNvSpPr/>
              <p:nvPr/>
            </p:nvSpPr>
            <p:spPr>
              <a:xfrm>
                <a:off x="6020385" y="4156752"/>
                <a:ext cx="224471" cy="181468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1228" extrusionOk="0">
                    <a:moveTo>
                      <a:pt x="465" y="291"/>
                    </a:moveTo>
                    <a:cubicBezTo>
                      <a:pt x="465" y="291"/>
                      <a:pt x="488" y="0"/>
                      <a:pt x="661" y="0"/>
                    </a:cubicBezTo>
                    <a:lnTo>
                      <a:pt x="999" y="0"/>
                    </a:lnTo>
                    <a:cubicBezTo>
                      <a:pt x="1117" y="0"/>
                      <a:pt x="1227" y="181"/>
                      <a:pt x="1259" y="307"/>
                    </a:cubicBezTo>
                    <a:cubicBezTo>
                      <a:pt x="1330" y="330"/>
                      <a:pt x="1377" y="385"/>
                      <a:pt x="1393" y="448"/>
                    </a:cubicBezTo>
                    <a:cubicBezTo>
                      <a:pt x="1416" y="566"/>
                      <a:pt x="1471" y="991"/>
                      <a:pt x="1479" y="1030"/>
                    </a:cubicBezTo>
                    <a:cubicBezTo>
                      <a:pt x="1487" y="1078"/>
                      <a:pt x="1519" y="1227"/>
                      <a:pt x="1345" y="1227"/>
                    </a:cubicBezTo>
                    <a:lnTo>
                      <a:pt x="111" y="1227"/>
                    </a:lnTo>
                    <a:cubicBezTo>
                      <a:pt x="1" y="1227"/>
                      <a:pt x="8" y="1148"/>
                      <a:pt x="8" y="1101"/>
                    </a:cubicBezTo>
                    <a:cubicBezTo>
                      <a:pt x="16" y="991"/>
                      <a:pt x="40" y="889"/>
                      <a:pt x="95" y="794"/>
                    </a:cubicBezTo>
                    <a:cubicBezTo>
                      <a:pt x="150" y="708"/>
                      <a:pt x="465" y="291"/>
                      <a:pt x="465" y="291"/>
                    </a:cubicBezTo>
                    <a:close/>
                  </a:path>
                </a:pathLst>
              </a:custGeom>
              <a:solidFill>
                <a:srgbClr val="CF4A4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1" name="Google Shape;1571;p58"/>
              <p:cNvSpPr/>
              <p:nvPr/>
            </p:nvSpPr>
            <p:spPr>
              <a:xfrm>
                <a:off x="6085407" y="4156752"/>
                <a:ext cx="121028" cy="98862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69" extrusionOk="0">
                    <a:moveTo>
                      <a:pt x="25" y="291"/>
                    </a:moveTo>
                    <a:cubicBezTo>
                      <a:pt x="25" y="291"/>
                      <a:pt x="48" y="0"/>
                      <a:pt x="221" y="0"/>
                    </a:cubicBezTo>
                    <a:lnTo>
                      <a:pt x="559" y="0"/>
                    </a:lnTo>
                    <a:cubicBezTo>
                      <a:pt x="677" y="0"/>
                      <a:pt x="787" y="181"/>
                      <a:pt x="819" y="307"/>
                    </a:cubicBezTo>
                    <a:lnTo>
                      <a:pt x="677" y="606"/>
                    </a:lnTo>
                    <a:cubicBezTo>
                      <a:pt x="630" y="645"/>
                      <a:pt x="567" y="669"/>
                      <a:pt x="496" y="669"/>
                    </a:cubicBezTo>
                    <a:lnTo>
                      <a:pt x="103" y="669"/>
                    </a:lnTo>
                    <a:cubicBezTo>
                      <a:pt x="103" y="669"/>
                      <a:pt x="1" y="653"/>
                      <a:pt x="9" y="551"/>
                    </a:cubicBezTo>
                    <a:cubicBezTo>
                      <a:pt x="9" y="456"/>
                      <a:pt x="25" y="291"/>
                      <a:pt x="25" y="291"/>
                    </a:cubicBezTo>
                    <a:close/>
                  </a:path>
                </a:pathLst>
              </a:custGeom>
              <a:solidFill>
                <a:srgbClr val="BC2B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2" name="Google Shape;1572;p58"/>
              <p:cNvSpPr/>
              <p:nvPr/>
            </p:nvSpPr>
            <p:spPr>
              <a:xfrm>
                <a:off x="6020385" y="4303197"/>
                <a:ext cx="223289" cy="35023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7" extrusionOk="0">
                    <a:moveTo>
                      <a:pt x="1471" y="0"/>
                    </a:moveTo>
                    <a:lnTo>
                      <a:pt x="1471" y="39"/>
                    </a:lnTo>
                    <a:cubicBezTo>
                      <a:pt x="1479" y="87"/>
                      <a:pt x="1511" y="236"/>
                      <a:pt x="1338" y="236"/>
                    </a:cubicBezTo>
                    <a:lnTo>
                      <a:pt x="111" y="236"/>
                    </a:lnTo>
                    <a:cubicBezTo>
                      <a:pt x="1" y="236"/>
                      <a:pt x="8" y="157"/>
                      <a:pt x="8" y="110"/>
                    </a:cubicBezTo>
                    <a:cubicBezTo>
                      <a:pt x="8" y="71"/>
                      <a:pt x="16" y="39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3" name="Google Shape;1573;p58"/>
              <p:cNvSpPr/>
              <p:nvPr/>
            </p:nvSpPr>
            <p:spPr>
              <a:xfrm>
                <a:off x="6764290" y="4158968"/>
                <a:ext cx="405791" cy="180286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220" extrusionOk="0">
                    <a:moveTo>
                      <a:pt x="1023" y="95"/>
                    </a:moveTo>
                    <a:cubicBezTo>
                      <a:pt x="1023" y="95"/>
                      <a:pt x="1581" y="559"/>
                      <a:pt x="1778" y="599"/>
                    </a:cubicBezTo>
                    <a:cubicBezTo>
                      <a:pt x="1982" y="630"/>
                      <a:pt x="2423" y="669"/>
                      <a:pt x="2517" y="724"/>
                    </a:cubicBezTo>
                    <a:cubicBezTo>
                      <a:pt x="2611" y="772"/>
                      <a:pt x="2698" y="992"/>
                      <a:pt x="2706" y="1031"/>
                    </a:cubicBezTo>
                    <a:cubicBezTo>
                      <a:pt x="2714" y="1070"/>
                      <a:pt x="2745" y="1220"/>
                      <a:pt x="2611" y="1220"/>
                    </a:cubicBezTo>
                    <a:lnTo>
                      <a:pt x="126" y="1220"/>
                    </a:lnTo>
                    <a:cubicBezTo>
                      <a:pt x="24" y="1220"/>
                      <a:pt x="0" y="1157"/>
                      <a:pt x="0" y="1078"/>
                    </a:cubicBezTo>
                    <a:cubicBezTo>
                      <a:pt x="0" y="1023"/>
                      <a:pt x="24" y="960"/>
                      <a:pt x="63" y="913"/>
                    </a:cubicBezTo>
                    <a:lnTo>
                      <a:pt x="63" y="465"/>
                    </a:lnTo>
                    <a:cubicBezTo>
                      <a:pt x="55" y="363"/>
                      <a:pt x="134" y="268"/>
                      <a:pt x="236" y="276"/>
                    </a:cubicBezTo>
                    <a:cubicBezTo>
                      <a:pt x="449" y="260"/>
                      <a:pt x="677" y="370"/>
                      <a:pt x="810" y="166"/>
                    </a:cubicBezTo>
                    <a:cubicBezTo>
                      <a:pt x="873" y="72"/>
                      <a:pt x="897" y="1"/>
                      <a:pt x="1023" y="95"/>
                    </a:cubicBezTo>
                    <a:close/>
                  </a:path>
                </a:pathLst>
              </a:custGeom>
              <a:solidFill>
                <a:srgbClr val="CF4A4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4" name="Google Shape;1574;p58"/>
              <p:cNvSpPr/>
              <p:nvPr/>
            </p:nvSpPr>
            <p:spPr>
              <a:xfrm>
                <a:off x="6874679" y="4158968"/>
                <a:ext cx="151174" cy="104773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709" extrusionOk="0">
                    <a:moveTo>
                      <a:pt x="276" y="95"/>
                    </a:moveTo>
                    <a:cubicBezTo>
                      <a:pt x="276" y="95"/>
                      <a:pt x="811" y="536"/>
                      <a:pt x="1023" y="591"/>
                    </a:cubicBezTo>
                    <a:cubicBezTo>
                      <a:pt x="952" y="662"/>
                      <a:pt x="850" y="701"/>
                      <a:pt x="755" y="709"/>
                    </a:cubicBezTo>
                    <a:cubicBezTo>
                      <a:pt x="677" y="701"/>
                      <a:pt x="103" y="449"/>
                      <a:pt x="48" y="386"/>
                    </a:cubicBezTo>
                    <a:cubicBezTo>
                      <a:pt x="0" y="315"/>
                      <a:pt x="48" y="182"/>
                      <a:pt x="48" y="182"/>
                    </a:cubicBezTo>
                    <a:lnTo>
                      <a:pt x="48" y="182"/>
                    </a:lnTo>
                    <a:lnTo>
                      <a:pt x="63" y="166"/>
                    </a:lnTo>
                    <a:cubicBezTo>
                      <a:pt x="126" y="72"/>
                      <a:pt x="150" y="1"/>
                      <a:pt x="276" y="95"/>
                    </a:cubicBezTo>
                    <a:close/>
                  </a:path>
                </a:pathLst>
              </a:custGeom>
              <a:solidFill>
                <a:srgbClr val="BC2B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5" name="Google Shape;1575;p58"/>
              <p:cNvSpPr/>
              <p:nvPr/>
            </p:nvSpPr>
            <p:spPr>
              <a:xfrm>
                <a:off x="6764290" y="4293888"/>
                <a:ext cx="405791" cy="44333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300" extrusionOk="0">
                    <a:moveTo>
                      <a:pt x="2659" y="0"/>
                    </a:moveTo>
                    <a:cubicBezTo>
                      <a:pt x="2682" y="40"/>
                      <a:pt x="2690" y="79"/>
                      <a:pt x="2706" y="118"/>
                    </a:cubicBezTo>
                    <a:cubicBezTo>
                      <a:pt x="2714" y="157"/>
                      <a:pt x="2745" y="299"/>
                      <a:pt x="2611" y="299"/>
                    </a:cubicBezTo>
                    <a:lnTo>
                      <a:pt x="126" y="299"/>
                    </a:lnTo>
                    <a:cubicBezTo>
                      <a:pt x="24" y="299"/>
                      <a:pt x="0" y="244"/>
                      <a:pt x="0" y="165"/>
                    </a:cubicBezTo>
                    <a:cubicBezTo>
                      <a:pt x="0" y="110"/>
                      <a:pt x="24" y="47"/>
                      <a:pt x="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6" name="Google Shape;1576;p58"/>
              <p:cNvSpPr/>
              <p:nvPr/>
            </p:nvSpPr>
            <p:spPr>
              <a:xfrm>
                <a:off x="6093682" y="1876276"/>
                <a:ext cx="106989" cy="10713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5" extrusionOk="0">
                    <a:moveTo>
                      <a:pt x="362" y="1"/>
                    </a:moveTo>
                    <a:lnTo>
                      <a:pt x="385" y="1"/>
                    </a:lnTo>
                    <a:lnTo>
                      <a:pt x="385" y="1"/>
                    </a:lnTo>
                    <a:cubicBezTo>
                      <a:pt x="645" y="56"/>
                      <a:pt x="724" y="386"/>
                      <a:pt x="519" y="559"/>
                    </a:cubicBezTo>
                    <a:cubicBezTo>
                      <a:pt x="315" y="724"/>
                      <a:pt x="8" y="583"/>
                      <a:pt x="0" y="315"/>
                    </a:cubicBezTo>
                    <a:cubicBezTo>
                      <a:pt x="0" y="221"/>
                      <a:pt x="39" y="127"/>
                      <a:pt x="118" y="64"/>
                    </a:cubicBezTo>
                    <a:cubicBezTo>
                      <a:pt x="110" y="166"/>
                      <a:pt x="126" y="276"/>
                      <a:pt x="244" y="284"/>
                    </a:cubicBezTo>
                    <a:lnTo>
                      <a:pt x="244" y="103"/>
                    </a:lnTo>
                    <a:cubicBezTo>
                      <a:pt x="252" y="40"/>
                      <a:pt x="299" y="1"/>
                      <a:pt x="362" y="1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7" name="Google Shape;1577;p58"/>
              <p:cNvSpPr/>
              <p:nvPr/>
            </p:nvSpPr>
            <p:spPr>
              <a:xfrm>
                <a:off x="5768132" y="1876276"/>
                <a:ext cx="107137" cy="107137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5" extrusionOk="0">
                    <a:moveTo>
                      <a:pt x="363" y="1"/>
                    </a:moveTo>
                    <a:lnTo>
                      <a:pt x="339" y="1"/>
                    </a:lnTo>
                    <a:lnTo>
                      <a:pt x="339" y="1"/>
                    </a:lnTo>
                    <a:cubicBezTo>
                      <a:pt x="79" y="56"/>
                      <a:pt x="1" y="386"/>
                      <a:pt x="205" y="559"/>
                    </a:cubicBezTo>
                    <a:cubicBezTo>
                      <a:pt x="410" y="724"/>
                      <a:pt x="717" y="583"/>
                      <a:pt x="724" y="315"/>
                    </a:cubicBezTo>
                    <a:cubicBezTo>
                      <a:pt x="724" y="221"/>
                      <a:pt x="685" y="127"/>
                      <a:pt x="606" y="64"/>
                    </a:cubicBezTo>
                    <a:cubicBezTo>
                      <a:pt x="614" y="166"/>
                      <a:pt x="599" y="276"/>
                      <a:pt x="481" y="284"/>
                    </a:cubicBezTo>
                    <a:lnTo>
                      <a:pt x="481" y="103"/>
                    </a:lnTo>
                    <a:cubicBezTo>
                      <a:pt x="473" y="40"/>
                      <a:pt x="425" y="1"/>
                      <a:pt x="363" y="1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8" name="Google Shape;1578;p58"/>
              <p:cNvSpPr/>
              <p:nvPr/>
            </p:nvSpPr>
            <p:spPr>
              <a:xfrm>
                <a:off x="5885614" y="1950755"/>
                <a:ext cx="169794" cy="298802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2022" extrusionOk="0">
                    <a:moveTo>
                      <a:pt x="574" y="0"/>
                    </a:moveTo>
                    <a:lnTo>
                      <a:pt x="574" y="0"/>
                    </a:lnTo>
                    <a:cubicBezTo>
                      <a:pt x="889" y="0"/>
                      <a:pt x="1141" y="252"/>
                      <a:pt x="1148" y="574"/>
                    </a:cubicBezTo>
                    <a:lnTo>
                      <a:pt x="1148" y="1447"/>
                    </a:lnTo>
                    <a:cubicBezTo>
                      <a:pt x="1141" y="1762"/>
                      <a:pt x="889" y="2014"/>
                      <a:pt x="574" y="2021"/>
                    </a:cubicBezTo>
                    <a:lnTo>
                      <a:pt x="574" y="2021"/>
                    </a:lnTo>
                    <a:cubicBezTo>
                      <a:pt x="260" y="2014"/>
                      <a:pt x="0" y="1762"/>
                      <a:pt x="0" y="1447"/>
                    </a:cubicBezTo>
                    <a:lnTo>
                      <a:pt x="0" y="574"/>
                    </a:lnTo>
                    <a:cubicBezTo>
                      <a:pt x="0" y="252"/>
                      <a:pt x="252" y="0"/>
                      <a:pt x="574" y="0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9" name="Google Shape;1579;p58"/>
              <p:cNvSpPr/>
              <p:nvPr/>
            </p:nvSpPr>
            <p:spPr>
              <a:xfrm>
                <a:off x="5885614" y="1950755"/>
                <a:ext cx="169794" cy="19772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338" extrusionOk="0">
                    <a:moveTo>
                      <a:pt x="574" y="0"/>
                    </a:moveTo>
                    <a:lnTo>
                      <a:pt x="574" y="0"/>
                    </a:lnTo>
                    <a:cubicBezTo>
                      <a:pt x="889" y="0"/>
                      <a:pt x="1141" y="252"/>
                      <a:pt x="1148" y="574"/>
                    </a:cubicBezTo>
                    <a:lnTo>
                      <a:pt x="1148" y="1133"/>
                    </a:lnTo>
                    <a:cubicBezTo>
                      <a:pt x="960" y="1266"/>
                      <a:pt x="732" y="1337"/>
                      <a:pt x="504" y="1337"/>
                    </a:cubicBezTo>
                    <a:lnTo>
                      <a:pt x="504" y="1337"/>
                    </a:lnTo>
                    <a:cubicBezTo>
                      <a:pt x="330" y="1337"/>
                      <a:pt x="157" y="1298"/>
                      <a:pt x="0" y="1211"/>
                    </a:cubicBezTo>
                    <a:lnTo>
                      <a:pt x="0" y="574"/>
                    </a:lnTo>
                    <a:cubicBezTo>
                      <a:pt x="0" y="252"/>
                      <a:pt x="252" y="0"/>
                      <a:pt x="574" y="0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0" name="Google Shape;1580;p58"/>
              <p:cNvSpPr/>
              <p:nvPr/>
            </p:nvSpPr>
            <p:spPr>
              <a:xfrm>
                <a:off x="5822809" y="1640425"/>
                <a:ext cx="323185" cy="469630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3178" extrusionOk="0">
                    <a:moveTo>
                      <a:pt x="1094" y="0"/>
                    </a:moveTo>
                    <a:lnTo>
                      <a:pt x="1094" y="0"/>
                    </a:lnTo>
                    <a:cubicBezTo>
                      <a:pt x="1699" y="8"/>
                      <a:pt x="2187" y="496"/>
                      <a:pt x="2187" y="1093"/>
                    </a:cubicBezTo>
                    <a:lnTo>
                      <a:pt x="2187" y="2092"/>
                    </a:lnTo>
                    <a:cubicBezTo>
                      <a:pt x="2179" y="2690"/>
                      <a:pt x="1699" y="3178"/>
                      <a:pt x="1094" y="3178"/>
                    </a:cubicBezTo>
                    <a:lnTo>
                      <a:pt x="1094" y="3178"/>
                    </a:lnTo>
                    <a:cubicBezTo>
                      <a:pt x="488" y="3178"/>
                      <a:pt x="0" y="2690"/>
                      <a:pt x="0" y="2084"/>
                    </a:cubicBezTo>
                    <a:lnTo>
                      <a:pt x="0" y="1093"/>
                    </a:lnTo>
                    <a:cubicBezTo>
                      <a:pt x="0" y="496"/>
                      <a:pt x="488" y="8"/>
                      <a:pt x="1094" y="0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1" name="Google Shape;1581;p58"/>
              <p:cNvSpPr/>
              <p:nvPr/>
            </p:nvSpPr>
            <p:spPr>
              <a:xfrm>
                <a:off x="5878520" y="1950755"/>
                <a:ext cx="50244" cy="51278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47" extrusionOk="0">
                    <a:moveTo>
                      <a:pt x="150" y="0"/>
                    </a:moveTo>
                    <a:cubicBezTo>
                      <a:pt x="276" y="8"/>
                      <a:pt x="339" y="165"/>
                      <a:pt x="245" y="252"/>
                    </a:cubicBezTo>
                    <a:cubicBezTo>
                      <a:pt x="158" y="346"/>
                      <a:pt x="1" y="275"/>
                      <a:pt x="1" y="150"/>
                    </a:cubicBezTo>
                    <a:cubicBezTo>
                      <a:pt x="1" y="71"/>
                      <a:pt x="64" y="0"/>
                      <a:pt x="150" y="0"/>
                    </a:cubicBezTo>
                    <a:close/>
                  </a:path>
                </a:pathLst>
              </a:custGeom>
              <a:solidFill>
                <a:srgbClr val="D776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2" name="Google Shape;1582;p58"/>
              <p:cNvSpPr/>
              <p:nvPr/>
            </p:nvSpPr>
            <p:spPr>
              <a:xfrm>
                <a:off x="6045951" y="1954153"/>
                <a:ext cx="52460" cy="5127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47" extrusionOk="0">
                    <a:moveTo>
                      <a:pt x="158" y="1"/>
                    </a:moveTo>
                    <a:cubicBezTo>
                      <a:pt x="284" y="1"/>
                      <a:pt x="354" y="166"/>
                      <a:pt x="260" y="252"/>
                    </a:cubicBezTo>
                    <a:cubicBezTo>
                      <a:pt x="166" y="347"/>
                      <a:pt x="1" y="276"/>
                      <a:pt x="8" y="150"/>
                    </a:cubicBezTo>
                    <a:cubicBezTo>
                      <a:pt x="8" y="64"/>
                      <a:pt x="71" y="1"/>
                      <a:pt x="158" y="1"/>
                    </a:cubicBezTo>
                    <a:close/>
                  </a:path>
                </a:pathLst>
              </a:custGeom>
              <a:solidFill>
                <a:srgbClr val="D776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3" name="Google Shape;1583;p58"/>
              <p:cNvSpPr/>
              <p:nvPr/>
            </p:nvSpPr>
            <p:spPr>
              <a:xfrm>
                <a:off x="6032060" y="1831056"/>
                <a:ext cx="62805" cy="2674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81" extrusionOk="0">
                    <a:moveTo>
                      <a:pt x="32" y="47"/>
                    </a:moveTo>
                    <a:cubicBezTo>
                      <a:pt x="8" y="55"/>
                      <a:pt x="0" y="79"/>
                      <a:pt x="8" y="102"/>
                    </a:cubicBezTo>
                    <a:cubicBezTo>
                      <a:pt x="16" y="126"/>
                      <a:pt x="47" y="134"/>
                      <a:pt x="63" y="126"/>
                    </a:cubicBezTo>
                    <a:cubicBezTo>
                      <a:pt x="150" y="87"/>
                      <a:pt x="244" y="94"/>
                      <a:pt x="331" y="142"/>
                    </a:cubicBezTo>
                    <a:cubicBezTo>
                      <a:pt x="378" y="181"/>
                      <a:pt x="425" y="94"/>
                      <a:pt x="378" y="71"/>
                    </a:cubicBezTo>
                    <a:cubicBezTo>
                      <a:pt x="268" y="8"/>
                      <a:pt x="142" y="0"/>
                      <a:pt x="32" y="47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4" name="Google Shape;1584;p58"/>
              <p:cNvSpPr/>
              <p:nvPr/>
            </p:nvSpPr>
            <p:spPr>
              <a:xfrm>
                <a:off x="5873939" y="1832091"/>
                <a:ext cx="62952" cy="2467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7" extrusionOk="0">
                    <a:moveTo>
                      <a:pt x="56" y="56"/>
                    </a:moveTo>
                    <a:cubicBezTo>
                      <a:pt x="1" y="87"/>
                      <a:pt x="40" y="166"/>
                      <a:pt x="95" y="135"/>
                    </a:cubicBezTo>
                    <a:cubicBezTo>
                      <a:pt x="181" y="95"/>
                      <a:pt x="276" y="95"/>
                      <a:pt x="354" y="135"/>
                    </a:cubicBezTo>
                    <a:cubicBezTo>
                      <a:pt x="378" y="142"/>
                      <a:pt x="409" y="135"/>
                      <a:pt x="417" y="119"/>
                    </a:cubicBezTo>
                    <a:cubicBezTo>
                      <a:pt x="425" y="95"/>
                      <a:pt x="417" y="64"/>
                      <a:pt x="402" y="56"/>
                    </a:cubicBezTo>
                    <a:cubicBezTo>
                      <a:pt x="292" y="1"/>
                      <a:pt x="158" y="1"/>
                      <a:pt x="56" y="56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5" name="Google Shape;1585;p58"/>
              <p:cNvSpPr/>
              <p:nvPr/>
            </p:nvSpPr>
            <p:spPr>
              <a:xfrm>
                <a:off x="5972801" y="1920461"/>
                <a:ext cx="26747" cy="41968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84" extrusionOk="0">
                    <a:moveTo>
                      <a:pt x="47" y="71"/>
                    </a:moveTo>
                    <a:cubicBezTo>
                      <a:pt x="32" y="126"/>
                      <a:pt x="8" y="182"/>
                      <a:pt x="0" y="237"/>
                    </a:cubicBezTo>
                    <a:cubicBezTo>
                      <a:pt x="0" y="260"/>
                      <a:pt x="118" y="284"/>
                      <a:pt x="149" y="252"/>
                    </a:cubicBezTo>
                    <a:cubicBezTo>
                      <a:pt x="181" y="221"/>
                      <a:pt x="149" y="142"/>
                      <a:pt x="126" y="87"/>
                    </a:cubicBezTo>
                    <a:cubicBezTo>
                      <a:pt x="94" y="9"/>
                      <a:pt x="79" y="1"/>
                      <a:pt x="47" y="71"/>
                    </a:cubicBezTo>
                    <a:close/>
                  </a:path>
                </a:pathLst>
              </a:custGeom>
              <a:solidFill>
                <a:srgbClr val="F3D9C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6" name="Google Shape;1586;p58"/>
              <p:cNvSpPr/>
              <p:nvPr/>
            </p:nvSpPr>
            <p:spPr>
              <a:xfrm>
                <a:off x="5951817" y="1983265"/>
                <a:ext cx="65169" cy="47731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23" extrusionOk="0">
                    <a:moveTo>
                      <a:pt x="0" y="48"/>
                    </a:moveTo>
                    <a:cubicBezTo>
                      <a:pt x="16" y="323"/>
                      <a:pt x="425" y="323"/>
                      <a:pt x="441" y="48"/>
                    </a:cubicBezTo>
                    <a:cubicBezTo>
                      <a:pt x="441" y="24"/>
                      <a:pt x="425" y="8"/>
                      <a:pt x="402" y="8"/>
                    </a:cubicBezTo>
                    <a:lnTo>
                      <a:pt x="40" y="8"/>
                    </a:lnTo>
                    <a:cubicBezTo>
                      <a:pt x="16" y="0"/>
                      <a:pt x="0" y="24"/>
                      <a:pt x="0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7" name="Google Shape;1587;p58"/>
              <p:cNvSpPr/>
              <p:nvPr/>
            </p:nvSpPr>
            <p:spPr>
              <a:xfrm>
                <a:off x="5961127" y="1984447"/>
                <a:ext cx="46549" cy="1064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72" extrusionOk="0">
                    <a:moveTo>
                      <a:pt x="315" y="0"/>
                    </a:moveTo>
                    <a:lnTo>
                      <a:pt x="0" y="0"/>
                    </a:lnTo>
                    <a:lnTo>
                      <a:pt x="0" y="32"/>
                    </a:lnTo>
                    <a:cubicBezTo>
                      <a:pt x="0" y="55"/>
                      <a:pt x="16" y="71"/>
                      <a:pt x="40" y="71"/>
                    </a:cubicBezTo>
                    <a:lnTo>
                      <a:pt x="284" y="71"/>
                    </a:lnTo>
                    <a:cubicBezTo>
                      <a:pt x="299" y="71"/>
                      <a:pt x="315" y="55"/>
                      <a:pt x="31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8" name="Google Shape;1588;p58"/>
              <p:cNvSpPr/>
              <p:nvPr/>
            </p:nvSpPr>
            <p:spPr>
              <a:xfrm>
                <a:off x="5961127" y="1999521"/>
                <a:ext cx="47731" cy="2689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82" extrusionOk="0">
                    <a:moveTo>
                      <a:pt x="0" y="87"/>
                    </a:moveTo>
                    <a:cubicBezTo>
                      <a:pt x="87" y="181"/>
                      <a:pt x="236" y="181"/>
                      <a:pt x="323" y="87"/>
                    </a:cubicBezTo>
                    <a:cubicBezTo>
                      <a:pt x="236" y="0"/>
                      <a:pt x="87" y="0"/>
                      <a:pt x="0" y="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9" name="Google Shape;1589;p58"/>
              <p:cNvSpPr/>
              <p:nvPr/>
            </p:nvSpPr>
            <p:spPr>
              <a:xfrm>
                <a:off x="6042404" y="1881004"/>
                <a:ext cx="44333" cy="44333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00" extrusionOk="0">
                    <a:moveTo>
                      <a:pt x="127" y="299"/>
                    </a:moveTo>
                    <a:cubicBezTo>
                      <a:pt x="237" y="299"/>
                      <a:pt x="300" y="165"/>
                      <a:pt x="213" y="79"/>
                    </a:cubicBezTo>
                    <a:cubicBezTo>
                      <a:pt x="135" y="0"/>
                      <a:pt x="1" y="55"/>
                      <a:pt x="1" y="173"/>
                    </a:cubicBezTo>
                    <a:cubicBezTo>
                      <a:pt x="1" y="244"/>
                      <a:pt x="56" y="299"/>
                      <a:pt x="127" y="299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0" name="Google Shape;1590;p58"/>
              <p:cNvSpPr/>
              <p:nvPr/>
            </p:nvSpPr>
            <p:spPr>
              <a:xfrm>
                <a:off x="5889012" y="1881004"/>
                <a:ext cx="44333" cy="44333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00" extrusionOk="0">
                    <a:moveTo>
                      <a:pt x="127" y="299"/>
                    </a:moveTo>
                    <a:cubicBezTo>
                      <a:pt x="245" y="299"/>
                      <a:pt x="300" y="165"/>
                      <a:pt x="221" y="79"/>
                    </a:cubicBezTo>
                    <a:cubicBezTo>
                      <a:pt x="134" y="0"/>
                      <a:pt x="1" y="55"/>
                      <a:pt x="1" y="173"/>
                    </a:cubicBezTo>
                    <a:cubicBezTo>
                      <a:pt x="1" y="244"/>
                      <a:pt x="56" y="299"/>
                      <a:pt x="127" y="299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1" name="Google Shape;1591;p58"/>
              <p:cNvSpPr/>
              <p:nvPr/>
            </p:nvSpPr>
            <p:spPr>
              <a:xfrm>
                <a:off x="5793697" y="1731012"/>
                <a:ext cx="69898" cy="18501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252" extrusionOk="0">
                    <a:moveTo>
                      <a:pt x="197" y="1251"/>
                    </a:moveTo>
                    <a:cubicBezTo>
                      <a:pt x="197" y="1251"/>
                      <a:pt x="323" y="1125"/>
                      <a:pt x="300" y="819"/>
                    </a:cubicBezTo>
                    <a:cubicBezTo>
                      <a:pt x="363" y="724"/>
                      <a:pt x="418" y="614"/>
                      <a:pt x="449" y="504"/>
                    </a:cubicBezTo>
                    <a:cubicBezTo>
                      <a:pt x="473" y="347"/>
                      <a:pt x="370" y="1"/>
                      <a:pt x="370" y="1"/>
                    </a:cubicBezTo>
                    <a:lnTo>
                      <a:pt x="158" y="1"/>
                    </a:lnTo>
                    <a:cubicBezTo>
                      <a:pt x="87" y="1"/>
                      <a:pt x="40" y="205"/>
                      <a:pt x="17" y="300"/>
                    </a:cubicBezTo>
                    <a:cubicBezTo>
                      <a:pt x="1" y="402"/>
                      <a:pt x="87" y="1015"/>
                      <a:pt x="87" y="1015"/>
                    </a:cubicBezTo>
                    <a:cubicBezTo>
                      <a:pt x="135" y="992"/>
                      <a:pt x="197" y="1094"/>
                      <a:pt x="197" y="1251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2" name="Google Shape;1592;p58"/>
              <p:cNvSpPr/>
              <p:nvPr/>
            </p:nvSpPr>
            <p:spPr>
              <a:xfrm>
                <a:off x="5758822" y="1506688"/>
                <a:ext cx="469778" cy="365153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471" extrusionOk="0">
                    <a:moveTo>
                      <a:pt x="205" y="1652"/>
                    </a:moveTo>
                    <a:cubicBezTo>
                      <a:pt x="142" y="1613"/>
                      <a:pt x="87" y="1558"/>
                      <a:pt x="64" y="1495"/>
                    </a:cubicBezTo>
                    <a:cubicBezTo>
                      <a:pt x="1" y="1346"/>
                      <a:pt x="103" y="1251"/>
                      <a:pt x="221" y="1283"/>
                    </a:cubicBezTo>
                    <a:cubicBezTo>
                      <a:pt x="245" y="1259"/>
                      <a:pt x="268" y="1243"/>
                      <a:pt x="292" y="1228"/>
                    </a:cubicBezTo>
                    <a:cubicBezTo>
                      <a:pt x="339" y="944"/>
                      <a:pt x="528" y="709"/>
                      <a:pt x="795" y="591"/>
                    </a:cubicBezTo>
                    <a:lnTo>
                      <a:pt x="827" y="575"/>
                    </a:lnTo>
                    <a:lnTo>
                      <a:pt x="842" y="543"/>
                    </a:lnTo>
                    <a:cubicBezTo>
                      <a:pt x="937" y="331"/>
                      <a:pt x="1236" y="465"/>
                      <a:pt x="1236" y="465"/>
                    </a:cubicBezTo>
                    <a:cubicBezTo>
                      <a:pt x="1362" y="1"/>
                      <a:pt x="1841" y="24"/>
                      <a:pt x="2211" y="252"/>
                    </a:cubicBezTo>
                    <a:lnTo>
                      <a:pt x="2258" y="276"/>
                    </a:lnTo>
                    <a:cubicBezTo>
                      <a:pt x="2360" y="197"/>
                      <a:pt x="2494" y="158"/>
                      <a:pt x="2620" y="182"/>
                    </a:cubicBezTo>
                    <a:cubicBezTo>
                      <a:pt x="3076" y="237"/>
                      <a:pt x="3178" y="1558"/>
                      <a:pt x="2612" y="1739"/>
                    </a:cubicBezTo>
                    <a:cubicBezTo>
                      <a:pt x="2054" y="1928"/>
                      <a:pt x="1078" y="1762"/>
                      <a:pt x="1078" y="1762"/>
                    </a:cubicBezTo>
                    <a:cubicBezTo>
                      <a:pt x="1063" y="1778"/>
                      <a:pt x="1039" y="1802"/>
                      <a:pt x="1015" y="1825"/>
                    </a:cubicBezTo>
                    <a:cubicBezTo>
                      <a:pt x="953" y="1943"/>
                      <a:pt x="850" y="2030"/>
                      <a:pt x="732" y="2077"/>
                    </a:cubicBezTo>
                    <a:cubicBezTo>
                      <a:pt x="724" y="2226"/>
                      <a:pt x="654" y="2368"/>
                      <a:pt x="536" y="2470"/>
                    </a:cubicBezTo>
                    <a:cubicBezTo>
                      <a:pt x="551" y="2344"/>
                      <a:pt x="441" y="2250"/>
                      <a:pt x="323" y="2282"/>
                    </a:cubicBezTo>
                    <a:cubicBezTo>
                      <a:pt x="323" y="2282"/>
                      <a:pt x="72" y="1991"/>
                      <a:pt x="64" y="1888"/>
                    </a:cubicBezTo>
                    <a:cubicBezTo>
                      <a:pt x="56" y="1786"/>
                      <a:pt x="213" y="1684"/>
                      <a:pt x="213" y="1684"/>
                    </a:cubicBezTo>
                    <a:cubicBezTo>
                      <a:pt x="213" y="1684"/>
                      <a:pt x="205" y="1660"/>
                      <a:pt x="205" y="16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3" name="Google Shape;1593;p58"/>
              <p:cNvSpPr/>
              <p:nvPr/>
            </p:nvSpPr>
            <p:spPr>
              <a:xfrm>
                <a:off x="6105209" y="1731012"/>
                <a:ext cx="69898" cy="18501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252" extrusionOk="0">
                    <a:moveTo>
                      <a:pt x="276" y="1251"/>
                    </a:moveTo>
                    <a:cubicBezTo>
                      <a:pt x="276" y="1251"/>
                      <a:pt x="150" y="1125"/>
                      <a:pt x="174" y="819"/>
                    </a:cubicBezTo>
                    <a:cubicBezTo>
                      <a:pt x="111" y="724"/>
                      <a:pt x="56" y="614"/>
                      <a:pt x="24" y="504"/>
                    </a:cubicBezTo>
                    <a:cubicBezTo>
                      <a:pt x="1" y="347"/>
                      <a:pt x="103" y="1"/>
                      <a:pt x="103" y="1"/>
                    </a:cubicBezTo>
                    <a:lnTo>
                      <a:pt x="307" y="1"/>
                    </a:lnTo>
                    <a:cubicBezTo>
                      <a:pt x="386" y="1"/>
                      <a:pt x="433" y="205"/>
                      <a:pt x="449" y="300"/>
                    </a:cubicBezTo>
                    <a:cubicBezTo>
                      <a:pt x="473" y="402"/>
                      <a:pt x="386" y="1015"/>
                      <a:pt x="386" y="1015"/>
                    </a:cubicBezTo>
                    <a:cubicBezTo>
                      <a:pt x="339" y="992"/>
                      <a:pt x="276" y="1094"/>
                      <a:pt x="276" y="1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4" name="Google Shape;1594;p58"/>
              <p:cNvSpPr/>
              <p:nvPr/>
            </p:nvSpPr>
            <p:spPr>
              <a:xfrm>
                <a:off x="5696165" y="2155276"/>
                <a:ext cx="538198" cy="554601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753" extrusionOk="0">
                    <a:moveTo>
                      <a:pt x="1282" y="0"/>
                    </a:moveTo>
                    <a:lnTo>
                      <a:pt x="157" y="189"/>
                    </a:lnTo>
                    <a:cubicBezTo>
                      <a:pt x="157" y="189"/>
                      <a:pt x="315" y="1495"/>
                      <a:pt x="0" y="2572"/>
                    </a:cubicBezTo>
                    <a:cubicBezTo>
                      <a:pt x="0" y="2572"/>
                      <a:pt x="102" y="3335"/>
                      <a:pt x="142" y="3752"/>
                    </a:cubicBezTo>
                    <a:lnTo>
                      <a:pt x="3414" y="3752"/>
                    </a:lnTo>
                    <a:cubicBezTo>
                      <a:pt x="3414" y="3296"/>
                      <a:pt x="3642" y="2446"/>
                      <a:pt x="3642" y="2234"/>
                    </a:cubicBezTo>
                    <a:cubicBezTo>
                      <a:pt x="3642" y="1644"/>
                      <a:pt x="3532" y="331"/>
                      <a:pt x="3351" y="276"/>
                    </a:cubicBezTo>
                    <a:cubicBezTo>
                      <a:pt x="3115" y="166"/>
                      <a:pt x="2871" y="87"/>
                      <a:pt x="2611" y="48"/>
                    </a:cubicBezTo>
                    <a:cubicBezTo>
                      <a:pt x="2548" y="40"/>
                      <a:pt x="2486" y="32"/>
                      <a:pt x="2430" y="24"/>
                    </a:cubicBezTo>
                    <a:cubicBezTo>
                      <a:pt x="2195" y="480"/>
                      <a:pt x="1424" y="252"/>
                      <a:pt x="12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5" name="Google Shape;1595;p58"/>
              <p:cNvSpPr/>
              <p:nvPr/>
            </p:nvSpPr>
            <p:spPr>
              <a:xfrm>
                <a:off x="5908814" y="2158675"/>
                <a:ext cx="154721" cy="10831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3" extrusionOk="0">
                    <a:moveTo>
                      <a:pt x="991" y="1"/>
                    </a:moveTo>
                    <a:cubicBezTo>
                      <a:pt x="818" y="339"/>
                      <a:pt x="347" y="245"/>
                      <a:pt x="56" y="95"/>
                    </a:cubicBezTo>
                    <a:lnTo>
                      <a:pt x="0" y="174"/>
                    </a:lnTo>
                    <a:cubicBezTo>
                      <a:pt x="0" y="174"/>
                      <a:pt x="307" y="591"/>
                      <a:pt x="496" y="654"/>
                    </a:cubicBezTo>
                    <a:cubicBezTo>
                      <a:pt x="677" y="725"/>
                      <a:pt x="866" y="732"/>
                      <a:pt x="929" y="575"/>
                    </a:cubicBezTo>
                    <a:cubicBezTo>
                      <a:pt x="984" y="402"/>
                      <a:pt x="1023" y="229"/>
                      <a:pt x="1047" y="48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6" name="Google Shape;1596;p58"/>
              <p:cNvSpPr/>
              <p:nvPr/>
            </p:nvSpPr>
            <p:spPr>
              <a:xfrm>
                <a:off x="5662472" y="2677073"/>
                <a:ext cx="574255" cy="35008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369" extrusionOk="0">
                    <a:moveTo>
                      <a:pt x="3807" y="1983"/>
                    </a:moveTo>
                    <a:cubicBezTo>
                      <a:pt x="3862" y="1865"/>
                      <a:pt x="3885" y="1739"/>
                      <a:pt x="3885" y="1605"/>
                    </a:cubicBezTo>
                    <a:cubicBezTo>
                      <a:pt x="3870" y="1432"/>
                      <a:pt x="3807" y="1259"/>
                      <a:pt x="3712" y="1118"/>
                    </a:cubicBezTo>
                    <a:cubicBezTo>
                      <a:pt x="3712" y="1118"/>
                      <a:pt x="3838" y="850"/>
                      <a:pt x="3681" y="724"/>
                    </a:cubicBezTo>
                    <a:lnTo>
                      <a:pt x="3878" y="1"/>
                    </a:lnTo>
                    <a:lnTo>
                      <a:pt x="519" y="87"/>
                    </a:lnTo>
                    <a:cubicBezTo>
                      <a:pt x="519" y="87"/>
                      <a:pt x="134" y="1118"/>
                      <a:pt x="55" y="1464"/>
                    </a:cubicBezTo>
                    <a:cubicBezTo>
                      <a:pt x="0" y="1778"/>
                      <a:pt x="63" y="2093"/>
                      <a:pt x="228" y="2368"/>
                    </a:cubicBezTo>
                    <a:cubicBezTo>
                      <a:pt x="228" y="2368"/>
                      <a:pt x="1707" y="1786"/>
                      <a:pt x="3807" y="19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7" name="Google Shape;1597;p58"/>
              <p:cNvSpPr/>
              <p:nvPr/>
            </p:nvSpPr>
            <p:spPr>
              <a:xfrm>
                <a:off x="5676363" y="2689929"/>
                <a:ext cx="546474" cy="183833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244" extrusionOk="0">
                    <a:moveTo>
                      <a:pt x="3587" y="630"/>
                    </a:moveTo>
                    <a:lnTo>
                      <a:pt x="3697" y="244"/>
                    </a:lnTo>
                    <a:lnTo>
                      <a:pt x="480" y="0"/>
                    </a:lnTo>
                    <a:lnTo>
                      <a:pt x="425" y="0"/>
                    </a:lnTo>
                    <a:cubicBezTo>
                      <a:pt x="425" y="0"/>
                      <a:pt x="111" y="818"/>
                      <a:pt x="0" y="1243"/>
                    </a:cubicBezTo>
                    <a:cubicBezTo>
                      <a:pt x="284" y="897"/>
                      <a:pt x="614" y="866"/>
                      <a:pt x="1015" y="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8" name="Google Shape;1598;p58"/>
              <p:cNvSpPr/>
              <p:nvPr/>
            </p:nvSpPr>
            <p:spPr>
              <a:xfrm>
                <a:off x="5691436" y="2900214"/>
                <a:ext cx="537164" cy="179252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1213" extrusionOk="0">
                    <a:moveTo>
                      <a:pt x="3611" y="473"/>
                    </a:moveTo>
                    <a:cubicBezTo>
                      <a:pt x="3611" y="473"/>
                      <a:pt x="3634" y="669"/>
                      <a:pt x="3280" y="638"/>
                    </a:cubicBezTo>
                    <a:cubicBezTo>
                      <a:pt x="2919" y="607"/>
                      <a:pt x="1487" y="441"/>
                      <a:pt x="48" y="1212"/>
                    </a:cubicBezTo>
                    <a:cubicBezTo>
                      <a:pt x="24" y="1181"/>
                      <a:pt x="9" y="1141"/>
                      <a:pt x="1" y="1102"/>
                    </a:cubicBezTo>
                    <a:cubicBezTo>
                      <a:pt x="1" y="1016"/>
                      <a:pt x="16" y="937"/>
                      <a:pt x="32" y="850"/>
                    </a:cubicBezTo>
                    <a:cubicBezTo>
                      <a:pt x="32" y="850"/>
                      <a:pt x="1715" y="1"/>
                      <a:pt x="361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9" name="Google Shape;1599;p58"/>
              <p:cNvSpPr/>
              <p:nvPr/>
            </p:nvSpPr>
            <p:spPr>
              <a:xfrm>
                <a:off x="5542625" y="2184388"/>
                <a:ext cx="264075" cy="46504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147" extrusionOk="0">
                    <a:moveTo>
                      <a:pt x="1196" y="0"/>
                    </a:moveTo>
                    <a:cubicBezTo>
                      <a:pt x="1039" y="55"/>
                      <a:pt x="913" y="189"/>
                      <a:pt x="866" y="354"/>
                    </a:cubicBezTo>
                    <a:cubicBezTo>
                      <a:pt x="787" y="590"/>
                      <a:pt x="386" y="1770"/>
                      <a:pt x="229" y="2305"/>
                    </a:cubicBezTo>
                    <a:cubicBezTo>
                      <a:pt x="150" y="2596"/>
                      <a:pt x="1" y="3146"/>
                      <a:pt x="520" y="3146"/>
                    </a:cubicBezTo>
                    <a:cubicBezTo>
                      <a:pt x="1771" y="3146"/>
                      <a:pt x="1786" y="912"/>
                      <a:pt x="11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0" name="Google Shape;1600;p58"/>
              <p:cNvSpPr/>
              <p:nvPr/>
            </p:nvSpPr>
            <p:spPr>
              <a:xfrm>
                <a:off x="5822809" y="2118037"/>
                <a:ext cx="272055" cy="195507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323" extrusionOk="0">
                    <a:moveTo>
                      <a:pt x="425" y="9"/>
                    </a:moveTo>
                    <a:cubicBezTo>
                      <a:pt x="244" y="64"/>
                      <a:pt x="95" y="174"/>
                      <a:pt x="0" y="331"/>
                    </a:cubicBezTo>
                    <a:cubicBezTo>
                      <a:pt x="126" y="355"/>
                      <a:pt x="244" y="425"/>
                      <a:pt x="323" y="528"/>
                    </a:cubicBezTo>
                    <a:cubicBezTo>
                      <a:pt x="551" y="803"/>
                      <a:pt x="1267" y="1322"/>
                      <a:pt x="1558" y="913"/>
                    </a:cubicBezTo>
                    <a:cubicBezTo>
                      <a:pt x="1644" y="779"/>
                      <a:pt x="1841" y="355"/>
                      <a:pt x="1817" y="221"/>
                    </a:cubicBezTo>
                    <a:cubicBezTo>
                      <a:pt x="1794" y="87"/>
                      <a:pt x="1573" y="1"/>
                      <a:pt x="1573" y="1"/>
                    </a:cubicBezTo>
                    <a:lnTo>
                      <a:pt x="1573" y="284"/>
                    </a:lnTo>
                    <a:cubicBezTo>
                      <a:pt x="1573" y="528"/>
                      <a:pt x="1503" y="1133"/>
                      <a:pt x="1117" y="874"/>
                    </a:cubicBezTo>
                    <a:cubicBezTo>
                      <a:pt x="803" y="654"/>
                      <a:pt x="763" y="174"/>
                      <a:pt x="425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1" name="Google Shape;1601;p58"/>
              <p:cNvSpPr/>
              <p:nvPr/>
            </p:nvSpPr>
            <p:spPr>
              <a:xfrm>
                <a:off x="6247074" y="2256355"/>
                <a:ext cx="246489" cy="403427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730" extrusionOk="0">
                    <a:moveTo>
                      <a:pt x="527" y="2659"/>
                    </a:moveTo>
                    <a:lnTo>
                      <a:pt x="291" y="2659"/>
                    </a:lnTo>
                    <a:cubicBezTo>
                      <a:pt x="134" y="2659"/>
                      <a:pt x="0" y="2352"/>
                      <a:pt x="95" y="1935"/>
                    </a:cubicBezTo>
                    <a:cubicBezTo>
                      <a:pt x="197" y="1519"/>
                      <a:pt x="480" y="1094"/>
                      <a:pt x="527" y="795"/>
                    </a:cubicBezTo>
                    <a:cubicBezTo>
                      <a:pt x="582" y="488"/>
                      <a:pt x="590" y="252"/>
                      <a:pt x="779" y="166"/>
                    </a:cubicBezTo>
                    <a:cubicBezTo>
                      <a:pt x="779" y="166"/>
                      <a:pt x="842" y="16"/>
                      <a:pt x="865" y="1"/>
                    </a:cubicBezTo>
                    <a:cubicBezTo>
                      <a:pt x="1086" y="64"/>
                      <a:pt x="1306" y="95"/>
                      <a:pt x="1526" y="103"/>
                    </a:cubicBezTo>
                    <a:cubicBezTo>
                      <a:pt x="1526" y="103"/>
                      <a:pt x="1565" y="134"/>
                      <a:pt x="1558" y="244"/>
                    </a:cubicBezTo>
                    <a:cubicBezTo>
                      <a:pt x="1636" y="339"/>
                      <a:pt x="1668" y="465"/>
                      <a:pt x="1636" y="583"/>
                    </a:cubicBezTo>
                    <a:cubicBezTo>
                      <a:pt x="1597" y="803"/>
                      <a:pt x="1416" y="1118"/>
                      <a:pt x="1385" y="1471"/>
                    </a:cubicBezTo>
                    <a:cubicBezTo>
                      <a:pt x="1345" y="1818"/>
                      <a:pt x="1259" y="2730"/>
                      <a:pt x="527" y="26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2" name="Google Shape;1602;p58"/>
              <p:cNvSpPr/>
              <p:nvPr/>
            </p:nvSpPr>
            <p:spPr>
              <a:xfrm>
                <a:off x="5485731" y="2256355"/>
                <a:ext cx="248854" cy="403427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2730" extrusionOk="0">
                    <a:moveTo>
                      <a:pt x="921" y="2659"/>
                    </a:moveTo>
                    <a:lnTo>
                      <a:pt x="685" y="2659"/>
                    </a:lnTo>
                    <a:cubicBezTo>
                      <a:pt x="528" y="2659"/>
                      <a:pt x="268" y="2352"/>
                      <a:pt x="197" y="1935"/>
                    </a:cubicBezTo>
                    <a:cubicBezTo>
                      <a:pt x="126" y="1519"/>
                      <a:pt x="236" y="1094"/>
                      <a:pt x="166" y="795"/>
                    </a:cubicBezTo>
                    <a:cubicBezTo>
                      <a:pt x="95" y="488"/>
                      <a:pt x="1" y="252"/>
                      <a:pt x="158" y="166"/>
                    </a:cubicBezTo>
                    <a:cubicBezTo>
                      <a:pt x="158" y="166"/>
                      <a:pt x="158" y="16"/>
                      <a:pt x="181" y="1"/>
                    </a:cubicBezTo>
                    <a:cubicBezTo>
                      <a:pt x="410" y="64"/>
                      <a:pt x="638" y="95"/>
                      <a:pt x="866" y="103"/>
                    </a:cubicBezTo>
                    <a:cubicBezTo>
                      <a:pt x="913" y="134"/>
                      <a:pt x="944" y="189"/>
                      <a:pt x="960" y="244"/>
                    </a:cubicBezTo>
                    <a:cubicBezTo>
                      <a:pt x="1070" y="323"/>
                      <a:pt x="1149" y="449"/>
                      <a:pt x="1180" y="583"/>
                    </a:cubicBezTo>
                    <a:cubicBezTo>
                      <a:pt x="1228" y="803"/>
                      <a:pt x="1180" y="1118"/>
                      <a:pt x="1283" y="1471"/>
                    </a:cubicBezTo>
                    <a:cubicBezTo>
                      <a:pt x="1385" y="1818"/>
                      <a:pt x="1684" y="2730"/>
                      <a:pt x="921" y="26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3" name="Google Shape;1603;p58"/>
              <p:cNvSpPr/>
              <p:nvPr/>
            </p:nvSpPr>
            <p:spPr>
              <a:xfrm>
                <a:off x="5941325" y="2251774"/>
                <a:ext cx="159450" cy="24885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684" extrusionOk="0">
                    <a:moveTo>
                      <a:pt x="716" y="1487"/>
                    </a:moveTo>
                    <a:cubicBezTo>
                      <a:pt x="709" y="1463"/>
                      <a:pt x="716" y="1432"/>
                      <a:pt x="732" y="1416"/>
                    </a:cubicBezTo>
                    <a:cubicBezTo>
                      <a:pt x="716" y="1266"/>
                      <a:pt x="740" y="1117"/>
                      <a:pt x="803" y="983"/>
                    </a:cubicBezTo>
                    <a:cubicBezTo>
                      <a:pt x="1000" y="488"/>
                      <a:pt x="575" y="79"/>
                      <a:pt x="567" y="79"/>
                    </a:cubicBezTo>
                    <a:cubicBezTo>
                      <a:pt x="536" y="47"/>
                      <a:pt x="591" y="0"/>
                      <a:pt x="622" y="32"/>
                    </a:cubicBezTo>
                    <a:cubicBezTo>
                      <a:pt x="622" y="32"/>
                      <a:pt x="1078" y="472"/>
                      <a:pt x="866" y="1015"/>
                    </a:cubicBezTo>
                    <a:cubicBezTo>
                      <a:pt x="811" y="1133"/>
                      <a:pt x="787" y="1266"/>
                      <a:pt x="803" y="1400"/>
                    </a:cubicBezTo>
                    <a:cubicBezTo>
                      <a:pt x="827" y="1408"/>
                      <a:pt x="842" y="1424"/>
                      <a:pt x="850" y="1440"/>
                    </a:cubicBezTo>
                    <a:cubicBezTo>
                      <a:pt x="858" y="1455"/>
                      <a:pt x="858" y="1471"/>
                      <a:pt x="866" y="1487"/>
                    </a:cubicBezTo>
                    <a:cubicBezTo>
                      <a:pt x="874" y="1502"/>
                      <a:pt x="882" y="1510"/>
                      <a:pt x="889" y="1526"/>
                    </a:cubicBezTo>
                    <a:cubicBezTo>
                      <a:pt x="905" y="1542"/>
                      <a:pt x="913" y="1565"/>
                      <a:pt x="905" y="1589"/>
                    </a:cubicBezTo>
                    <a:cubicBezTo>
                      <a:pt x="921" y="1597"/>
                      <a:pt x="929" y="1605"/>
                      <a:pt x="945" y="1605"/>
                    </a:cubicBezTo>
                    <a:cubicBezTo>
                      <a:pt x="976" y="1628"/>
                      <a:pt x="952" y="1683"/>
                      <a:pt x="913" y="1668"/>
                    </a:cubicBezTo>
                    <a:cubicBezTo>
                      <a:pt x="889" y="1660"/>
                      <a:pt x="874" y="1652"/>
                      <a:pt x="858" y="1636"/>
                    </a:cubicBezTo>
                    <a:cubicBezTo>
                      <a:pt x="834" y="1644"/>
                      <a:pt x="803" y="1636"/>
                      <a:pt x="787" y="1613"/>
                    </a:cubicBezTo>
                    <a:cubicBezTo>
                      <a:pt x="771" y="1597"/>
                      <a:pt x="756" y="1573"/>
                      <a:pt x="748" y="1557"/>
                    </a:cubicBezTo>
                    <a:cubicBezTo>
                      <a:pt x="732" y="1534"/>
                      <a:pt x="724" y="1510"/>
                      <a:pt x="716" y="1487"/>
                    </a:cubicBezTo>
                    <a:close/>
                    <a:moveTo>
                      <a:pt x="355" y="24"/>
                    </a:moveTo>
                    <a:cubicBezTo>
                      <a:pt x="394" y="8"/>
                      <a:pt x="425" y="63"/>
                      <a:pt x="386" y="87"/>
                    </a:cubicBezTo>
                    <a:cubicBezTo>
                      <a:pt x="182" y="205"/>
                      <a:pt x="87" y="456"/>
                      <a:pt x="158" y="684"/>
                    </a:cubicBezTo>
                    <a:cubicBezTo>
                      <a:pt x="182" y="779"/>
                      <a:pt x="197" y="881"/>
                      <a:pt x="189" y="983"/>
                    </a:cubicBezTo>
                    <a:cubicBezTo>
                      <a:pt x="213" y="991"/>
                      <a:pt x="229" y="1023"/>
                      <a:pt x="221" y="1046"/>
                    </a:cubicBezTo>
                    <a:cubicBezTo>
                      <a:pt x="221" y="1078"/>
                      <a:pt x="213" y="1109"/>
                      <a:pt x="205" y="1141"/>
                    </a:cubicBezTo>
                    <a:cubicBezTo>
                      <a:pt x="197" y="1164"/>
                      <a:pt x="189" y="1188"/>
                      <a:pt x="174" y="1211"/>
                    </a:cubicBezTo>
                    <a:cubicBezTo>
                      <a:pt x="166" y="1235"/>
                      <a:pt x="134" y="1251"/>
                      <a:pt x="111" y="1251"/>
                    </a:cubicBezTo>
                    <a:cubicBezTo>
                      <a:pt x="95" y="1266"/>
                      <a:pt x="79" y="1282"/>
                      <a:pt x="64" y="1298"/>
                    </a:cubicBezTo>
                    <a:cubicBezTo>
                      <a:pt x="40" y="1306"/>
                      <a:pt x="24" y="1306"/>
                      <a:pt x="9" y="1290"/>
                    </a:cubicBezTo>
                    <a:cubicBezTo>
                      <a:pt x="1" y="1274"/>
                      <a:pt x="9" y="1251"/>
                      <a:pt x="24" y="1243"/>
                    </a:cubicBezTo>
                    <a:cubicBezTo>
                      <a:pt x="32" y="1235"/>
                      <a:pt x="40" y="1219"/>
                      <a:pt x="48" y="1211"/>
                    </a:cubicBezTo>
                    <a:cubicBezTo>
                      <a:pt x="40" y="1196"/>
                      <a:pt x="40" y="1164"/>
                      <a:pt x="48" y="1149"/>
                    </a:cubicBezTo>
                    <a:cubicBezTo>
                      <a:pt x="56" y="1133"/>
                      <a:pt x="64" y="1117"/>
                      <a:pt x="71" y="1101"/>
                    </a:cubicBezTo>
                    <a:cubicBezTo>
                      <a:pt x="71" y="1078"/>
                      <a:pt x="79" y="1054"/>
                      <a:pt x="87" y="1031"/>
                    </a:cubicBezTo>
                    <a:cubicBezTo>
                      <a:pt x="87" y="1007"/>
                      <a:pt x="103" y="983"/>
                      <a:pt x="127" y="975"/>
                    </a:cubicBezTo>
                    <a:cubicBezTo>
                      <a:pt x="127" y="881"/>
                      <a:pt x="111" y="795"/>
                      <a:pt x="95" y="700"/>
                    </a:cubicBezTo>
                    <a:cubicBezTo>
                      <a:pt x="9" y="441"/>
                      <a:pt x="119" y="165"/>
                      <a:pt x="355" y="24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4" name="Google Shape;1604;p58"/>
              <p:cNvSpPr/>
              <p:nvPr/>
            </p:nvSpPr>
            <p:spPr>
              <a:xfrm>
                <a:off x="5578683" y="2094836"/>
                <a:ext cx="50096" cy="11822"/>
              </a:xfrm>
              <a:custGeom>
                <a:avLst/>
                <a:gdLst/>
                <a:ahLst/>
                <a:cxnLst/>
                <a:rect l="l" t="t" r="r" b="b"/>
                <a:pathLst>
                  <a:path w="339" h="80" extrusionOk="0">
                    <a:moveTo>
                      <a:pt x="24" y="79"/>
                    </a:moveTo>
                    <a:cubicBezTo>
                      <a:pt x="16" y="79"/>
                      <a:pt x="9" y="79"/>
                      <a:pt x="9" y="71"/>
                    </a:cubicBezTo>
                    <a:cubicBezTo>
                      <a:pt x="1" y="63"/>
                      <a:pt x="9" y="55"/>
                      <a:pt x="16" y="55"/>
                    </a:cubicBezTo>
                    <a:cubicBezTo>
                      <a:pt x="111" y="16"/>
                      <a:pt x="221" y="0"/>
                      <a:pt x="331" y="8"/>
                    </a:cubicBezTo>
                    <a:cubicBezTo>
                      <a:pt x="339" y="16"/>
                      <a:pt x="339" y="32"/>
                      <a:pt x="331" y="40"/>
                    </a:cubicBezTo>
                    <a:cubicBezTo>
                      <a:pt x="221" y="32"/>
                      <a:pt x="119" y="40"/>
                      <a:pt x="24" y="79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5" name="Google Shape;1605;p58"/>
              <p:cNvSpPr/>
              <p:nvPr/>
            </p:nvSpPr>
            <p:spPr>
              <a:xfrm>
                <a:off x="5590357" y="2115672"/>
                <a:ext cx="51278" cy="13004"/>
              </a:xfrm>
              <a:custGeom>
                <a:avLst/>
                <a:gdLst/>
                <a:ahLst/>
                <a:cxnLst/>
                <a:rect l="l" t="t" r="r" b="b"/>
                <a:pathLst>
                  <a:path w="347" h="88" extrusionOk="0">
                    <a:moveTo>
                      <a:pt x="24" y="80"/>
                    </a:moveTo>
                    <a:cubicBezTo>
                      <a:pt x="16" y="88"/>
                      <a:pt x="8" y="80"/>
                      <a:pt x="8" y="72"/>
                    </a:cubicBezTo>
                    <a:cubicBezTo>
                      <a:pt x="0" y="64"/>
                      <a:pt x="8" y="56"/>
                      <a:pt x="16" y="56"/>
                    </a:cubicBezTo>
                    <a:cubicBezTo>
                      <a:pt x="111" y="17"/>
                      <a:pt x="221" y="1"/>
                      <a:pt x="331" y="9"/>
                    </a:cubicBezTo>
                    <a:cubicBezTo>
                      <a:pt x="346" y="9"/>
                      <a:pt x="346" y="48"/>
                      <a:pt x="331" y="40"/>
                    </a:cubicBezTo>
                    <a:cubicBezTo>
                      <a:pt x="228" y="32"/>
                      <a:pt x="118" y="48"/>
                      <a:pt x="24" y="80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6" name="Google Shape;1606;p58"/>
              <p:cNvSpPr/>
              <p:nvPr/>
            </p:nvSpPr>
            <p:spPr>
              <a:xfrm>
                <a:off x="5600849" y="2139021"/>
                <a:ext cx="51278" cy="1285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87" extrusionOk="0">
                    <a:moveTo>
                      <a:pt x="32" y="79"/>
                    </a:moveTo>
                    <a:cubicBezTo>
                      <a:pt x="16" y="87"/>
                      <a:pt x="0" y="63"/>
                      <a:pt x="16" y="55"/>
                    </a:cubicBezTo>
                    <a:cubicBezTo>
                      <a:pt x="118" y="16"/>
                      <a:pt x="228" y="0"/>
                      <a:pt x="331" y="16"/>
                    </a:cubicBezTo>
                    <a:cubicBezTo>
                      <a:pt x="338" y="16"/>
                      <a:pt x="346" y="24"/>
                      <a:pt x="346" y="32"/>
                    </a:cubicBezTo>
                    <a:cubicBezTo>
                      <a:pt x="346" y="40"/>
                      <a:pt x="338" y="40"/>
                      <a:pt x="331" y="40"/>
                    </a:cubicBezTo>
                    <a:cubicBezTo>
                      <a:pt x="228" y="32"/>
                      <a:pt x="126" y="47"/>
                      <a:pt x="32" y="79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7" name="Google Shape;1607;p58"/>
              <p:cNvSpPr/>
              <p:nvPr/>
            </p:nvSpPr>
            <p:spPr>
              <a:xfrm>
                <a:off x="7748774" y="1982083"/>
                <a:ext cx="324367" cy="529036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3580" extrusionOk="0">
                    <a:moveTo>
                      <a:pt x="747" y="284"/>
                    </a:moveTo>
                    <a:cubicBezTo>
                      <a:pt x="94" y="0"/>
                      <a:pt x="0" y="732"/>
                      <a:pt x="283" y="1314"/>
                    </a:cubicBezTo>
                    <a:cubicBezTo>
                      <a:pt x="480" y="1707"/>
                      <a:pt x="1180" y="2714"/>
                      <a:pt x="1652" y="3579"/>
                    </a:cubicBezTo>
                    <a:lnTo>
                      <a:pt x="2194" y="3579"/>
                    </a:lnTo>
                    <a:cubicBezTo>
                      <a:pt x="2006" y="2274"/>
                      <a:pt x="1416" y="575"/>
                      <a:pt x="747" y="2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8" name="Google Shape;1608;p58"/>
              <p:cNvSpPr/>
              <p:nvPr/>
            </p:nvSpPr>
            <p:spPr>
              <a:xfrm>
                <a:off x="7810249" y="2056414"/>
                <a:ext cx="233781" cy="45470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3077" extrusionOk="0">
                    <a:moveTo>
                      <a:pt x="1582" y="3076"/>
                    </a:moveTo>
                    <a:cubicBezTo>
                      <a:pt x="1126" y="1503"/>
                      <a:pt x="64" y="24"/>
                      <a:pt x="56" y="17"/>
                    </a:cubicBezTo>
                    <a:cubicBezTo>
                      <a:pt x="48" y="9"/>
                      <a:pt x="32" y="1"/>
                      <a:pt x="17" y="9"/>
                    </a:cubicBezTo>
                    <a:cubicBezTo>
                      <a:pt x="9" y="17"/>
                      <a:pt x="1" y="40"/>
                      <a:pt x="9" y="48"/>
                    </a:cubicBezTo>
                    <a:cubicBezTo>
                      <a:pt x="9" y="56"/>
                      <a:pt x="1063" y="1527"/>
                      <a:pt x="1527" y="30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9" name="Google Shape;1609;p58"/>
              <p:cNvSpPr/>
              <p:nvPr/>
            </p:nvSpPr>
            <p:spPr>
              <a:xfrm>
                <a:off x="7937041" y="1583384"/>
                <a:ext cx="287128" cy="927734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6278" extrusionOk="0">
                    <a:moveTo>
                      <a:pt x="842" y="654"/>
                    </a:moveTo>
                    <a:cubicBezTo>
                      <a:pt x="1495" y="1"/>
                      <a:pt x="1943" y="827"/>
                      <a:pt x="1849" y="1660"/>
                    </a:cubicBezTo>
                    <a:cubicBezTo>
                      <a:pt x="1762" y="2447"/>
                      <a:pt x="1007" y="5145"/>
                      <a:pt x="1101" y="6277"/>
                    </a:cubicBezTo>
                    <a:lnTo>
                      <a:pt x="842" y="6277"/>
                    </a:lnTo>
                    <a:cubicBezTo>
                      <a:pt x="252" y="4822"/>
                      <a:pt x="0" y="1487"/>
                      <a:pt x="842" y="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0" name="Google Shape;1610;p58"/>
              <p:cNvSpPr/>
              <p:nvPr/>
            </p:nvSpPr>
            <p:spPr>
              <a:xfrm>
                <a:off x="7995117" y="1697319"/>
                <a:ext cx="140830" cy="813799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507" extrusionOk="0">
                    <a:moveTo>
                      <a:pt x="543" y="5506"/>
                    </a:moveTo>
                    <a:cubicBezTo>
                      <a:pt x="0" y="3217"/>
                      <a:pt x="874" y="40"/>
                      <a:pt x="874" y="32"/>
                    </a:cubicBezTo>
                    <a:cubicBezTo>
                      <a:pt x="881" y="8"/>
                      <a:pt x="897" y="1"/>
                      <a:pt x="921" y="1"/>
                    </a:cubicBezTo>
                    <a:cubicBezTo>
                      <a:pt x="936" y="8"/>
                      <a:pt x="952" y="24"/>
                      <a:pt x="944" y="48"/>
                    </a:cubicBezTo>
                    <a:cubicBezTo>
                      <a:pt x="944" y="56"/>
                      <a:pt x="71" y="3233"/>
                      <a:pt x="614" y="55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1" name="Google Shape;1611;p58"/>
              <p:cNvSpPr/>
              <p:nvPr/>
            </p:nvSpPr>
            <p:spPr>
              <a:xfrm>
                <a:off x="8077576" y="1843765"/>
                <a:ext cx="341952" cy="662625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484" extrusionOk="0">
                    <a:moveTo>
                      <a:pt x="1495" y="331"/>
                    </a:moveTo>
                    <a:cubicBezTo>
                      <a:pt x="2187" y="1"/>
                      <a:pt x="2313" y="779"/>
                      <a:pt x="2022" y="1416"/>
                    </a:cubicBezTo>
                    <a:cubicBezTo>
                      <a:pt x="1786" y="1935"/>
                      <a:pt x="756" y="3477"/>
                      <a:pt x="347" y="4484"/>
                    </a:cubicBezTo>
                    <a:lnTo>
                      <a:pt x="1" y="4468"/>
                    </a:lnTo>
                    <a:cubicBezTo>
                      <a:pt x="40" y="3068"/>
                      <a:pt x="693" y="724"/>
                      <a:pt x="1495" y="3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2" name="Google Shape;1612;p58"/>
              <p:cNvSpPr/>
              <p:nvPr/>
            </p:nvSpPr>
            <p:spPr>
              <a:xfrm>
                <a:off x="8097378" y="1925189"/>
                <a:ext cx="254765" cy="580019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3925" extrusionOk="0">
                    <a:moveTo>
                      <a:pt x="1" y="3925"/>
                    </a:moveTo>
                    <a:cubicBezTo>
                      <a:pt x="307" y="2037"/>
                      <a:pt x="1660" y="24"/>
                      <a:pt x="1660" y="16"/>
                    </a:cubicBezTo>
                    <a:cubicBezTo>
                      <a:pt x="1676" y="8"/>
                      <a:pt x="1692" y="0"/>
                      <a:pt x="1707" y="8"/>
                    </a:cubicBezTo>
                    <a:cubicBezTo>
                      <a:pt x="1723" y="16"/>
                      <a:pt x="1723" y="39"/>
                      <a:pt x="1715" y="55"/>
                    </a:cubicBezTo>
                    <a:cubicBezTo>
                      <a:pt x="1707" y="63"/>
                      <a:pt x="370" y="2061"/>
                      <a:pt x="56" y="39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3" name="Google Shape;1613;p58"/>
              <p:cNvSpPr/>
              <p:nvPr/>
            </p:nvSpPr>
            <p:spPr>
              <a:xfrm>
                <a:off x="7969552" y="2522499"/>
                <a:ext cx="183833" cy="126939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859" extrusionOk="0">
                    <a:moveTo>
                      <a:pt x="1031" y="1"/>
                    </a:moveTo>
                    <a:lnTo>
                      <a:pt x="213" y="1"/>
                    </a:lnTo>
                    <a:lnTo>
                      <a:pt x="0" y="190"/>
                    </a:lnTo>
                    <a:lnTo>
                      <a:pt x="173" y="858"/>
                    </a:lnTo>
                    <a:lnTo>
                      <a:pt x="622" y="858"/>
                    </a:lnTo>
                    <a:lnTo>
                      <a:pt x="1070" y="858"/>
                    </a:lnTo>
                    <a:lnTo>
                      <a:pt x="1243" y="190"/>
                    </a:lnTo>
                    <a:close/>
                  </a:path>
                </a:pathLst>
              </a:custGeom>
              <a:solidFill>
                <a:srgbClr val="DF9F8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4" name="Google Shape;1614;p58"/>
              <p:cNvSpPr/>
              <p:nvPr/>
            </p:nvSpPr>
            <p:spPr>
              <a:xfrm>
                <a:off x="7969552" y="2522499"/>
                <a:ext cx="183833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42" extrusionOk="0">
                    <a:moveTo>
                      <a:pt x="968" y="1"/>
                    </a:moveTo>
                    <a:lnTo>
                      <a:pt x="213" y="1"/>
                    </a:lnTo>
                    <a:lnTo>
                      <a:pt x="0" y="190"/>
                    </a:lnTo>
                    <a:lnTo>
                      <a:pt x="71" y="441"/>
                    </a:lnTo>
                    <a:lnTo>
                      <a:pt x="1227" y="245"/>
                    </a:lnTo>
                    <a:lnTo>
                      <a:pt x="1243" y="190"/>
                    </a:lnTo>
                    <a:lnTo>
                      <a:pt x="1039" y="9"/>
                    </a:lnTo>
                    <a:close/>
                  </a:path>
                </a:pathLst>
              </a:custGeom>
              <a:solidFill>
                <a:srgbClr val="CB64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5" name="Google Shape;1615;p58"/>
              <p:cNvSpPr/>
              <p:nvPr/>
            </p:nvSpPr>
            <p:spPr>
              <a:xfrm>
                <a:off x="7960242" y="2485407"/>
                <a:ext cx="202452" cy="65169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441" extrusionOk="0">
                    <a:moveTo>
                      <a:pt x="63" y="0"/>
                    </a:moveTo>
                    <a:cubicBezTo>
                      <a:pt x="32" y="0"/>
                      <a:pt x="1" y="32"/>
                      <a:pt x="1" y="63"/>
                    </a:cubicBezTo>
                    <a:lnTo>
                      <a:pt x="1" y="370"/>
                    </a:lnTo>
                    <a:cubicBezTo>
                      <a:pt x="1" y="409"/>
                      <a:pt x="32" y="441"/>
                      <a:pt x="63" y="441"/>
                    </a:cubicBezTo>
                    <a:lnTo>
                      <a:pt x="1306" y="441"/>
                    </a:lnTo>
                    <a:cubicBezTo>
                      <a:pt x="1338" y="441"/>
                      <a:pt x="1369" y="409"/>
                      <a:pt x="1369" y="370"/>
                    </a:cubicBezTo>
                    <a:lnTo>
                      <a:pt x="1369" y="63"/>
                    </a:lnTo>
                    <a:cubicBezTo>
                      <a:pt x="1369" y="32"/>
                      <a:pt x="1338" y="0"/>
                      <a:pt x="1306" y="0"/>
                    </a:cubicBezTo>
                    <a:close/>
                  </a:path>
                </a:pathLst>
              </a:custGeom>
              <a:solidFill>
                <a:srgbClr val="DF9F8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6" name="Google Shape;1616;p58"/>
              <p:cNvSpPr/>
              <p:nvPr/>
            </p:nvSpPr>
            <p:spPr>
              <a:xfrm>
                <a:off x="7745228" y="3353590"/>
                <a:ext cx="580166" cy="985662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6670" extrusionOk="0">
                    <a:moveTo>
                      <a:pt x="3736" y="6670"/>
                    </a:moveTo>
                    <a:lnTo>
                      <a:pt x="189" y="6670"/>
                    </a:lnTo>
                    <a:cubicBezTo>
                      <a:pt x="79" y="6654"/>
                      <a:pt x="0" y="6552"/>
                      <a:pt x="16" y="6442"/>
                    </a:cubicBezTo>
                    <a:lnTo>
                      <a:pt x="16" y="221"/>
                    </a:lnTo>
                    <a:cubicBezTo>
                      <a:pt x="0" y="110"/>
                      <a:pt x="79" y="8"/>
                      <a:pt x="189" y="0"/>
                    </a:cubicBezTo>
                    <a:lnTo>
                      <a:pt x="3736" y="0"/>
                    </a:lnTo>
                    <a:cubicBezTo>
                      <a:pt x="3847" y="8"/>
                      <a:pt x="3925" y="110"/>
                      <a:pt x="3909" y="221"/>
                    </a:cubicBezTo>
                    <a:lnTo>
                      <a:pt x="3909" y="6442"/>
                    </a:lnTo>
                    <a:cubicBezTo>
                      <a:pt x="3925" y="6552"/>
                      <a:pt x="3847" y="6654"/>
                      <a:pt x="3736" y="66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7" name="Google Shape;1617;p58"/>
              <p:cNvSpPr/>
              <p:nvPr/>
            </p:nvSpPr>
            <p:spPr>
              <a:xfrm>
                <a:off x="7444208" y="3353590"/>
                <a:ext cx="580166" cy="985662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6670" extrusionOk="0">
                    <a:moveTo>
                      <a:pt x="3744" y="6670"/>
                    </a:moveTo>
                    <a:lnTo>
                      <a:pt x="189" y="6670"/>
                    </a:lnTo>
                    <a:cubicBezTo>
                      <a:pt x="79" y="6654"/>
                      <a:pt x="8" y="6552"/>
                      <a:pt x="16" y="6442"/>
                    </a:cubicBezTo>
                    <a:lnTo>
                      <a:pt x="16" y="221"/>
                    </a:lnTo>
                    <a:cubicBezTo>
                      <a:pt x="0" y="110"/>
                      <a:pt x="79" y="8"/>
                      <a:pt x="189" y="0"/>
                    </a:cubicBezTo>
                    <a:lnTo>
                      <a:pt x="3744" y="0"/>
                    </a:lnTo>
                    <a:cubicBezTo>
                      <a:pt x="3846" y="8"/>
                      <a:pt x="3925" y="110"/>
                      <a:pt x="3917" y="221"/>
                    </a:cubicBezTo>
                    <a:lnTo>
                      <a:pt x="3917" y="6442"/>
                    </a:lnTo>
                    <a:cubicBezTo>
                      <a:pt x="3925" y="6552"/>
                      <a:pt x="3854" y="6646"/>
                      <a:pt x="3744" y="66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8" name="Google Shape;1618;p58"/>
              <p:cNvSpPr/>
              <p:nvPr/>
            </p:nvSpPr>
            <p:spPr>
              <a:xfrm>
                <a:off x="7511594" y="3453487"/>
                <a:ext cx="353479" cy="454557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3076" extrusionOk="0">
                    <a:moveTo>
                      <a:pt x="1770" y="1"/>
                    </a:moveTo>
                    <a:lnTo>
                      <a:pt x="622" y="1"/>
                    </a:lnTo>
                    <a:cubicBezTo>
                      <a:pt x="276" y="1"/>
                      <a:pt x="1" y="355"/>
                      <a:pt x="1" y="795"/>
                    </a:cubicBezTo>
                    <a:lnTo>
                      <a:pt x="1" y="2282"/>
                    </a:lnTo>
                    <a:cubicBezTo>
                      <a:pt x="1" y="2722"/>
                      <a:pt x="276" y="3076"/>
                      <a:pt x="622" y="3076"/>
                    </a:cubicBezTo>
                    <a:lnTo>
                      <a:pt x="1770" y="3076"/>
                    </a:lnTo>
                    <a:cubicBezTo>
                      <a:pt x="2116" y="3076"/>
                      <a:pt x="2392" y="2722"/>
                      <a:pt x="2392" y="2282"/>
                    </a:cubicBezTo>
                    <a:lnTo>
                      <a:pt x="2392" y="795"/>
                    </a:lnTo>
                    <a:cubicBezTo>
                      <a:pt x="2392" y="355"/>
                      <a:pt x="2108" y="1"/>
                      <a:pt x="1770" y="1"/>
                    </a:cubicBezTo>
                    <a:close/>
                  </a:path>
                </a:pathLst>
              </a:custGeom>
              <a:solidFill>
                <a:srgbClr val="93B0D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9" name="Google Shape;1619;p58"/>
              <p:cNvSpPr/>
              <p:nvPr/>
            </p:nvSpPr>
            <p:spPr>
              <a:xfrm>
                <a:off x="7523268" y="3469742"/>
                <a:ext cx="330130" cy="423229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864" extrusionOk="0">
                    <a:moveTo>
                      <a:pt x="1652" y="1"/>
                    </a:moveTo>
                    <a:lnTo>
                      <a:pt x="574" y="1"/>
                    </a:lnTo>
                    <a:cubicBezTo>
                      <a:pt x="260" y="1"/>
                      <a:pt x="0" y="331"/>
                      <a:pt x="0" y="740"/>
                    </a:cubicBezTo>
                    <a:lnTo>
                      <a:pt x="0" y="2124"/>
                    </a:lnTo>
                    <a:cubicBezTo>
                      <a:pt x="0" y="2533"/>
                      <a:pt x="260" y="2864"/>
                      <a:pt x="574" y="2864"/>
                    </a:cubicBezTo>
                    <a:lnTo>
                      <a:pt x="1652" y="2864"/>
                    </a:lnTo>
                    <a:cubicBezTo>
                      <a:pt x="1974" y="2864"/>
                      <a:pt x="2234" y="2533"/>
                      <a:pt x="2234" y="2124"/>
                    </a:cubicBezTo>
                    <a:lnTo>
                      <a:pt x="2234" y="732"/>
                    </a:lnTo>
                    <a:cubicBezTo>
                      <a:pt x="2234" y="323"/>
                      <a:pt x="1974" y="1"/>
                      <a:pt x="1652" y="1"/>
                    </a:cubicBezTo>
                    <a:close/>
                  </a:path>
                </a:pathLst>
              </a:custGeom>
              <a:solidFill>
                <a:srgbClr val="CBDE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0" name="Google Shape;1620;p58"/>
              <p:cNvSpPr/>
              <p:nvPr/>
            </p:nvSpPr>
            <p:spPr>
              <a:xfrm>
                <a:off x="7550016" y="3505799"/>
                <a:ext cx="303383" cy="387172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620" extrusionOk="0">
                    <a:moveTo>
                      <a:pt x="0" y="2423"/>
                    </a:moveTo>
                    <a:cubicBezTo>
                      <a:pt x="94" y="2541"/>
                      <a:pt x="244" y="2612"/>
                      <a:pt x="393" y="2620"/>
                    </a:cubicBezTo>
                    <a:lnTo>
                      <a:pt x="1471" y="2620"/>
                    </a:lnTo>
                    <a:cubicBezTo>
                      <a:pt x="1786" y="2620"/>
                      <a:pt x="2053" y="2282"/>
                      <a:pt x="2053" y="1880"/>
                    </a:cubicBezTo>
                    <a:lnTo>
                      <a:pt x="2053" y="779"/>
                    </a:lnTo>
                    <a:lnTo>
                      <a:pt x="1550" y="779"/>
                    </a:lnTo>
                    <a:lnTo>
                      <a:pt x="1550" y="1"/>
                    </a:lnTo>
                    <a:lnTo>
                      <a:pt x="370" y="1"/>
                    </a:lnTo>
                    <a:lnTo>
                      <a:pt x="370" y="1652"/>
                    </a:lnTo>
                    <a:lnTo>
                      <a:pt x="0" y="1652"/>
                    </a:lnTo>
                    <a:close/>
                  </a:path>
                </a:pathLst>
              </a:custGeom>
              <a:solidFill>
                <a:srgbClr val="DFEFF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1" name="Google Shape;1621;p58"/>
              <p:cNvSpPr/>
              <p:nvPr/>
            </p:nvSpPr>
            <p:spPr>
              <a:xfrm>
                <a:off x="7777738" y="3989322"/>
                <a:ext cx="215161" cy="275601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865" extrusionOk="0">
                    <a:moveTo>
                      <a:pt x="1078" y="1"/>
                    </a:moveTo>
                    <a:lnTo>
                      <a:pt x="1007" y="1"/>
                    </a:lnTo>
                    <a:cubicBezTo>
                      <a:pt x="1015" y="24"/>
                      <a:pt x="1039" y="48"/>
                      <a:pt x="1062" y="48"/>
                    </a:cubicBezTo>
                    <a:cubicBezTo>
                      <a:pt x="1094" y="48"/>
                      <a:pt x="1118" y="32"/>
                      <a:pt x="1125" y="8"/>
                    </a:cubicBezTo>
                    <a:cubicBezTo>
                      <a:pt x="1110" y="1"/>
                      <a:pt x="1094" y="1"/>
                      <a:pt x="1078" y="8"/>
                    </a:cubicBezTo>
                    <a:close/>
                    <a:moveTo>
                      <a:pt x="952" y="1"/>
                    </a:moveTo>
                    <a:lnTo>
                      <a:pt x="842" y="1"/>
                    </a:lnTo>
                    <a:cubicBezTo>
                      <a:pt x="850" y="63"/>
                      <a:pt x="945" y="63"/>
                      <a:pt x="952" y="1"/>
                    </a:cubicBezTo>
                    <a:close/>
                    <a:moveTo>
                      <a:pt x="787" y="1"/>
                    </a:moveTo>
                    <a:lnTo>
                      <a:pt x="669" y="1"/>
                    </a:lnTo>
                    <a:cubicBezTo>
                      <a:pt x="677" y="24"/>
                      <a:pt x="701" y="48"/>
                      <a:pt x="732" y="48"/>
                    </a:cubicBezTo>
                    <a:cubicBezTo>
                      <a:pt x="756" y="48"/>
                      <a:pt x="779" y="24"/>
                      <a:pt x="787" y="1"/>
                    </a:cubicBezTo>
                    <a:close/>
                    <a:moveTo>
                      <a:pt x="622" y="1"/>
                    </a:moveTo>
                    <a:lnTo>
                      <a:pt x="504" y="1"/>
                    </a:lnTo>
                    <a:cubicBezTo>
                      <a:pt x="512" y="24"/>
                      <a:pt x="536" y="48"/>
                      <a:pt x="559" y="48"/>
                    </a:cubicBezTo>
                    <a:cubicBezTo>
                      <a:pt x="591" y="48"/>
                      <a:pt x="614" y="24"/>
                      <a:pt x="622" y="1"/>
                    </a:cubicBezTo>
                    <a:close/>
                    <a:moveTo>
                      <a:pt x="449" y="1"/>
                    </a:moveTo>
                    <a:lnTo>
                      <a:pt x="378" y="1"/>
                    </a:lnTo>
                    <a:cubicBezTo>
                      <a:pt x="362" y="1"/>
                      <a:pt x="347" y="1"/>
                      <a:pt x="331" y="1"/>
                    </a:cubicBezTo>
                    <a:cubicBezTo>
                      <a:pt x="347" y="24"/>
                      <a:pt x="362" y="48"/>
                      <a:pt x="394" y="48"/>
                    </a:cubicBezTo>
                    <a:cubicBezTo>
                      <a:pt x="418" y="40"/>
                      <a:pt x="441" y="24"/>
                      <a:pt x="449" y="1"/>
                    </a:cubicBezTo>
                    <a:close/>
                    <a:moveTo>
                      <a:pt x="268" y="24"/>
                    </a:moveTo>
                    <a:cubicBezTo>
                      <a:pt x="252" y="32"/>
                      <a:pt x="237" y="40"/>
                      <a:pt x="221" y="48"/>
                    </a:cubicBezTo>
                    <a:lnTo>
                      <a:pt x="221" y="48"/>
                    </a:lnTo>
                    <a:cubicBezTo>
                      <a:pt x="237" y="48"/>
                      <a:pt x="252" y="40"/>
                      <a:pt x="268" y="24"/>
                    </a:cubicBezTo>
                    <a:close/>
                    <a:moveTo>
                      <a:pt x="111" y="142"/>
                    </a:moveTo>
                    <a:cubicBezTo>
                      <a:pt x="87" y="181"/>
                      <a:pt x="64" y="221"/>
                      <a:pt x="40" y="260"/>
                    </a:cubicBezTo>
                    <a:lnTo>
                      <a:pt x="56" y="260"/>
                    </a:lnTo>
                    <a:cubicBezTo>
                      <a:pt x="95" y="260"/>
                      <a:pt x="127" y="221"/>
                      <a:pt x="119" y="181"/>
                    </a:cubicBezTo>
                    <a:cubicBezTo>
                      <a:pt x="119" y="166"/>
                      <a:pt x="119" y="158"/>
                      <a:pt x="111" y="142"/>
                    </a:cubicBezTo>
                    <a:close/>
                    <a:moveTo>
                      <a:pt x="24" y="323"/>
                    </a:moveTo>
                    <a:cubicBezTo>
                      <a:pt x="9" y="362"/>
                      <a:pt x="9" y="402"/>
                      <a:pt x="1" y="449"/>
                    </a:cubicBezTo>
                    <a:cubicBezTo>
                      <a:pt x="16" y="465"/>
                      <a:pt x="32" y="480"/>
                      <a:pt x="56" y="480"/>
                    </a:cubicBezTo>
                    <a:cubicBezTo>
                      <a:pt x="142" y="457"/>
                      <a:pt x="142" y="339"/>
                      <a:pt x="56" y="315"/>
                    </a:cubicBezTo>
                    <a:cubicBezTo>
                      <a:pt x="40" y="315"/>
                      <a:pt x="32" y="315"/>
                      <a:pt x="24" y="323"/>
                    </a:cubicBezTo>
                    <a:close/>
                    <a:moveTo>
                      <a:pt x="1" y="567"/>
                    </a:moveTo>
                    <a:lnTo>
                      <a:pt x="1" y="661"/>
                    </a:lnTo>
                    <a:cubicBezTo>
                      <a:pt x="16" y="685"/>
                      <a:pt x="32" y="693"/>
                      <a:pt x="56" y="693"/>
                    </a:cubicBezTo>
                    <a:cubicBezTo>
                      <a:pt x="142" y="669"/>
                      <a:pt x="142" y="551"/>
                      <a:pt x="56" y="527"/>
                    </a:cubicBezTo>
                    <a:cubicBezTo>
                      <a:pt x="32" y="527"/>
                      <a:pt x="16" y="543"/>
                      <a:pt x="1" y="567"/>
                    </a:cubicBezTo>
                    <a:close/>
                    <a:moveTo>
                      <a:pt x="1" y="779"/>
                    </a:moveTo>
                    <a:lnTo>
                      <a:pt x="1" y="874"/>
                    </a:lnTo>
                    <a:cubicBezTo>
                      <a:pt x="16" y="897"/>
                      <a:pt x="32" y="905"/>
                      <a:pt x="56" y="913"/>
                    </a:cubicBezTo>
                    <a:cubicBezTo>
                      <a:pt x="142" y="889"/>
                      <a:pt x="142" y="771"/>
                      <a:pt x="56" y="748"/>
                    </a:cubicBezTo>
                    <a:cubicBezTo>
                      <a:pt x="32" y="748"/>
                      <a:pt x="16" y="756"/>
                      <a:pt x="1" y="779"/>
                    </a:cubicBezTo>
                    <a:close/>
                    <a:moveTo>
                      <a:pt x="1" y="992"/>
                    </a:moveTo>
                    <a:lnTo>
                      <a:pt x="1" y="1094"/>
                    </a:lnTo>
                    <a:cubicBezTo>
                      <a:pt x="16" y="1110"/>
                      <a:pt x="32" y="1125"/>
                      <a:pt x="56" y="1125"/>
                    </a:cubicBezTo>
                    <a:cubicBezTo>
                      <a:pt x="142" y="1102"/>
                      <a:pt x="142" y="984"/>
                      <a:pt x="56" y="960"/>
                    </a:cubicBezTo>
                    <a:cubicBezTo>
                      <a:pt x="32" y="960"/>
                      <a:pt x="16" y="976"/>
                      <a:pt x="1" y="999"/>
                    </a:cubicBezTo>
                    <a:close/>
                    <a:moveTo>
                      <a:pt x="1" y="1212"/>
                    </a:moveTo>
                    <a:lnTo>
                      <a:pt x="1" y="1306"/>
                    </a:lnTo>
                    <a:cubicBezTo>
                      <a:pt x="16" y="1330"/>
                      <a:pt x="32" y="1338"/>
                      <a:pt x="56" y="1345"/>
                    </a:cubicBezTo>
                    <a:cubicBezTo>
                      <a:pt x="142" y="1322"/>
                      <a:pt x="142" y="1196"/>
                      <a:pt x="56" y="1180"/>
                    </a:cubicBezTo>
                    <a:cubicBezTo>
                      <a:pt x="32" y="1180"/>
                      <a:pt x="16" y="1188"/>
                      <a:pt x="1" y="1212"/>
                    </a:cubicBezTo>
                    <a:close/>
                    <a:moveTo>
                      <a:pt x="1" y="1424"/>
                    </a:moveTo>
                    <a:cubicBezTo>
                      <a:pt x="1" y="1463"/>
                      <a:pt x="9" y="1503"/>
                      <a:pt x="24" y="1542"/>
                    </a:cubicBezTo>
                    <a:cubicBezTo>
                      <a:pt x="32" y="1550"/>
                      <a:pt x="40" y="1558"/>
                      <a:pt x="56" y="1558"/>
                    </a:cubicBezTo>
                    <a:cubicBezTo>
                      <a:pt x="134" y="1534"/>
                      <a:pt x="134" y="1416"/>
                      <a:pt x="56" y="1393"/>
                    </a:cubicBezTo>
                    <a:cubicBezTo>
                      <a:pt x="32" y="1393"/>
                      <a:pt x="16" y="1401"/>
                      <a:pt x="1" y="1424"/>
                    </a:cubicBezTo>
                    <a:close/>
                    <a:moveTo>
                      <a:pt x="40" y="1605"/>
                    </a:moveTo>
                    <a:cubicBezTo>
                      <a:pt x="64" y="1652"/>
                      <a:pt x="87" y="1692"/>
                      <a:pt x="111" y="1723"/>
                    </a:cubicBezTo>
                    <a:cubicBezTo>
                      <a:pt x="119" y="1715"/>
                      <a:pt x="119" y="1699"/>
                      <a:pt x="119" y="1692"/>
                    </a:cubicBezTo>
                    <a:cubicBezTo>
                      <a:pt x="119" y="1644"/>
                      <a:pt x="95" y="1613"/>
                      <a:pt x="56" y="1605"/>
                    </a:cubicBezTo>
                    <a:close/>
                    <a:moveTo>
                      <a:pt x="213" y="1817"/>
                    </a:moveTo>
                    <a:cubicBezTo>
                      <a:pt x="237" y="1833"/>
                      <a:pt x="252" y="1841"/>
                      <a:pt x="268" y="1849"/>
                    </a:cubicBezTo>
                    <a:cubicBezTo>
                      <a:pt x="260" y="1833"/>
                      <a:pt x="245" y="1817"/>
                      <a:pt x="221" y="1817"/>
                    </a:cubicBezTo>
                    <a:close/>
                    <a:moveTo>
                      <a:pt x="331" y="1865"/>
                    </a:moveTo>
                    <a:cubicBezTo>
                      <a:pt x="347" y="1865"/>
                      <a:pt x="362" y="1865"/>
                      <a:pt x="378" y="1865"/>
                    </a:cubicBezTo>
                    <a:lnTo>
                      <a:pt x="449" y="1865"/>
                    </a:lnTo>
                    <a:cubicBezTo>
                      <a:pt x="433" y="1802"/>
                      <a:pt x="347" y="1802"/>
                      <a:pt x="331" y="1865"/>
                    </a:cubicBezTo>
                    <a:close/>
                    <a:moveTo>
                      <a:pt x="504" y="1865"/>
                    </a:moveTo>
                    <a:lnTo>
                      <a:pt x="614" y="1865"/>
                    </a:lnTo>
                    <a:cubicBezTo>
                      <a:pt x="606" y="1841"/>
                      <a:pt x="583" y="1817"/>
                      <a:pt x="559" y="1817"/>
                    </a:cubicBezTo>
                    <a:cubicBezTo>
                      <a:pt x="536" y="1817"/>
                      <a:pt x="512" y="1841"/>
                      <a:pt x="504" y="1865"/>
                    </a:cubicBezTo>
                    <a:close/>
                    <a:moveTo>
                      <a:pt x="669" y="1865"/>
                    </a:moveTo>
                    <a:lnTo>
                      <a:pt x="787" y="1865"/>
                    </a:lnTo>
                    <a:cubicBezTo>
                      <a:pt x="779" y="1841"/>
                      <a:pt x="756" y="1817"/>
                      <a:pt x="724" y="1817"/>
                    </a:cubicBezTo>
                    <a:cubicBezTo>
                      <a:pt x="701" y="1817"/>
                      <a:pt x="677" y="1841"/>
                      <a:pt x="669" y="1865"/>
                    </a:cubicBezTo>
                    <a:close/>
                    <a:moveTo>
                      <a:pt x="834" y="1865"/>
                    </a:moveTo>
                    <a:lnTo>
                      <a:pt x="952" y="1865"/>
                    </a:lnTo>
                    <a:cubicBezTo>
                      <a:pt x="937" y="1802"/>
                      <a:pt x="850" y="1802"/>
                      <a:pt x="834" y="1865"/>
                    </a:cubicBezTo>
                    <a:close/>
                    <a:moveTo>
                      <a:pt x="1007" y="1865"/>
                    </a:moveTo>
                    <a:lnTo>
                      <a:pt x="1078" y="1865"/>
                    </a:lnTo>
                    <a:cubicBezTo>
                      <a:pt x="1094" y="1865"/>
                      <a:pt x="1110" y="1865"/>
                      <a:pt x="1125" y="1865"/>
                    </a:cubicBezTo>
                    <a:cubicBezTo>
                      <a:pt x="1110" y="1802"/>
                      <a:pt x="1023" y="1802"/>
                      <a:pt x="1007" y="1865"/>
                    </a:cubicBezTo>
                    <a:close/>
                    <a:moveTo>
                      <a:pt x="1188" y="1841"/>
                    </a:moveTo>
                    <a:cubicBezTo>
                      <a:pt x="1204" y="1833"/>
                      <a:pt x="1220" y="1825"/>
                      <a:pt x="1236" y="1817"/>
                    </a:cubicBezTo>
                    <a:lnTo>
                      <a:pt x="1236" y="1817"/>
                    </a:lnTo>
                    <a:cubicBezTo>
                      <a:pt x="1212" y="1817"/>
                      <a:pt x="1196" y="1825"/>
                      <a:pt x="1188" y="1841"/>
                    </a:cubicBezTo>
                    <a:close/>
                    <a:moveTo>
                      <a:pt x="1346" y="1723"/>
                    </a:moveTo>
                    <a:cubicBezTo>
                      <a:pt x="1369" y="1684"/>
                      <a:pt x="1393" y="1644"/>
                      <a:pt x="1409" y="1605"/>
                    </a:cubicBezTo>
                    <a:lnTo>
                      <a:pt x="1401" y="1605"/>
                    </a:lnTo>
                    <a:cubicBezTo>
                      <a:pt x="1361" y="1605"/>
                      <a:pt x="1330" y="1644"/>
                      <a:pt x="1338" y="1684"/>
                    </a:cubicBezTo>
                    <a:cubicBezTo>
                      <a:pt x="1338" y="1699"/>
                      <a:pt x="1338" y="1707"/>
                      <a:pt x="1346" y="1723"/>
                    </a:cubicBezTo>
                    <a:close/>
                    <a:moveTo>
                      <a:pt x="1432" y="1542"/>
                    </a:moveTo>
                    <a:cubicBezTo>
                      <a:pt x="1440" y="1503"/>
                      <a:pt x="1448" y="1463"/>
                      <a:pt x="1456" y="1416"/>
                    </a:cubicBezTo>
                    <a:cubicBezTo>
                      <a:pt x="1440" y="1401"/>
                      <a:pt x="1424" y="1385"/>
                      <a:pt x="1401" y="1385"/>
                    </a:cubicBezTo>
                    <a:cubicBezTo>
                      <a:pt x="1314" y="1408"/>
                      <a:pt x="1314" y="1534"/>
                      <a:pt x="1401" y="1550"/>
                    </a:cubicBezTo>
                    <a:cubicBezTo>
                      <a:pt x="1416" y="1550"/>
                      <a:pt x="1424" y="1550"/>
                      <a:pt x="1432" y="1542"/>
                    </a:cubicBezTo>
                    <a:close/>
                    <a:moveTo>
                      <a:pt x="1456" y="1306"/>
                    </a:moveTo>
                    <a:lnTo>
                      <a:pt x="1456" y="1204"/>
                    </a:lnTo>
                    <a:cubicBezTo>
                      <a:pt x="1440" y="1180"/>
                      <a:pt x="1424" y="1172"/>
                      <a:pt x="1401" y="1172"/>
                    </a:cubicBezTo>
                    <a:cubicBezTo>
                      <a:pt x="1314" y="1188"/>
                      <a:pt x="1314" y="1314"/>
                      <a:pt x="1401" y="1338"/>
                    </a:cubicBezTo>
                    <a:cubicBezTo>
                      <a:pt x="1424" y="1330"/>
                      <a:pt x="1440" y="1322"/>
                      <a:pt x="1456" y="1298"/>
                    </a:cubicBezTo>
                    <a:close/>
                    <a:moveTo>
                      <a:pt x="1456" y="1086"/>
                    </a:moveTo>
                    <a:lnTo>
                      <a:pt x="1456" y="992"/>
                    </a:lnTo>
                    <a:cubicBezTo>
                      <a:pt x="1440" y="968"/>
                      <a:pt x="1424" y="952"/>
                      <a:pt x="1401" y="952"/>
                    </a:cubicBezTo>
                    <a:cubicBezTo>
                      <a:pt x="1314" y="976"/>
                      <a:pt x="1314" y="1102"/>
                      <a:pt x="1401" y="1117"/>
                    </a:cubicBezTo>
                    <a:cubicBezTo>
                      <a:pt x="1424" y="1117"/>
                      <a:pt x="1440" y="1102"/>
                      <a:pt x="1456" y="1086"/>
                    </a:cubicBezTo>
                    <a:close/>
                    <a:moveTo>
                      <a:pt x="1456" y="874"/>
                    </a:moveTo>
                    <a:lnTo>
                      <a:pt x="1456" y="771"/>
                    </a:lnTo>
                    <a:cubicBezTo>
                      <a:pt x="1440" y="756"/>
                      <a:pt x="1424" y="740"/>
                      <a:pt x="1401" y="740"/>
                    </a:cubicBezTo>
                    <a:cubicBezTo>
                      <a:pt x="1314" y="756"/>
                      <a:pt x="1314" y="889"/>
                      <a:pt x="1401" y="905"/>
                    </a:cubicBezTo>
                    <a:cubicBezTo>
                      <a:pt x="1424" y="905"/>
                      <a:pt x="1440" y="889"/>
                      <a:pt x="1456" y="874"/>
                    </a:cubicBezTo>
                    <a:close/>
                    <a:moveTo>
                      <a:pt x="1456" y="661"/>
                    </a:moveTo>
                    <a:lnTo>
                      <a:pt x="1456" y="559"/>
                    </a:lnTo>
                    <a:cubicBezTo>
                      <a:pt x="1440" y="535"/>
                      <a:pt x="1424" y="527"/>
                      <a:pt x="1401" y="527"/>
                    </a:cubicBezTo>
                    <a:cubicBezTo>
                      <a:pt x="1314" y="543"/>
                      <a:pt x="1314" y="669"/>
                      <a:pt x="1401" y="693"/>
                    </a:cubicBezTo>
                    <a:cubicBezTo>
                      <a:pt x="1424" y="685"/>
                      <a:pt x="1440" y="677"/>
                      <a:pt x="1456" y="653"/>
                    </a:cubicBezTo>
                    <a:close/>
                    <a:moveTo>
                      <a:pt x="1456" y="441"/>
                    </a:moveTo>
                    <a:cubicBezTo>
                      <a:pt x="1448" y="402"/>
                      <a:pt x="1448" y="362"/>
                      <a:pt x="1432" y="323"/>
                    </a:cubicBezTo>
                    <a:cubicBezTo>
                      <a:pt x="1424" y="315"/>
                      <a:pt x="1416" y="307"/>
                      <a:pt x="1401" y="315"/>
                    </a:cubicBezTo>
                    <a:cubicBezTo>
                      <a:pt x="1314" y="331"/>
                      <a:pt x="1314" y="457"/>
                      <a:pt x="1401" y="472"/>
                    </a:cubicBezTo>
                    <a:cubicBezTo>
                      <a:pt x="1424" y="472"/>
                      <a:pt x="1440" y="465"/>
                      <a:pt x="1456" y="441"/>
                    </a:cubicBezTo>
                    <a:close/>
                    <a:moveTo>
                      <a:pt x="1416" y="260"/>
                    </a:moveTo>
                    <a:cubicBezTo>
                      <a:pt x="1393" y="221"/>
                      <a:pt x="1369" y="174"/>
                      <a:pt x="1346" y="142"/>
                    </a:cubicBezTo>
                    <a:cubicBezTo>
                      <a:pt x="1338" y="150"/>
                      <a:pt x="1338" y="166"/>
                      <a:pt x="1338" y="181"/>
                    </a:cubicBezTo>
                    <a:cubicBezTo>
                      <a:pt x="1330" y="221"/>
                      <a:pt x="1361" y="252"/>
                      <a:pt x="1401" y="260"/>
                    </a:cubicBezTo>
                    <a:close/>
                    <a:moveTo>
                      <a:pt x="1236" y="48"/>
                    </a:moveTo>
                    <a:cubicBezTo>
                      <a:pt x="1220" y="32"/>
                      <a:pt x="1204" y="24"/>
                      <a:pt x="1188" y="16"/>
                    </a:cubicBezTo>
                    <a:cubicBezTo>
                      <a:pt x="1196" y="32"/>
                      <a:pt x="1212" y="48"/>
                      <a:pt x="1236" y="48"/>
                    </a:cubicBezTo>
                    <a:close/>
                    <a:moveTo>
                      <a:pt x="221" y="1770"/>
                    </a:moveTo>
                    <a:cubicBezTo>
                      <a:pt x="142" y="1786"/>
                      <a:pt x="87" y="1699"/>
                      <a:pt x="134" y="1636"/>
                    </a:cubicBezTo>
                    <a:cubicBezTo>
                      <a:pt x="182" y="1574"/>
                      <a:pt x="284" y="1605"/>
                      <a:pt x="284" y="1692"/>
                    </a:cubicBezTo>
                    <a:cubicBezTo>
                      <a:pt x="292" y="1731"/>
                      <a:pt x="260" y="1762"/>
                      <a:pt x="221" y="1770"/>
                    </a:cubicBezTo>
                    <a:close/>
                    <a:moveTo>
                      <a:pt x="386" y="1770"/>
                    </a:moveTo>
                    <a:cubicBezTo>
                      <a:pt x="307" y="1794"/>
                      <a:pt x="252" y="1699"/>
                      <a:pt x="300" y="1636"/>
                    </a:cubicBezTo>
                    <a:cubicBezTo>
                      <a:pt x="347" y="1574"/>
                      <a:pt x="457" y="1605"/>
                      <a:pt x="457" y="1692"/>
                    </a:cubicBezTo>
                    <a:cubicBezTo>
                      <a:pt x="457" y="1731"/>
                      <a:pt x="425" y="1762"/>
                      <a:pt x="386" y="1770"/>
                    </a:cubicBezTo>
                    <a:close/>
                    <a:moveTo>
                      <a:pt x="559" y="1770"/>
                    </a:moveTo>
                    <a:cubicBezTo>
                      <a:pt x="480" y="1786"/>
                      <a:pt x="425" y="1699"/>
                      <a:pt x="473" y="1636"/>
                    </a:cubicBezTo>
                    <a:cubicBezTo>
                      <a:pt x="520" y="1574"/>
                      <a:pt x="622" y="1605"/>
                      <a:pt x="622" y="1692"/>
                    </a:cubicBezTo>
                    <a:cubicBezTo>
                      <a:pt x="630" y="1731"/>
                      <a:pt x="598" y="1762"/>
                      <a:pt x="559" y="1770"/>
                    </a:cubicBezTo>
                    <a:close/>
                    <a:moveTo>
                      <a:pt x="724" y="1770"/>
                    </a:moveTo>
                    <a:cubicBezTo>
                      <a:pt x="646" y="1786"/>
                      <a:pt x="591" y="1699"/>
                      <a:pt x="638" y="1636"/>
                    </a:cubicBezTo>
                    <a:cubicBezTo>
                      <a:pt x="685" y="1574"/>
                      <a:pt x="787" y="1605"/>
                      <a:pt x="787" y="1692"/>
                    </a:cubicBezTo>
                    <a:cubicBezTo>
                      <a:pt x="795" y="1731"/>
                      <a:pt x="764" y="1762"/>
                      <a:pt x="724" y="1770"/>
                    </a:cubicBezTo>
                    <a:close/>
                    <a:moveTo>
                      <a:pt x="897" y="1770"/>
                    </a:moveTo>
                    <a:cubicBezTo>
                      <a:pt x="819" y="1786"/>
                      <a:pt x="756" y="1699"/>
                      <a:pt x="811" y="1636"/>
                    </a:cubicBezTo>
                    <a:cubicBezTo>
                      <a:pt x="858" y="1574"/>
                      <a:pt x="960" y="1605"/>
                      <a:pt x="960" y="1692"/>
                    </a:cubicBezTo>
                    <a:cubicBezTo>
                      <a:pt x="960" y="1731"/>
                      <a:pt x="937" y="1762"/>
                      <a:pt x="897" y="1770"/>
                    </a:cubicBezTo>
                    <a:close/>
                    <a:moveTo>
                      <a:pt x="1062" y="1770"/>
                    </a:moveTo>
                    <a:cubicBezTo>
                      <a:pt x="984" y="1794"/>
                      <a:pt x="921" y="1699"/>
                      <a:pt x="976" y="1636"/>
                    </a:cubicBezTo>
                    <a:cubicBezTo>
                      <a:pt x="1023" y="1574"/>
                      <a:pt x="1125" y="1605"/>
                      <a:pt x="1125" y="1692"/>
                    </a:cubicBezTo>
                    <a:cubicBezTo>
                      <a:pt x="1133" y="1731"/>
                      <a:pt x="1102" y="1762"/>
                      <a:pt x="1062" y="1770"/>
                    </a:cubicBezTo>
                    <a:close/>
                    <a:moveTo>
                      <a:pt x="1228" y="1770"/>
                    </a:moveTo>
                    <a:cubicBezTo>
                      <a:pt x="1149" y="1786"/>
                      <a:pt x="1094" y="1699"/>
                      <a:pt x="1141" y="1636"/>
                    </a:cubicBezTo>
                    <a:cubicBezTo>
                      <a:pt x="1196" y="1574"/>
                      <a:pt x="1298" y="1605"/>
                      <a:pt x="1298" y="1692"/>
                    </a:cubicBezTo>
                    <a:cubicBezTo>
                      <a:pt x="1298" y="1731"/>
                      <a:pt x="1275" y="1762"/>
                      <a:pt x="1228" y="1770"/>
                    </a:cubicBezTo>
                    <a:close/>
                    <a:moveTo>
                      <a:pt x="221" y="1393"/>
                    </a:moveTo>
                    <a:cubicBezTo>
                      <a:pt x="142" y="1369"/>
                      <a:pt x="87" y="1463"/>
                      <a:pt x="134" y="1526"/>
                    </a:cubicBezTo>
                    <a:cubicBezTo>
                      <a:pt x="182" y="1589"/>
                      <a:pt x="284" y="1550"/>
                      <a:pt x="284" y="1471"/>
                    </a:cubicBezTo>
                    <a:cubicBezTo>
                      <a:pt x="292" y="1432"/>
                      <a:pt x="260" y="1393"/>
                      <a:pt x="221" y="1393"/>
                    </a:cubicBezTo>
                    <a:close/>
                    <a:moveTo>
                      <a:pt x="386" y="1393"/>
                    </a:moveTo>
                    <a:cubicBezTo>
                      <a:pt x="307" y="1369"/>
                      <a:pt x="252" y="1463"/>
                      <a:pt x="300" y="1526"/>
                    </a:cubicBezTo>
                    <a:cubicBezTo>
                      <a:pt x="347" y="1589"/>
                      <a:pt x="457" y="1558"/>
                      <a:pt x="457" y="1471"/>
                    </a:cubicBezTo>
                    <a:cubicBezTo>
                      <a:pt x="457" y="1432"/>
                      <a:pt x="425" y="1393"/>
                      <a:pt x="386" y="1393"/>
                    </a:cubicBezTo>
                    <a:close/>
                    <a:moveTo>
                      <a:pt x="559" y="1393"/>
                    </a:moveTo>
                    <a:cubicBezTo>
                      <a:pt x="480" y="1369"/>
                      <a:pt x="425" y="1463"/>
                      <a:pt x="473" y="1526"/>
                    </a:cubicBezTo>
                    <a:cubicBezTo>
                      <a:pt x="520" y="1589"/>
                      <a:pt x="622" y="1550"/>
                      <a:pt x="622" y="1471"/>
                    </a:cubicBezTo>
                    <a:cubicBezTo>
                      <a:pt x="630" y="1432"/>
                      <a:pt x="598" y="1393"/>
                      <a:pt x="559" y="1393"/>
                    </a:cubicBezTo>
                    <a:close/>
                    <a:moveTo>
                      <a:pt x="724" y="1393"/>
                    </a:moveTo>
                    <a:cubicBezTo>
                      <a:pt x="646" y="1369"/>
                      <a:pt x="591" y="1463"/>
                      <a:pt x="638" y="1526"/>
                    </a:cubicBezTo>
                    <a:cubicBezTo>
                      <a:pt x="685" y="1589"/>
                      <a:pt x="787" y="1550"/>
                      <a:pt x="787" y="1471"/>
                    </a:cubicBezTo>
                    <a:cubicBezTo>
                      <a:pt x="795" y="1432"/>
                      <a:pt x="764" y="1393"/>
                      <a:pt x="724" y="1393"/>
                    </a:cubicBezTo>
                    <a:close/>
                    <a:moveTo>
                      <a:pt x="897" y="1393"/>
                    </a:moveTo>
                    <a:cubicBezTo>
                      <a:pt x="819" y="1369"/>
                      <a:pt x="756" y="1463"/>
                      <a:pt x="811" y="1526"/>
                    </a:cubicBezTo>
                    <a:cubicBezTo>
                      <a:pt x="858" y="1589"/>
                      <a:pt x="960" y="1550"/>
                      <a:pt x="960" y="1471"/>
                    </a:cubicBezTo>
                    <a:cubicBezTo>
                      <a:pt x="960" y="1432"/>
                      <a:pt x="937" y="1393"/>
                      <a:pt x="897" y="1393"/>
                    </a:cubicBezTo>
                    <a:close/>
                    <a:moveTo>
                      <a:pt x="1062" y="1393"/>
                    </a:moveTo>
                    <a:cubicBezTo>
                      <a:pt x="984" y="1369"/>
                      <a:pt x="921" y="1463"/>
                      <a:pt x="976" y="1526"/>
                    </a:cubicBezTo>
                    <a:cubicBezTo>
                      <a:pt x="1023" y="1589"/>
                      <a:pt x="1125" y="1558"/>
                      <a:pt x="1125" y="1471"/>
                    </a:cubicBezTo>
                    <a:cubicBezTo>
                      <a:pt x="1133" y="1432"/>
                      <a:pt x="1102" y="1393"/>
                      <a:pt x="1062" y="1393"/>
                    </a:cubicBezTo>
                    <a:close/>
                    <a:moveTo>
                      <a:pt x="1228" y="1393"/>
                    </a:moveTo>
                    <a:cubicBezTo>
                      <a:pt x="1149" y="1369"/>
                      <a:pt x="1094" y="1463"/>
                      <a:pt x="1141" y="1526"/>
                    </a:cubicBezTo>
                    <a:cubicBezTo>
                      <a:pt x="1196" y="1589"/>
                      <a:pt x="1298" y="1550"/>
                      <a:pt x="1298" y="1471"/>
                    </a:cubicBezTo>
                    <a:cubicBezTo>
                      <a:pt x="1298" y="1432"/>
                      <a:pt x="1275" y="1393"/>
                      <a:pt x="1228" y="1393"/>
                    </a:cubicBezTo>
                    <a:close/>
                    <a:moveTo>
                      <a:pt x="221" y="1338"/>
                    </a:moveTo>
                    <a:cubicBezTo>
                      <a:pt x="142" y="1361"/>
                      <a:pt x="87" y="1267"/>
                      <a:pt x="134" y="1204"/>
                    </a:cubicBezTo>
                    <a:cubicBezTo>
                      <a:pt x="182" y="1141"/>
                      <a:pt x="284" y="1180"/>
                      <a:pt x="284" y="1259"/>
                    </a:cubicBezTo>
                    <a:cubicBezTo>
                      <a:pt x="292" y="1298"/>
                      <a:pt x="260" y="1338"/>
                      <a:pt x="221" y="1338"/>
                    </a:cubicBezTo>
                    <a:close/>
                    <a:moveTo>
                      <a:pt x="386" y="1338"/>
                    </a:moveTo>
                    <a:cubicBezTo>
                      <a:pt x="307" y="1361"/>
                      <a:pt x="252" y="1267"/>
                      <a:pt x="300" y="1204"/>
                    </a:cubicBezTo>
                    <a:cubicBezTo>
                      <a:pt x="347" y="1141"/>
                      <a:pt x="457" y="1172"/>
                      <a:pt x="457" y="1259"/>
                    </a:cubicBezTo>
                    <a:cubicBezTo>
                      <a:pt x="457" y="1298"/>
                      <a:pt x="425" y="1330"/>
                      <a:pt x="386" y="1338"/>
                    </a:cubicBezTo>
                    <a:close/>
                    <a:moveTo>
                      <a:pt x="559" y="1338"/>
                    </a:moveTo>
                    <a:cubicBezTo>
                      <a:pt x="480" y="1361"/>
                      <a:pt x="425" y="1267"/>
                      <a:pt x="473" y="1204"/>
                    </a:cubicBezTo>
                    <a:cubicBezTo>
                      <a:pt x="520" y="1141"/>
                      <a:pt x="622" y="1180"/>
                      <a:pt x="622" y="1259"/>
                    </a:cubicBezTo>
                    <a:cubicBezTo>
                      <a:pt x="630" y="1298"/>
                      <a:pt x="598" y="1338"/>
                      <a:pt x="559" y="1338"/>
                    </a:cubicBezTo>
                    <a:close/>
                    <a:moveTo>
                      <a:pt x="724" y="1338"/>
                    </a:moveTo>
                    <a:cubicBezTo>
                      <a:pt x="646" y="1361"/>
                      <a:pt x="591" y="1267"/>
                      <a:pt x="638" y="1204"/>
                    </a:cubicBezTo>
                    <a:cubicBezTo>
                      <a:pt x="685" y="1141"/>
                      <a:pt x="787" y="1180"/>
                      <a:pt x="787" y="1259"/>
                    </a:cubicBezTo>
                    <a:cubicBezTo>
                      <a:pt x="795" y="1298"/>
                      <a:pt x="764" y="1338"/>
                      <a:pt x="724" y="1338"/>
                    </a:cubicBezTo>
                    <a:close/>
                    <a:moveTo>
                      <a:pt x="897" y="1338"/>
                    </a:moveTo>
                    <a:cubicBezTo>
                      <a:pt x="819" y="1361"/>
                      <a:pt x="756" y="1267"/>
                      <a:pt x="811" y="1204"/>
                    </a:cubicBezTo>
                    <a:cubicBezTo>
                      <a:pt x="858" y="1141"/>
                      <a:pt x="960" y="1180"/>
                      <a:pt x="960" y="1259"/>
                    </a:cubicBezTo>
                    <a:cubicBezTo>
                      <a:pt x="960" y="1298"/>
                      <a:pt x="937" y="1338"/>
                      <a:pt x="897" y="1338"/>
                    </a:cubicBezTo>
                    <a:close/>
                    <a:moveTo>
                      <a:pt x="1062" y="1338"/>
                    </a:moveTo>
                    <a:cubicBezTo>
                      <a:pt x="984" y="1361"/>
                      <a:pt x="921" y="1267"/>
                      <a:pt x="976" y="1204"/>
                    </a:cubicBezTo>
                    <a:cubicBezTo>
                      <a:pt x="1023" y="1141"/>
                      <a:pt x="1125" y="1172"/>
                      <a:pt x="1125" y="1259"/>
                    </a:cubicBezTo>
                    <a:cubicBezTo>
                      <a:pt x="1133" y="1298"/>
                      <a:pt x="1102" y="1330"/>
                      <a:pt x="1062" y="1338"/>
                    </a:cubicBezTo>
                    <a:close/>
                    <a:moveTo>
                      <a:pt x="1228" y="1338"/>
                    </a:moveTo>
                    <a:cubicBezTo>
                      <a:pt x="1149" y="1361"/>
                      <a:pt x="1094" y="1267"/>
                      <a:pt x="1141" y="1204"/>
                    </a:cubicBezTo>
                    <a:cubicBezTo>
                      <a:pt x="1196" y="1141"/>
                      <a:pt x="1298" y="1180"/>
                      <a:pt x="1298" y="1259"/>
                    </a:cubicBezTo>
                    <a:cubicBezTo>
                      <a:pt x="1298" y="1298"/>
                      <a:pt x="1275" y="1338"/>
                      <a:pt x="1228" y="1338"/>
                    </a:cubicBezTo>
                    <a:close/>
                    <a:moveTo>
                      <a:pt x="221" y="960"/>
                    </a:moveTo>
                    <a:cubicBezTo>
                      <a:pt x="142" y="944"/>
                      <a:pt x="87" y="1031"/>
                      <a:pt x="134" y="1094"/>
                    </a:cubicBezTo>
                    <a:cubicBezTo>
                      <a:pt x="182" y="1157"/>
                      <a:pt x="284" y="1125"/>
                      <a:pt x="284" y="1039"/>
                    </a:cubicBezTo>
                    <a:cubicBezTo>
                      <a:pt x="292" y="999"/>
                      <a:pt x="260" y="968"/>
                      <a:pt x="221" y="960"/>
                    </a:cubicBezTo>
                    <a:close/>
                    <a:moveTo>
                      <a:pt x="386" y="960"/>
                    </a:moveTo>
                    <a:cubicBezTo>
                      <a:pt x="307" y="936"/>
                      <a:pt x="252" y="1031"/>
                      <a:pt x="300" y="1094"/>
                    </a:cubicBezTo>
                    <a:cubicBezTo>
                      <a:pt x="347" y="1157"/>
                      <a:pt x="457" y="1125"/>
                      <a:pt x="457" y="1039"/>
                    </a:cubicBezTo>
                    <a:cubicBezTo>
                      <a:pt x="457" y="999"/>
                      <a:pt x="425" y="968"/>
                      <a:pt x="386" y="960"/>
                    </a:cubicBezTo>
                    <a:close/>
                    <a:moveTo>
                      <a:pt x="559" y="960"/>
                    </a:moveTo>
                    <a:cubicBezTo>
                      <a:pt x="480" y="944"/>
                      <a:pt x="425" y="1031"/>
                      <a:pt x="473" y="1094"/>
                    </a:cubicBezTo>
                    <a:cubicBezTo>
                      <a:pt x="520" y="1157"/>
                      <a:pt x="622" y="1125"/>
                      <a:pt x="622" y="1039"/>
                    </a:cubicBezTo>
                    <a:cubicBezTo>
                      <a:pt x="630" y="999"/>
                      <a:pt x="598" y="968"/>
                      <a:pt x="559" y="960"/>
                    </a:cubicBezTo>
                    <a:close/>
                    <a:moveTo>
                      <a:pt x="724" y="960"/>
                    </a:moveTo>
                    <a:cubicBezTo>
                      <a:pt x="646" y="944"/>
                      <a:pt x="591" y="1031"/>
                      <a:pt x="638" y="1094"/>
                    </a:cubicBezTo>
                    <a:cubicBezTo>
                      <a:pt x="685" y="1157"/>
                      <a:pt x="787" y="1125"/>
                      <a:pt x="787" y="1039"/>
                    </a:cubicBezTo>
                    <a:cubicBezTo>
                      <a:pt x="795" y="999"/>
                      <a:pt x="764" y="968"/>
                      <a:pt x="724" y="960"/>
                    </a:cubicBezTo>
                    <a:close/>
                    <a:moveTo>
                      <a:pt x="897" y="960"/>
                    </a:moveTo>
                    <a:cubicBezTo>
                      <a:pt x="819" y="944"/>
                      <a:pt x="756" y="1031"/>
                      <a:pt x="811" y="1094"/>
                    </a:cubicBezTo>
                    <a:cubicBezTo>
                      <a:pt x="858" y="1157"/>
                      <a:pt x="960" y="1125"/>
                      <a:pt x="960" y="1039"/>
                    </a:cubicBezTo>
                    <a:cubicBezTo>
                      <a:pt x="960" y="999"/>
                      <a:pt x="937" y="968"/>
                      <a:pt x="897" y="960"/>
                    </a:cubicBezTo>
                    <a:close/>
                    <a:moveTo>
                      <a:pt x="1062" y="960"/>
                    </a:moveTo>
                    <a:cubicBezTo>
                      <a:pt x="984" y="936"/>
                      <a:pt x="921" y="1031"/>
                      <a:pt x="976" y="1094"/>
                    </a:cubicBezTo>
                    <a:cubicBezTo>
                      <a:pt x="1023" y="1157"/>
                      <a:pt x="1125" y="1125"/>
                      <a:pt x="1125" y="1039"/>
                    </a:cubicBezTo>
                    <a:cubicBezTo>
                      <a:pt x="1133" y="999"/>
                      <a:pt x="1102" y="968"/>
                      <a:pt x="1062" y="960"/>
                    </a:cubicBezTo>
                    <a:close/>
                    <a:moveTo>
                      <a:pt x="1228" y="960"/>
                    </a:moveTo>
                    <a:cubicBezTo>
                      <a:pt x="1149" y="944"/>
                      <a:pt x="1094" y="1031"/>
                      <a:pt x="1141" y="1094"/>
                    </a:cubicBezTo>
                    <a:cubicBezTo>
                      <a:pt x="1196" y="1157"/>
                      <a:pt x="1298" y="1125"/>
                      <a:pt x="1298" y="1039"/>
                    </a:cubicBezTo>
                    <a:cubicBezTo>
                      <a:pt x="1298" y="999"/>
                      <a:pt x="1275" y="968"/>
                      <a:pt x="1228" y="960"/>
                    </a:cubicBezTo>
                    <a:close/>
                    <a:moveTo>
                      <a:pt x="221" y="905"/>
                    </a:moveTo>
                    <a:cubicBezTo>
                      <a:pt x="134" y="881"/>
                      <a:pt x="134" y="763"/>
                      <a:pt x="221" y="740"/>
                    </a:cubicBezTo>
                    <a:cubicBezTo>
                      <a:pt x="307" y="756"/>
                      <a:pt x="307" y="889"/>
                      <a:pt x="221" y="905"/>
                    </a:cubicBezTo>
                    <a:close/>
                    <a:moveTo>
                      <a:pt x="386" y="905"/>
                    </a:moveTo>
                    <a:cubicBezTo>
                      <a:pt x="307" y="929"/>
                      <a:pt x="252" y="834"/>
                      <a:pt x="300" y="771"/>
                    </a:cubicBezTo>
                    <a:cubicBezTo>
                      <a:pt x="347" y="708"/>
                      <a:pt x="457" y="740"/>
                      <a:pt x="457" y="826"/>
                    </a:cubicBezTo>
                    <a:cubicBezTo>
                      <a:pt x="457" y="866"/>
                      <a:pt x="425" y="897"/>
                      <a:pt x="386" y="905"/>
                    </a:cubicBezTo>
                    <a:close/>
                    <a:moveTo>
                      <a:pt x="559" y="905"/>
                    </a:moveTo>
                    <a:cubicBezTo>
                      <a:pt x="480" y="921"/>
                      <a:pt x="425" y="834"/>
                      <a:pt x="473" y="771"/>
                    </a:cubicBezTo>
                    <a:cubicBezTo>
                      <a:pt x="520" y="708"/>
                      <a:pt x="622" y="740"/>
                      <a:pt x="622" y="826"/>
                    </a:cubicBezTo>
                    <a:cubicBezTo>
                      <a:pt x="630" y="866"/>
                      <a:pt x="598" y="897"/>
                      <a:pt x="559" y="905"/>
                    </a:cubicBezTo>
                    <a:close/>
                    <a:moveTo>
                      <a:pt x="724" y="905"/>
                    </a:moveTo>
                    <a:cubicBezTo>
                      <a:pt x="646" y="921"/>
                      <a:pt x="591" y="834"/>
                      <a:pt x="638" y="771"/>
                    </a:cubicBezTo>
                    <a:cubicBezTo>
                      <a:pt x="685" y="708"/>
                      <a:pt x="787" y="740"/>
                      <a:pt x="787" y="826"/>
                    </a:cubicBezTo>
                    <a:cubicBezTo>
                      <a:pt x="795" y="866"/>
                      <a:pt x="764" y="897"/>
                      <a:pt x="724" y="905"/>
                    </a:cubicBezTo>
                    <a:close/>
                    <a:moveTo>
                      <a:pt x="897" y="905"/>
                    </a:moveTo>
                    <a:cubicBezTo>
                      <a:pt x="819" y="921"/>
                      <a:pt x="756" y="834"/>
                      <a:pt x="811" y="771"/>
                    </a:cubicBezTo>
                    <a:cubicBezTo>
                      <a:pt x="858" y="708"/>
                      <a:pt x="960" y="740"/>
                      <a:pt x="960" y="826"/>
                    </a:cubicBezTo>
                    <a:cubicBezTo>
                      <a:pt x="960" y="866"/>
                      <a:pt x="937" y="897"/>
                      <a:pt x="897" y="905"/>
                    </a:cubicBezTo>
                    <a:close/>
                    <a:moveTo>
                      <a:pt x="1062" y="905"/>
                    </a:moveTo>
                    <a:cubicBezTo>
                      <a:pt x="984" y="929"/>
                      <a:pt x="921" y="834"/>
                      <a:pt x="976" y="771"/>
                    </a:cubicBezTo>
                    <a:cubicBezTo>
                      <a:pt x="1023" y="708"/>
                      <a:pt x="1125" y="740"/>
                      <a:pt x="1125" y="826"/>
                    </a:cubicBezTo>
                    <a:cubicBezTo>
                      <a:pt x="1133" y="866"/>
                      <a:pt x="1102" y="897"/>
                      <a:pt x="1062" y="905"/>
                    </a:cubicBezTo>
                    <a:close/>
                    <a:moveTo>
                      <a:pt x="1228" y="905"/>
                    </a:moveTo>
                    <a:cubicBezTo>
                      <a:pt x="1149" y="881"/>
                      <a:pt x="1149" y="763"/>
                      <a:pt x="1228" y="740"/>
                    </a:cubicBezTo>
                    <a:cubicBezTo>
                      <a:pt x="1322" y="756"/>
                      <a:pt x="1322" y="889"/>
                      <a:pt x="1228" y="905"/>
                    </a:cubicBezTo>
                    <a:close/>
                    <a:moveTo>
                      <a:pt x="221" y="527"/>
                    </a:moveTo>
                    <a:cubicBezTo>
                      <a:pt x="142" y="504"/>
                      <a:pt x="87" y="598"/>
                      <a:pt x="134" y="661"/>
                    </a:cubicBezTo>
                    <a:cubicBezTo>
                      <a:pt x="182" y="724"/>
                      <a:pt x="284" y="685"/>
                      <a:pt x="284" y="606"/>
                    </a:cubicBezTo>
                    <a:cubicBezTo>
                      <a:pt x="292" y="567"/>
                      <a:pt x="260" y="527"/>
                      <a:pt x="221" y="527"/>
                    </a:cubicBezTo>
                    <a:close/>
                    <a:moveTo>
                      <a:pt x="386" y="527"/>
                    </a:moveTo>
                    <a:cubicBezTo>
                      <a:pt x="307" y="504"/>
                      <a:pt x="252" y="598"/>
                      <a:pt x="300" y="661"/>
                    </a:cubicBezTo>
                    <a:cubicBezTo>
                      <a:pt x="347" y="724"/>
                      <a:pt x="457" y="693"/>
                      <a:pt x="457" y="606"/>
                    </a:cubicBezTo>
                    <a:cubicBezTo>
                      <a:pt x="457" y="567"/>
                      <a:pt x="425" y="527"/>
                      <a:pt x="386" y="527"/>
                    </a:cubicBezTo>
                    <a:close/>
                    <a:moveTo>
                      <a:pt x="559" y="527"/>
                    </a:moveTo>
                    <a:cubicBezTo>
                      <a:pt x="480" y="504"/>
                      <a:pt x="425" y="598"/>
                      <a:pt x="473" y="661"/>
                    </a:cubicBezTo>
                    <a:cubicBezTo>
                      <a:pt x="520" y="724"/>
                      <a:pt x="622" y="685"/>
                      <a:pt x="622" y="606"/>
                    </a:cubicBezTo>
                    <a:cubicBezTo>
                      <a:pt x="630" y="567"/>
                      <a:pt x="598" y="527"/>
                      <a:pt x="559" y="527"/>
                    </a:cubicBezTo>
                    <a:close/>
                    <a:moveTo>
                      <a:pt x="724" y="527"/>
                    </a:moveTo>
                    <a:cubicBezTo>
                      <a:pt x="646" y="504"/>
                      <a:pt x="591" y="598"/>
                      <a:pt x="638" y="661"/>
                    </a:cubicBezTo>
                    <a:cubicBezTo>
                      <a:pt x="685" y="724"/>
                      <a:pt x="787" y="685"/>
                      <a:pt x="787" y="606"/>
                    </a:cubicBezTo>
                    <a:cubicBezTo>
                      <a:pt x="795" y="567"/>
                      <a:pt x="764" y="527"/>
                      <a:pt x="724" y="527"/>
                    </a:cubicBezTo>
                    <a:close/>
                    <a:moveTo>
                      <a:pt x="897" y="527"/>
                    </a:moveTo>
                    <a:cubicBezTo>
                      <a:pt x="819" y="504"/>
                      <a:pt x="756" y="598"/>
                      <a:pt x="811" y="661"/>
                    </a:cubicBezTo>
                    <a:cubicBezTo>
                      <a:pt x="858" y="724"/>
                      <a:pt x="960" y="685"/>
                      <a:pt x="960" y="606"/>
                    </a:cubicBezTo>
                    <a:cubicBezTo>
                      <a:pt x="960" y="567"/>
                      <a:pt x="937" y="527"/>
                      <a:pt x="897" y="527"/>
                    </a:cubicBezTo>
                    <a:close/>
                    <a:moveTo>
                      <a:pt x="1062" y="527"/>
                    </a:moveTo>
                    <a:cubicBezTo>
                      <a:pt x="976" y="543"/>
                      <a:pt x="976" y="669"/>
                      <a:pt x="1062" y="693"/>
                    </a:cubicBezTo>
                    <a:cubicBezTo>
                      <a:pt x="1149" y="669"/>
                      <a:pt x="1149" y="551"/>
                      <a:pt x="1062" y="527"/>
                    </a:cubicBezTo>
                    <a:close/>
                    <a:moveTo>
                      <a:pt x="1228" y="527"/>
                    </a:moveTo>
                    <a:cubicBezTo>
                      <a:pt x="1149" y="504"/>
                      <a:pt x="1094" y="598"/>
                      <a:pt x="1141" y="661"/>
                    </a:cubicBezTo>
                    <a:cubicBezTo>
                      <a:pt x="1196" y="724"/>
                      <a:pt x="1298" y="685"/>
                      <a:pt x="1298" y="606"/>
                    </a:cubicBezTo>
                    <a:cubicBezTo>
                      <a:pt x="1298" y="567"/>
                      <a:pt x="1275" y="527"/>
                      <a:pt x="1228" y="527"/>
                    </a:cubicBezTo>
                    <a:close/>
                    <a:moveTo>
                      <a:pt x="221" y="472"/>
                    </a:moveTo>
                    <a:cubicBezTo>
                      <a:pt x="142" y="496"/>
                      <a:pt x="87" y="402"/>
                      <a:pt x="134" y="339"/>
                    </a:cubicBezTo>
                    <a:cubicBezTo>
                      <a:pt x="182" y="276"/>
                      <a:pt x="284" y="315"/>
                      <a:pt x="284" y="394"/>
                    </a:cubicBezTo>
                    <a:cubicBezTo>
                      <a:pt x="292" y="433"/>
                      <a:pt x="260" y="472"/>
                      <a:pt x="221" y="472"/>
                    </a:cubicBezTo>
                    <a:close/>
                    <a:moveTo>
                      <a:pt x="386" y="472"/>
                    </a:moveTo>
                    <a:cubicBezTo>
                      <a:pt x="307" y="496"/>
                      <a:pt x="252" y="402"/>
                      <a:pt x="300" y="339"/>
                    </a:cubicBezTo>
                    <a:cubicBezTo>
                      <a:pt x="347" y="276"/>
                      <a:pt x="449" y="315"/>
                      <a:pt x="457" y="394"/>
                    </a:cubicBezTo>
                    <a:cubicBezTo>
                      <a:pt x="457" y="433"/>
                      <a:pt x="425" y="472"/>
                      <a:pt x="386" y="472"/>
                    </a:cubicBezTo>
                    <a:close/>
                    <a:moveTo>
                      <a:pt x="559" y="472"/>
                    </a:moveTo>
                    <a:cubicBezTo>
                      <a:pt x="480" y="496"/>
                      <a:pt x="425" y="402"/>
                      <a:pt x="473" y="339"/>
                    </a:cubicBezTo>
                    <a:cubicBezTo>
                      <a:pt x="520" y="276"/>
                      <a:pt x="622" y="315"/>
                      <a:pt x="622" y="394"/>
                    </a:cubicBezTo>
                    <a:cubicBezTo>
                      <a:pt x="630" y="433"/>
                      <a:pt x="598" y="472"/>
                      <a:pt x="559" y="472"/>
                    </a:cubicBezTo>
                    <a:close/>
                    <a:moveTo>
                      <a:pt x="724" y="472"/>
                    </a:moveTo>
                    <a:cubicBezTo>
                      <a:pt x="646" y="496"/>
                      <a:pt x="591" y="402"/>
                      <a:pt x="638" y="339"/>
                    </a:cubicBezTo>
                    <a:cubicBezTo>
                      <a:pt x="685" y="276"/>
                      <a:pt x="787" y="315"/>
                      <a:pt x="787" y="394"/>
                    </a:cubicBezTo>
                    <a:cubicBezTo>
                      <a:pt x="795" y="433"/>
                      <a:pt x="764" y="472"/>
                      <a:pt x="724" y="472"/>
                    </a:cubicBezTo>
                    <a:close/>
                    <a:moveTo>
                      <a:pt x="897" y="472"/>
                    </a:moveTo>
                    <a:cubicBezTo>
                      <a:pt x="819" y="496"/>
                      <a:pt x="756" y="402"/>
                      <a:pt x="811" y="339"/>
                    </a:cubicBezTo>
                    <a:cubicBezTo>
                      <a:pt x="858" y="276"/>
                      <a:pt x="960" y="315"/>
                      <a:pt x="960" y="394"/>
                    </a:cubicBezTo>
                    <a:cubicBezTo>
                      <a:pt x="960" y="433"/>
                      <a:pt x="937" y="472"/>
                      <a:pt x="897" y="472"/>
                    </a:cubicBezTo>
                    <a:close/>
                    <a:moveTo>
                      <a:pt x="1062" y="472"/>
                    </a:moveTo>
                    <a:cubicBezTo>
                      <a:pt x="976" y="457"/>
                      <a:pt x="976" y="331"/>
                      <a:pt x="1062" y="307"/>
                    </a:cubicBezTo>
                    <a:cubicBezTo>
                      <a:pt x="1149" y="331"/>
                      <a:pt x="1149" y="457"/>
                      <a:pt x="1062" y="472"/>
                    </a:cubicBezTo>
                    <a:close/>
                    <a:moveTo>
                      <a:pt x="1228" y="472"/>
                    </a:moveTo>
                    <a:cubicBezTo>
                      <a:pt x="1149" y="496"/>
                      <a:pt x="1094" y="402"/>
                      <a:pt x="1141" y="339"/>
                    </a:cubicBezTo>
                    <a:cubicBezTo>
                      <a:pt x="1196" y="276"/>
                      <a:pt x="1298" y="315"/>
                      <a:pt x="1298" y="394"/>
                    </a:cubicBezTo>
                    <a:cubicBezTo>
                      <a:pt x="1298" y="433"/>
                      <a:pt x="1275" y="472"/>
                      <a:pt x="1228" y="472"/>
                    </a:cubicBezTo>
                    <a:close/>
                    <a:moveTo>
                      <a:pt x="221" y="95"/>
                    </a:moveTo>
                    <a:cubicBezTo>
                      <a:pt x="134" y="119"/>
                      <a:pt x="134" y="236"/>
                      <a:pt x="221" y="260"/>
                    </a:cubicBezTo>
                    <a:cubicBezTo>
                      <a:pt x="307" y="236"/>
                      <a:pt x="307" y="119"/>
                      <a:pt x="221" y="95"/>
                    </a:cubicBezTo>
                    <a:close/>
                    <a:moveTo>
                      <a:pt x="386" y="95"/>
                    </a:moveTo>
                    <a:cubicBezTo>
                      <a:pt x="307" y="71"/>
                      <a:pt x="252" y="166"/>
                      <a:pt x="300" y="229"/>
                    </a:cubicBezTo>
                    <a:cubicBezTo>
                      <a:pt x="355" y="292"/>
                      <a:pt x="457" y="260"/>
                      <a:pt x="457" y="174"/>
                    </a:cubicBezTo>
                    <a:cubicBezTo>
                      <a:pt x="457" y="134"/>
                      <a:pt x="425" y="103"/>
                      <a:pt x="386" y="95"/>
                    </a:cubicBezTo>
                    <a:close/>
                    <a:moveTo>
                      <a:pt x="559" y="95"/>
                    </a:moveTo>
                    <a:cubicBezTo>
                      <a:pt x="480" y="79"/>
                      <a:pt x="418" y="166"/>
                      <a:pt x="473" y="229"/>
                    </a:cubicBezTo>
                    <a:cubicBezTo>
                      <a:pt x="520" y="292"/>
                      <a:pt x="622" y="260"/>
                      <a:pt x="622" y="174"/>
                    </a:cubicBezTo>
                    <a:cubicBezTo>
                      <a:pt x="630" y="134"/>
                      <a:pt x="598" y="103"/>
                      <a:pt x="559" y="95"/>
                    </a:cubicBezTo>
                    <a:close/>
                    <a:moveTo>
                      <a:pt x="724" y="95"/>
                    </a:moveTo>
                    <a:cubicBezTo>
                      <a:pt x="646" y="79"/>
                      <a:pt x="591" y="166"/>
                      <a:pt x="638" y="229"/>
                    </a:cubicBezTo>
                    <a:cubicBezTo>
                      <a:pt x="693" y="292"/>
                      <a:pt x="787" y="260"/>
                      <a:pt x="787" y="174"/>
                    </a:cubicBezTo>
                    <a:cubicBezTo>
                      <a:pt x="795" y="134"/>
                      <a:pt x="764" y="103"/>
                      <a:pt x="724" y="95"/>
                    </a:cubicBezTo>
                    <a:close/>
                    <a:moveTo>
                      <a:pt x="897" y="95"/>
                    </a:moveTo>
                    <a:cubicBezTo>
                      <a:pt x="819" y="79"/>
                      <a:pt x="756" y="166"/>
                      <a:pt x="811" y="229"/>
                    </a:cubicBezTo>
                    <a:cubicBezTo>
                      <a:pt x="858" y="292"/>
                      <a:pt x="960" y="260"/>
                      <a:pt x="960" y="174"/>
                    </a:cubicBezTo>
                    <a:cubicBezTo>
                      <a:pt x="960" y="134"/>
                      <a:pt x="937" y="103"/>
                      <a:pt x="897" y="95"/>
                    </a:cubicBezTo>
                    <a:close/>
                    <a:moveTo>
                      <a:pt x="1062" y="95"/>
                    </a:moveTo>
                    <a:cubicBezTo>
                      <a:pt x="984" y="71"/>
                      <a:pt x="929" y="166"/>
                      <a:pt x="976" y="229"/>
                    </a:cubicBezTo>
                    <a:cubicBezTo>
                      <a:pt x="1023" y="292"/>
                      <a:pt x="1125" y="260"/>
                      <a:pt x="1125" y="174"/>
                    </a:cubicBezTo>
                    <a:cubicBezTo>
                      <a:pt x="1133" y="134"/>
                      <a:pt x="1102" y="103"/>
                      <a:pt x="1062" y="95"/>
                    </a:cubicBezTo>
                    <a:close/>
                    <a:moveTo>
                      <a:pt x="1228" y="95"/>
                    </a:moveTo>
                    <a:cubicBezTo>
                      <a:pt x="1141" y="119"/>
                      <a:pt x="1141" y="236"/>
                      <a:pt x="1228" y="260"/>
                    </a:cubicBezTo>
                    <a:cubicBezTo>
                      <a:pt x="1314" y="236"/>
                      <a:pt x="1314" y="119"/>
                      <a:pt x="122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2" name="Google Shape;1622;p58"/>
              <p:cNvSpPr/>
              <p:nvPr/>
            </p:nvSpPr>
            <p:spPr>
              <a:xfrm>
                <a:off x="7484846" y="4247338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8"/>
                      <a:pt x="1" y="32"/>
                      <a:pt x="1" y="64"/>
                    </a:cubicBezTo>
                    <a:lnTo>
                      <a:pt x="1" y="64"/>
                    </a:lnTo>
                    <a:cubicBezTo>
                      <a:pt x="1" y="87"/>
                      <a:pt x="24" y="119"/>
                      <a:pt x="48" y="119"/>
                    </a:cubicBezTo>
                    <a:lnTo>
                      <a:pt x="1597" y="119"/>
                    </a:lnTo>
                    <a:cubicBezTo>
                      <a:pt x="1629" y="119"/>
                      <a:pt x="1652" y="87"/>
                      <a:pt x="1644" y="64"/>
                    </a:cubicBezTo>
                    <a:lnTo>
                      <a:pt x="1644" y="64"/>
                    </a:lnTo>
                    <a:cubicBezTo>
                      <a:pt x="1652" y="32"/>
                      <a:pt x="1629" y="8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3" name="Google Shape;1623;p58"/>
              <p:cNvSpPr/>
              <p:nvPr/>
            </p:nvSpPr>
            <p:spPr>
              <a:xfrm>
                <a:off x="7484846" y="4210099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9"/>
                      <a:pt x="1" y="32"/>
                      <a:pt x="1" y="64"/>
                    </a:cubicBezTo>
                    <a:lnTo>
                      <a:pt x="1" y="64"/>
                    </a:lnTo>
                    <a:cubicBezTo>
                      <a:pt x="1" y="87"/>
                      <a:pt x="24" y="119"/>
                      <a:pt x="48" y="119"/>
                    </a:cubicBezTo>
                    <a:lnTo>
                      <a:pt x="1597" y="119"/>
                    </a:lnTo>
                    <a:cubicBezTo>
                      <a:pt x="1629" y="119"/>
                      <a:pt x="1652" y="87"/>
                      <a:pt x="1644" y="64"/>
                    </a:cubicBezTo>
                    <a:lnTo>
                      <a:pt x="1644" y="64"/>
                    </a:lnTo>
                    <a:cubicBezTo>
                      <a:pt x="1652" y="32"/>
                      <a:pt x="1629" y="9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4" name="Google Shape;1624;p58"/>
              <p:cNvSpPr/>
              <p:nvPr/>
            </p:nvSpPr>
            <p:spPr>
              <a:xfrm>
                <a:off x="7484846" y="4174189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0"/>
                    </a:moveTo>
                    <a:lnTo>
                      <a:pt x="48" y="0"/>
                    </a:lnTo>
                    <a:cubicBezTo>
                      <a:pt x="24" y="0"/>
                      <a:pt x="1" y="32"/>
                      <a:pt x="1" y="55"/>
                    </a:cubicBezTo>
                    <a:lnTo>
                      <a:pt x="1" y="55"/>
                    </a:lnTo>
                    <a:cubicBezTo>
                      <a:pt x="1" y="87"/>
                      <a:pt x="24" y="110"/>
                      <a:pt x="48" y="118"/>
                    </a:cubicBezTo>
                    <a:lnTo>
                      <a:pt x="1597" y="118"/>
                    </a:lnTo>
                    <a:cubicBezTo>
                      <a:pt x="1629" y="110"/>
                      <a:pt x="1652" y="87"/>
                      <a:pt x="1644" y="55"/>
                    </a:cubicBezTo>
                    <a:lnTo>
                      <a:pt x="1644" y="55"/>
                    </a:lnTo>
                    <a:cubicBezTo>
                      <a:pt x="1652" y="32"/>
                      <a:pt x="1629" y="0"/>
                      <a:pt x="15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5" name="Google Shape;1625;p58"/>
              <p:cNvSpPr/>
              <p:nvPr/>
            </p:nvSpPr>
            <p:spPr>
              <a:xfrm>
                <a:off x="7523268" y="4138132"/>
                <a:ext cx="205851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9" extrusionOk="0">
                    <a:moveTo>
                      <a:pt x="1337" y="0"/>
                    </a:moveTo>
                    <a:lnTo>
                      <a:pt x="55" y="0"/>
                    </a:lnTo>
                    <a:cubicBezTo>
                      <a:pt x="24" y="0"/>
                      <a:pt x="0" y="24"/>
                      <a:pt x="8" y="55"/>
                    </a:cubicBezTo>
                    <a:lnTo>
                      <a:pt x="8" y="55"/>
                    </a:lnTo>
                    <a:cubicBezTo>
                      <a:pt x="0" y="87"/>
                      <a:pt x="24" y="110"/>
                      <a:pt x="55" y="118"/>
                    </a:cubicBezTo>
                    <a:lnTo>
                      <a:pt x="1337" y="118"/>
                    </a:lnTo>
                    <a:cubicBezTo>
                      <a:pt x="1369" y="110"/>
                      <a:pt x="1392" y="87"/>
                      <a:pt x="1384" y="55"/>
                    </a:cubicBezTo>
                    <a:lnTo>
                      <a:pt x="1384" y="55"/>
                    </a:lnTo>
                    <a:cubicBezTo>
                      <a:pt x="1392" y="24"/>
                      <a:pt x="1369" y="0"/>
                      <a:pt x="13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6" name="Google Shape;1626;p58"/>
              <p:cNvSpPr/>
              <p:nvPr/>
            </p:nvSpPr>
            <p:spPr>
              <a:xfrm>
                <a:off x="7484846" y="4099710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9"/>
                      <a:pt x="1" y="32"/>
                      <a:pt x="1" y="64"/>
                    </a:cubicBezTo>
                    <a:lnTo>
                      <a:pt x="1" y="64"/>
                    </a:lnTo>
                    <a:cubicBezTo>
                      <a:pt x="1" y="95"/>
                      <a:pt x="24" y="119"/>
                      <a:pt x="48" y="119"/>
                    </a:cubicBezTo>
                    <a:lnTo>
                      <a:pt x="1597" y="119"/>
                    </a:lnTo>
                    <a:cubicBezTo>
                      <a:pt x="1629" y="119"/>
                      <a:pt x="1652" y="95"/>
                      <a:pt x="1644" y="64"/>
                    </a:cubicBezTo>
                    <a:lnTo>
                      <a:pt x="1644" y="64"/>
                    </a:lnTo>
                    <a:cubicBezTo>
                      <a:pt x="1652" y="32"/>
                      <a:pt x="1629" y="9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7" name="Google Shape;1627;p58"/>
              <p:cNvSpPr/>
              <p:nvPr/>
            </p:nvSpPr>
            <p:spPr>
              <a:xfrm>
                <a:off x="7484846" y="4063653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1"/>
                      <a:pt x="1" y="24"/>
                      <a:pt x="1" y="56"/>
                    </a:cubicBezTo>
                    <a:lnTo>
                      <a:pt x="1" y="56"/>
                    </a:lnTo>
                    <a:cubicBezTo>
                      <a:pt x="1" y="87"/>
                      <a:pt x="24" y="111"/>
                      <a:pt x="48" y="119"/>
                    </a:cubicBezTo>
                    <a:lnTo>
                      <a:pt x="1597" y="119"/>
                    </a:lnTo>
                    <a:cubicBezTo>
                      <a:pt x="1629" y="111"/>
                      <a:pt x="1652" y="87"/>
                      <a:pt x="1644" y="56"/>
                    </a:cubicBezTo>
                    <a:lnTo>
                      <a:pt x="1644" y="56"/>
                    </a:lnTo>
                    <a:cubicBezTo>
                      <a:pt x="1652" y="24"/>
                      <a:pt x="1629" y="1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8" name="Google Shape;1628;p58"/>
              <p:cNvSpPr/>
              <p:nvPr/>
            </p:nvSpPr>
            <p:spPr>
              <a:xfrm>
                <a:off x="7484846" y="4026561"/>
                <a:ext cx="201270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19" extrusionOk="0">
                    <a:moveTo>
                      <a:pt x="1314" y="0"/>
                    </a:moveTo>
                    <a:lnTo>
                      <a:pt x="48" y="0"/>
                    </a:lnTo>
                    <a:cubicBezTo>
                      <a:pt x="24" y="0"/>
                      <a:pt x="1" y="32"/>
                      <a:pt x="1" y="55"/>
                    </a:cubicBezTo>
                    <a:lnTo>
                      <a:pt x="1" y="55"/>
                    </a:lnTo>
                    <a:cubicBezTo>
                      <a:pt x="1" y="87"/>
                      <a:pt x="24" y="110"/>
                      <a:pt x="48" y="118"/>
                    </a:cubicBezTo>
                    <a:lnTo>
                      <a:pt x="1314" y="118"/>
                    </a:lnTo>
                    <a:cubicBezTo>
                      <a:pt x="1338" y="110"/>
                      <a:pt x="1361" y="87"/>
                      <a:pt x="1361" y="55"/>
                    </a:cubicBezTo>
                    <a:lnTo>
                      <a:pt x="1361" y="55"/>
                    </a:lnTo>
                    <a:cubicBezTo>
                      <a:pt x="1361" y="32"/>
                      <a:pt x="1338" y="0"/>
                      <a:pt x="1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9" name="Google Shape;1629;p58"/>
              <p:cNvSpPr/>
              <p:nvPr/>
            </p:nvSpPr>
            <p:spPr>
              <a:xfrm>
                <a:off x="7484846" y="3989322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8"/>
                      <a:pt x="1" y="32"/>
                      <a:pt x="1" y="63"/>
                    </a:cubicBezTo>
                    <a:lnTo>
                      <a:pt x="1" y="63"/>
                    </a:lnTo>
                    <a:cubicBezTo>
                      <a:pt x="1" y="87"/>
                      <a:pt x="24" y="119"/>
                      <a:pt x="48" y="119"/>
                    </a:cubicBezTo>
                    <a:lnTo>
                      <a:pt x="1597" y="119"/>
                    </a:lnTo>
                    <a:cubicBezTo>
                      <a:pt x="1629" y="119"/>
                      <a:pt x="1652" y="87"/>
                      <a:pt x="1644" y="63"/>
                    </a:cubicBezTo>
                    <a:lnTo>
                      <a:pt x="1644" y="63"/>
                    </a:lnTo>
                    <a:cubicBezTo>
                      <a:pt x="1652" y="32"/>
                      <a:pt x="1629" y="8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0" name="Google Shape;1630;p58"/>
              <p:cNvSpPr/>
              <p:nvPr/>
            </p:nvSpPr>
            <p:spPr>
              <a:xfrm>
                <a:off x="7484846" y="4138132"/>
                <a:ext cx="24531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9" extrusionOk="0">
                    <a:moveTo>
                      <a:pt x="119" y="0"/>
                    </a:moveTo>
                    <a:lnTo>
                      <a:pt x="48" y="0"/>
                    </a:lnTo>
                    <a:cubicBezTo>
                      <a:pt x="24" y="0"/>
                      <a:pt x="1" y="24"/>
                      <a:pt x="1" y="55"/>
                    </a:cubicBezTo>
                    <a:lnTo>
                      <a:pt x="1" y="55"/>
                    </a:lnTo>
                    <a:cubicBezTo>
                      <a:pt x="1" y="87"/>
                      <a:pt x="24" y="110"/>
                      <a:pt x="48" y="118"/>
                    </a:cubicBezTo>
                    <a:lnTo>
                      <a:pt x="119" y="118"/>
                    </a:lnTo>
                    <a:cubicBezTo>
                      <a:pt x="150" y="110"/>
                      <a:pt x="166" y="87"/>
                      <a:pt x="166" y="55"/>
                    </a:cubicBezTo>
                    <a:lnTo>
                      <a:pt x="166" y="55"/>
                    </a:lnTo>
                    <a:cubicBezTo>
                      <a:pt x="166" y="24"/>
                      <a:pt x="150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1" name="Google Shape;1631;p58"/>
              <p:cNvSpPr/>
              <p:nvPr/>
            </p:nvSpPr>
            <p:spPr>
              <a:xfrm>
                <a:off x="7697496" y="4026561"/>
                <a:ext cx="30442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19" extrusionOk="0">
                    <a:moveTo>
                      <a:pt x="158" y="0"/>
                    </a:moveTo>
                    <a:lnTo>
                      <a:pt x="48" y="0"/>
                    </a:lnTo>
                    <a:cubicBezTo>
                      <a:pt x="17" y="0"/>
                      <a:pt x="1" y="32"/>
                      <a:pt x="1" y="55"/>
                    </a:cubicBezTo>
                    <a:lnTo>
                      <a:pt x="1" y="55"/>
                    </a:lnTo>
                    <a:cubicBezTo>
                      <a:pt x="1" y="87"/>
                      <a:pt x="17" y="110"/>
                      <a:pt x="48" y="118"/>
                    </a:cubicBezTo>
                    <a:lnTo>
                      <a:pt x="158" y="118"/>
                    </a:lnTo>
                    <a:cubicBezTo>
                      <a:pt x="190" y="110"/>
                      <a:pt x="205" y="87"/>
                      <a:pt x="205" y="55"/>
                    </a:cubicBezTo>
                    <a:lnTo>
                      <a:pt x="205" y="55"/>
                    </a:lnTo>
                    <a:cubicBezTo>
                      <a:pt x="205" y="32"/>
                      <a:pt x="190" y="8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2" name="Google Shape;1632;p58"/>
              <p:cNvSpPr/>
              <p:nvPr/>
            </p:nvSpPr>
            <p:spPr>
              <a:xfrm>
                <a:off x="7523268" y="3469742"/>
                <a:ext cx="330130" cy="423229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864" extrusionOk="0">
                    <a:moveTo>
                      <a:pt x="779" y="1"/>
                    </a:moveTo>
                    <a:lnTo>
                      <a:pt x="574" y="1"/>
                    </a:lnTo>
                    <a:cubicBezTo>
                      <a:pt x="401" y="1"/>
                      <a:pt x="236" y="95"/>
                      <a:pt x="142" y="245"/>
                    </a:cubicBezTo>
                    <a:lnTo>
                      <a:pt x="2045" y="2675"/>
                    </a:lnTo>
                    <a:cubicBezTo>
                      <a:pt x="2171" y="2518"/>
                      <a:pt x="2234" y="2329"/>
                      <a:pt x="2234" y="2124"/>
                    </a:cubicBezTo>
                    <a:lnTo>
                      <a:pt x="2234" y="1849"/>
                    </a:lnTo>
                    <a:close/>
                    <a:moveTo>
                      <a:pt x="40" y="457"/>
                    </a:moveTo>
                    <a:lnTo>
                      <a:pt x="1880" y="2809"/>
                    </a:lnTo>
                    <a:cubicBezTo>
                      <a:pt x="1809" y="2848"/>
                      <a:pt x="1731" y="2864"/>
                      <a:pt x="1652" y="2864"/>
                    </a:cubicBezTo>
                    <a:lnTo>
                      <a:pt x="1589" y="2864"/>
                    </a:lnTo>
                    <a:lnTo>
                      <a:pt x="0" y="835"/>
                    </a:lnTo>
                    <a:lnTo>
                      <a:pt x="0" y="732"/>
                    </a:lnTo>
                    <a:cubicBezTo>
                      <a:pt x="0" y="638"/>
                      <a:pt x="8" y="544"/>
                      <a:pt x="40" y="4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3" name="Google Shape;1633;p58"/>
              <p:cNvSpPr/>
              <p:nvPr/>
            </p:nvSpPr>
            <p:spPr>
              <a:xfrm>
                <a:off x="6881624" y="2281920"/>
                <a:ext cx="53642" cy="28077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90" extrusionOk="0">
                    <a:moveTo>
                      <a:pt x="362" y="174"/>
                    </a:moveTo>
                    <a:cubicBezTo>
                      <a:pt x="362" y="174"/>
                      <a:pt x="315" y="16"/>
                      <a:pt x="182" y="9"/>
                    </a:cubicBezTo>
                    <a:cubicBezTo>
                      <a:pt x="56" y="1"/>
                      <a:pt x="1" y="166"/>
                      <a:pt x="40" y="182"/>
                    </a:cubicBezTo>
                    <a:cubicBezTo>
                      <a:pt x="150" y="189"/>
                      <a:pt x="252" y="182"/>
                      <a:pt x="362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4" name="Google Shape;1634;p58"/>
              <p:cNvSpPr/>
              <p:nvPr/>
            </p:nvSpPr>
            <p:spPr>
              <a:xfrm>
                <a:off x="6859606" y="2342360"/>
                <a:ext cx="81424" cy="59406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02" extrusionOk="0">
                    <a:moveTo>
                      <a:pt x="393" y="40"/>
                    </a:moveTo>
                    <a:lnTo>
                      <a:pt x="433" y="32"/>
                    </a:lnTo>
                    <a:lnTo>
                      <a:pt x="433" y="32"/>
                    </a:lnTo>
                    <a:lnTo>
                      <a:pt x="551" y="9"/>
                    </a:lnTo>
                    <a:cubicBezTo>
                      <a:pt x="409" y="402"/>
                      <a:pt x="0" y="347"/>
                      <a:pt x="157" y="40"/>
                    </a:cubicBezTo>
                    <a:lnTo>
                      <a:pt x="354" y="1"/>
                    </a:lnTo>
                    <a:lnTo>
                      <a:pt x="354" y="16"/>
                    </a:lnTo>
                    <a:cubicBezTo>
                      <a:pt x="354" y="32"/>
                      <a:pt x="370" y="48"/>
                      <a:pt x="386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5" name="Google Shape;1635;p58"/>
              <p:cNvSpPr/>
              <p:nvPr/>
            </p:nvSpPr>
            <p:spPr>
              <a:xfrm>
                <a:off x="6824731" y="1785689"/>
                <a:ext cx="1054230" cy="654497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4429" extrusionOk="0">
                    <a:moveTo>
                      <a:pt x="6874" y="0"/>
                    </a:moveTo>
                    <a:lnTo>
                      <a:pt x="1188" y="0"/>
                    </a:lnTo>
                    <a:cubicBezTo>
                      <a:pt x="1023" y="8"/>
                      <a:pt x="881" y="126"/>
                      <a:pt x="842" y="283"/>
                    </a:cubicBezTo>
                    <a:lnTo>
                      <a:pt x="40" y="4137"/>
                    </a:lnTo>
                    <a:cubicBezTo>
                      <a:pt x="0" y="4287"/>
                      <a:pt x="110" y="4428"/>
                      <a:pt x="268" y="4420"/>
                    </a:cubicBezTo>
                    <a:lnTo>
                      <a:pt x="5954" y="4420"/>
                    </a:lnTo>
                    <a:cubicBezTo>
                      <a:pt x="6119" y="4413"/>
                      <a:pt x="6261" y="4295"/>
                      <a:pt x="6300" y="4137"/>
                    </a:cubicBezTo>
                    <a:lnTo>
                      <a:pt x="7095" y="283"/>
                    </a:lnTo>
                    <a:cubicBezTo>
                      <a:pt x="7134" y="142"/>
                      <a:pt x="7024" y="0"/>
                      <a:pt x="68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6" name="Google Shape;1636;p58"/>
              <p:cNvSpPr/>
              <p:nvPr/>
            </p:nvSpPr>
            <p:spPr>
              <a:xfrm>
                <a:off x="6852512" y="1785689"/>
                <a:ext cx="1026448" cy="654497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429" extrusionOk="0">
                    <a:moveTo>
                      <a:pt x="6686" y="0"/>
                    </a:moveTo>
                    <a:lnTo>
                      <a:pt x="1181" y="0"/>
                    </a:lnTo>
                    <a:cubicBezTo>
                      <a:pt x="1016" y="16"/>
                      <a:pt x="882" y="126"/>
                      <a:pt x="843" y="283"/>
                    </a:cubicBezTo>
                    <a:lnTo>
                      <a:pt x="40" y="4137"/>
                    </a:lnTo>
                    <a:cubicBezTo>
                      <a:pt x="1" y="4287"/>
                      <a:pt x="111" y="4428"/>
                      <a:pt x="261" y="4420"/>
                    </a:cubicBezTo>
                    <a:lnTo>
                      <a:pt x="5766" y="4420"/>
                    </a:lnTo>
                    <a:cubicBezTo>
                      <a:pt x="5931" y="4413"/>
                      <a:pt x="6073" y="4295"/>
                      <a:pt x="6112" y="4137"/>
                    </a:cubicBezTo>
                    <a:lnTo>
                      <a:pt x="6907" y="283"/>
                    </a:lnTo>
                    <a:cubicBezTo>
                      <a:pt x="6946" y="142"/>
                      <a:pt x="6836" y="0"/>
                      <a:pt x="66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7" name="Google Shape;1637;p58"/>
              <p:cNvSpPr/>
              <p:nvPr/>
            </p:nvSpPr>
            <p:spPr>
              <a:xfrm>
                <a:off x="6924627" y="2182024"/>
                <a:ext cx="853255" cy="33841"/>
              </a:xfrm>
              <a:custGeom>
                <a:avLst/>
                <a:gdLst/>
                <a:ahLst/>
                <a:cxnLst/>
                <a:rect l="l" t="t" r="r" b="b"/>
                <a:pathLst>
                  <a:path w="5774" h="229" extrusionOk="0">
                    <a:moveTo>
                      <a:pt x="5671" y="8"/>
                    </a:moveTo>
                    <a:lnTo>
                      <a:pt x="150" y="8"/>
                    </a:lnTo>
                    <a:cubicBezTo>
                      <a:pt x="79" y="8"/>
                      <a:pt x="32" y="47"/>
                      <a:pt x="16" y="110"/>
                    </a:cubicBezTo>
                    <a:lnTo>
                      <a:pt x="16" y="110"/>
                    </a:lnTo>
                    <a:cubicBezTo>
                      <a:pt x="1" y="173"/>
                      <a:pt x="40" y="228"/>
                      <a:pt x="103" y="221"/>
                    </a:cubicBezTo>
                    <a:lnTo>
                      <a:pt x="5624" y="221"/>
                    </a:lnTo>
                    <a:cubicBezTo>
                      <a:pt x="5687" y="221"/>
                      <a:pt x="5742" y="173"/>
                      <a:pt x="5758" y="110"/>
                    </a:cubicBezTo>
                    <a:lnTo>
                      <a:pt x="5758" y="110"/>
                    </a:lnTo>
                    <a:cubicBezTo>
                      <a:pt x="5774" y="55"/>
                      <a:pt x="5726" y="0"/>
                      <a:pt x="567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8" name="Google Shape;1638;p58"/>
              <p:cNvSpPr/>
              <p:nvPr/>
            </p:nvSpPr>
            <p:spPr>
              <a:xfrm>
                <a:off x="6882807" y="2231972"/>
                <a:ext cx="883549" cy="185015"/>
              </a:xfrm>
              <a:custGeom>
                <a:avLst/>
                <a:gdLst/>
                <a:ahLst/>
                <a:cxnLst/>
                <a:rect l="l" t="t" r="r" b="b"/>
                <a:pathLst>
                  <a:path w="5979" h="1252" extrusionOk="0">
                    <a:moveTo>
                      <a:pt x="5821" y="0"/>
                    </a:moveTo>
                    <a:lnTo>
                      <a:pt x="425" y="0"/>
                    </a:lnTo>
                    <a:cubicBezTo>
                      <a:pt x="323" y="8"/>
                      <a:pt x="236" y="79"/>
                      <a:pt x="213" y="174"/>
                    </a:cubicBezTo>
                    <a:lnTo>
                      <a:pt x="24" y="1070"/>
                    </a:lnTo>
                    <a:cubicBezTo>
                      <a:pt x="0" y="1157"/>
                      <a:pt x="71" y="1251"/>
                      <a:pt x="166" y="1243"/>
                    </a:cubicBezTo>
                    <a:lnTo>
                      <a:pt x="5561" y="1243"/>
                    </a:lnTo>
                    <a:cubicBezTo>
                      <a:pt x="5663" y="1243"/>
                      <a:pt x="5750" y="1172"/>
                      <a:pt x="5774" y="1070"/>
                    </a:cubicBezTo>
                    <a:lnTo>
                      <a:pt x="5954" y="174"/>
                    </a:lnTo>
                    <a:cubicBezTo>
                      <a:pt x="5978" y="87"/>
                      <a:pt x="5915" y="0"/>
                      <a:pt x="58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9" name="Google Shape;1639;p58"/>
              <p:cNvSpPr/>
              <p:nvPr/>
            </p:nvSpPr>
            <p:spPr>
              <a:xfrm>
                <a:off x="7246631" y="2258719"/>
                <a:ext cx="322003" cy="390718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644" extrusionOk="0">
                    <a:moveTo>
                      <a:pt x="118" y="126"/>
                    </a:moveTo>
                    <a:cubicBezTo>
                      <a:pt x="79" y="126"/>
                      <a:pt x="8" y="134"/>
                      <a:pt x="8" y="87"/>
                    </a:cubicBezTo>
                    <a:cubicBezTo>
                      <a:pt x="8" y="48"/>
                      <a:pt x="47" y="16"/>
                      <a:pt x="87" y="16"/>
                    </a:cubicBezTo>
                    <a:lnTo>
                      <a:pt x="1621" y="16"/>
                    </a:lnTo>
                    <a:cubicBezTo>
                      <a:pt x="1794" y="0"/>
                      <a:pt x="1935" y="142"/>
                      <a:pt x="1935" y="315"/>
                    </a:cubicBezTo>
                    <a:cubicBezTo>
                      <a:pt x="1943" y="417"/>
                      <a:pt x="1982" y="724"/>
                      <a:pt x="2030" y="1062"/>
                    </a:cubicBezTo>
                    <a:cubicBezTo>
                      <a:pt x="2085" y="1393"/>
                      <a:pt x="2132" y="1746"/>
                      <a:pt x="2163" y="1951"/>
                    </a:cubicBezTo>
                    <a:cubicBezTo>
                      <a:pt x="2171" y="2014"/>
                      <a:pt x="2171" y="2069"/>
                      <a:pt x="2179" y="2124"/>
                    </a:cubicBezTo>
                    <a:cubicBezTo>
                      <a:pt x="2179" y="2234"/>
                      <a:pt x="2155" y="2352"/>
                      <a:pt x="2100" y="2446"/>
                    </a:cubicBezTo>
                    <a:cubicBezTo>
                      <a:pt x="2037" y="2557"/>
                      <a:pt x="1927" y="2619"/>
                      <a:pt x="1801" y="2635"/>
                    </a:cubicBezTo>
                    <a:cubicBezTo>
                      <a:pt x="1778" y="2643"/>
                      <a:pt x="1746" y="2643"/>
                      <a:pt x="1715" y="2643"/>
                    </a:cubicBezTo>
                    <a:lnTo>
                      <a:pt x="79" y="2643"/>
                    </a:lnTo>
                    <a:cubicBezTo>
                      <a:pt x="40" y="2643"/>
                      <a:pt x="0" y="2604"/>
                      <a:pt x="0" y="2564"/>
                    </a:cubicBezTo>
                    <a:cubicBezTo>
                      <a:pt x="0" y="2525"/>
                      <a:pt x="71" y="2541"/>
                      <a:pt x="118" y="2541"/>
                    </a:cubicBezTo>
                    <a:lnTo>
                      <a:pt x="394" y="2486"/>
                    </a:lnTo>
                    <a:cubicBezTo>
                      <a:pt x="417" y="2486"/>
                      <a:pt x="433" y="2486"/>
                      <a:pt x="456" y="2486"/>
                    </a:cubicBezTo>
                    <a:cubicBezTo>
                      <a:pt x="535" y="2478"/>
                      <a:pt x="606" y="2439"/>
                      <a:pt x="645" y="2368"/>
                    </a:cubicBezTo>
                    <a:cubicBezTo>
                      <a:pt x="685" y="2297"/>
                      <a:pt x="700" y="2210"/>
                      <a:pt x="692" y="2124"/>
                    </a:cubicBezTo>
                    <a:cubicBezTo>
                      <a:pt x="692" y="2077"/>
                      <a:pt x="692" y="2030"/>
                      <a:pt x="685" y="1975"/>
                    </a:cubicBezTo>
                    <a:cubicBezTo>
                      <a:pt x="653" y="1778"/>
                      <a:pt x="582" y="1432"/>
                      <a:pt x="535" y="1086"/>
                    </a:cubicBezTo>
                    <a:cubicBezTo>
                      <a:pt x="488" y="732"/>
                      <a:pt x="449" y="433"/>
                      <a:pt x="449" y="331"/>
                    </a:cubicBezTo>
                    <a:cubicBezTo>
                      <a:pt x="449" y="236"/>
                      <a:pt x="378" y="166"/>
                      <a:pt x="283" y="166"/>
                    </a:cubicBezTo>
                    <a:lnTo>
                      <a:pt x="276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0" name="Google Shape;1640;p58"/>
              <p:cNvSpPr/>
              <p:nvPr/>
            </p:nvSpPr>
            <p:spPr>
              <a:xfrm>
                <a:off x="7208209" y="2258719"/>
                <a:ext cx="145411" cy="390718"/>
              </a:xfrm>
              <a:custGeom>
                <a:avLst/>
                <a:gdLst/>
                <a:ahLst/>
                <a:cxnLst/>
                <a:rect l="l" t="t" r="r" b="b"/>
                <a:pathLst>
                  <a:path w="984" h="2644" extrusionOk="0">
                    <a:moveTo>
                      <a:pt x="268" y="166"/>
                    </a:moveTo>
                    <a:cubicBezTo>
                      <a:pt x="221" y="166"/>
                      <a:pt x="190" y="134"/>
                      <a:pt x="190" y="87"/>
                    </a:cubicBezTo>
                    <a:cubicBezTo>
                      <a:pt x="190" y="48"/>
                      <a:pt x="221" y="16"/>
                      <a:pt x="268" y="16"/>
                    </a:cubicBezTo>
                    <a:lnTo>
                      <a:pt x="425" y="16"/>
                    </a:lnTo>
                    <a:cubicBezTo>
                      <a:pt x="598" y="0"/>
                      <a:pt x="740" y="142"/>
                      <a:pt x="740" y="315"/>
                    </a:cubicBezTo>
                    <a:cubicBezTo>
                      <a:pt x="748" y="417"/>
                      <a:pt x="787" y="724"/>
                      <a:pt x="834" y="1062"/>
                    </a:cubicBezTo>
                    <a:cubicBezTo>
                      <a:pt x="890" y="1393"/>
                      <a:pt x="937" y="1746"/>
                      <a:pt x="968" y="1951"/>
                    </a:cubicBezTo>
                    <a:cubicBezTo>
                      <a:pt x="976" y="2014"/>
                      <a:pt x="976" y="2069"/>
                      <a:pt x="976" y="2124"/>
                    </a:cubicBezTo>
                    <a:cubicBezTo>
                      <a:pt x="984" y="2234"/>
                      <a:pt x="960" y="2352"/>
                      <a:pt x="905" y="2446"/>
                    </a:cubicBezTo>
                    <a:cubicBezTo>
                      <a:pt x="842" y="2557"/>
                      <a:pt x="732" y="2619"/>
                      <a:pt x="606" y="2635"/>
                    </a:cubicBezTo>
                    <a:cubicBezTo>
                      <a:pt x="575" y="2643"/>
                      <a:pt x="551" y="2643"/>
                      <a:pt x="520" y="2643"/>
                    </a:cubicBezTo>
                    <a:lnTo>
                      <a:pt x="103" y="2643"/>
                    </a:lnTo>
                    <a:cubicBezTo>
                      <a:pt x="1" y="2643"/>
                      <a:pt x="1" y="2486"/>
                      <a:pt x="103" y="2486"/>
                    </a:cubicBezTo>
                    <a:lnTo>
                      <a:pt x="520" y="2486"/>
                    </a:lnTo>
                    <a:cubicBezTo>
                      <a:pt x="543" y="2486"/>
                      <a:pt x="567" y="2486"/>
                      <a:pt x="583" y="2486"/>
                    </a:cubicBezTo>
                    <a:cubicBezTo>
                      <a:pt x="661" y="2478"/>
                      <a:pt x="732" y="2439"/>
                      <a:pt x="772" y="2376"/>
                    </a:cubicBezTo>
                    <a:cubicBezTo>
                      <a:pt x="811" y="2297"/>
                      <a:pt x="827" y="2218"/>
                      <a:pt x="827" y="2132"/>
                    </a:cubicBezTo>
                    <a:cubicBezTo>
                      <a:pt x="819" y="2085"/>
                      <a:pt x="819" y="2030"/>
                      <a:pt x="811" y="1982"/>
                    </a:cubicBezTo>
                    <a:cubicBezTo>
                      <a:pt x="779" y="1786"/>
                      <a:pt x="732" y="1432"/>
                      <a:pt x="685" y="1086"/>
                    </a:cubicBezTo>
                    <a:cubicBezTo>
                      <a:pt x="630" y="740"/>
                      <a:pt x="591" y="433"/>
                      <a:pt x="583" y="331"/>
                    </a:cubicBezTo>
                    <a:cubicBezTo>
                      <a:pt x="591" y="244"/>
                      <a:pt x="512" y="166"/>
                      <a:pt x="425" y="173"/>
                    </a:cubicBezTo>
                    <a:lnTo>
                      <a:pt x="260" y="17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1" name="Google Shape;1641;p58"/>
              <p:cNvSpPr/>
              <p:nvPr/>
            </p:nvSpPr>
            <p:spPr>
              <a:xfrm>
                <a:off x="6641045" y="2477280"/>
                <a:ext cx="139648" cy="130190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81" extrusionOk="0">
                    <a:moveTo>
                      <a:pt x="276" y="0"/>
                    </a:moveTo>
                    <a:lnTo>
                      <a:pt x="669" y="0"/>
                    </a:lnTo>
                    <a:cubicBezTo>
                      <a:pt x="819" y="0"/>
                      <a:pt x="944" y="126"/>
                      <a:pt x="944" y="275"/>
                    </a:cubicBezTo>
                    <a:lnTo>
                      <a:pt x="944" y="606"/>
                    </a:lnTo>
                    <a:cubicBezTo>
                      <a:pt x="944" y="755"/>
                      <a:pt x="826" y="881"/>
                      <a:pt x="669" y="881"/>
                    </a:cubicBezTo>
                    <a:lnTo>
                      <a:pt x="276" y="881"/>
                    </a:lnTo>
                    <a:cubicBezTo>
                      <a:pt x="126" y="881"/>
                      <a:pt x="1" y="755"/>
                      <a:pt x="1" y="606"/>
                    </a:cubicBezTo>
                    <a:lnTo>
                      <a:pt x="1" y="275"/>
                    </a:lnTo>
                    <a:cubicBezTo>
                      <a:pt x="1" y="126"/>
                      <a:pt x="126" y="0"/>
                      <a:pt x="276" y="0"/>
                    </a:cubicBezTo>
                    <a:close/>
                    <a:moveTo>
                      <a:pt x="669" y="110"/>
                    </a:moveTo>
                    <a:lnTo>
                      <a:pt x="276" y="110"/>
                    </a:lnTo>
                    <a:cubicBezTo>
                      <a:pt x="181" y="110"/>
                      <a:pt x="111" y="181"/>
                      <a:pt x="111" y="275"/>
                    </a:cubicBezTo>
                    <a:lnTo>
                      <a:pt x="111" y="606"/>
                    </a:lnTo>
                    <a:cubicBezTo>
                      <a:pt x="111" y="700"/>
                      <a:pt x="181" y="779"/>
                      <a:pt x="276" y="779"/>
                    </a:cubicBezTo>
                    <a:lnTo>
                      <a:pt x="669" y="779"/>
                    </a:lnTo>
                    <a:cubicBezTo>
                      <a:pt x="763" y="779"/>
                      <a:pt x="842" y="700"/>
                      <a:pt x="842" y="606"/>
                    </a:cubicBezTo>
                    <a:lnTo>
                      <a:pt x="842" y="275"/>
                    </a:lnTo>
                    <a:cubicBezTo>
                      <a:pt x="842" y="181"/>
                      <a:pt x="763" y="110"/>
                      <a:pt x="669" y="1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2" name="Google Shape;1642;p58"/>
              <p:cNvSpPr/>
              <p:nvPr/>
            </p:nvSpPr>
            <p:spPr>
              <a:xfrm>
                <a:off x="6598042" y="2450532"/>
                <a:ext cx="132702" cy="198906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46" extrusionOk="0">
                    <a:moveTo>
                      <a:pt x="897" y="669"/>
                    </a:moveTo>
                    <a:lnTo>
                      <a:pt x="897" y="1086"/>
                    </a:lnTo>
                    <a:cubicBezTo>
                      <a:pt x="889" y="1227"/>
                      <a:pt x="779" y="1345"/>
                      <a:pt x="638" y="1345"/>
                    </a:cubicBezTo>
                    <a:lnTo>
                      <a:pt x="260" y="1345"/>
                    </a:lnTo>
                    <a:cubicBezTo>
                      <a:pt x="118" y="1345"/>
                      <a:pt x="1" y="1227"/>
                      <a:pt x="1" y="1086"/>
                    </a:cubicBezTo>
                    <a:lnTo>
                      <a:pt x="1" y="87"/>
                    </a:lnTo>
                    <a:cubicBezTo>
                      <a:pt x="1" y="39"/>
                      <a:pt x="40" y="0"/>
                      <a:pt x="87" y="0"/>
                    </a:cubicBezTo>
                    <a:lnTo>
                      <a:pt x="803" y="0"/>
                    </a:lnTo>
                    <a:cubicBezTo>
                      <a:pt x="850" y="0"/>
                      <a:pt x="889" y="39"/>
                      <a:pt x="889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3" name="Google Shape;1643;p58"/>
              <p:cNvSpPr/>
              <p:nvPr/>
            </p:nvSpPr>
            <p:spPr>
              <a:xfrm>
                <a:off x="6598042" y="2450532"/>
                <a:ext cx="132702" cy="198906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46" extrusionOk="0">
                    <a:moveTo>
                      <a:pt x="669" y="409"/>
                    </a:moveTo>
                    <a:lnTo>
                      <a:pt x="669" y="834"/>
                    </a:lnTo>
                    <a:cubicBezTo>
                      <a:pt x="669" y="928"/>
                      <a:pt x="614" y="1015"/>
                      <a:pt x="527" y="1062"/>
                    </a:cubicBezTo>
                    <a:cubicBezTo>
                      <a:pt x="488" y="1078"/>
                      <a:pt x="457" y="1086"/>
                      <a:pt x="417" y="1086"/>
                    </a:cubicBezTo>
                    <a:lnTo>
                      <a:pt x="1" y="1086"/>
                    </a:lnTo>
                    <a:cubicBezTo>
                      <a:pt x="1" y="1227"/>
                      <a:pt x="118" y="1345"/>
                      <a:pt x="260" y="1345"/>
                    </a:cubicBezTo>
                    <a:lnTo>
                      <a:pt x="638" y="1345"/>
                    </a:lnTo>
                    <a:cubicBezTo>
                      <a:pt x="779" y="1345"/>
                      <a:pt x="889" y="1227"/>
                      <a:pt x="897" y="1086"/>
                    </a:cubicBezTo>
                    <a:lnTo>
                      <a:pt x="897" y="87"/>
                    </a:lnTo>
                    <a:cubicBezTo>
                      <a:pt x="897" y="39"/>
                      <a:pt x="858" y="0"/>
                      <a:pt x="811" y="0"/>
                    </a:cubicBezTo>
                    <a:lnTo>
                      <a:pt x="6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4" name="Google Shape;1644;p58"/>
              <p:cNvSpPr/>
              <p:nvPr/>
            </p:nvSpPr>
            <p:spPr>
              <a:xfrm>
                <a:off x="6578240" y="1690374"/>
                <a:ext cx="13004" cy="29112"/>
              </a:xfrm>
              <a:custGeom>
                <a:avLst/>
                <a:gdLst/>
                <a:ahLst/>
                <a:cxnLst/>
                <a:rect l="l" t="t" r="r" b="b"/>
                <a:pathLst>
                  <a:path w="88" h="197" extrusionOk="0">
                    <a:moveTo>
                      <a:pt x="48" y="0"/>
                    </a:moveTo>
                    <a:cubicBezTo>
                      <a:pt x="24" y="0"/>
                      <a:pt x="1" y="24"/>
                      <a:pt x="1" y="48"/>
                    </a:cubicBezTo>
                    <a:lnTo>
                      <a:pt x="1" y="150"/>
                    </a:lnTo>
                    <a:cubicBezTo>
                      <a:pt x="1" y="173"/>
                      <a:pt x="24" y="197"/>
                      <a:pt x="48" y="197"/>
                    </a:cubicBezTo>
                    <a:cubicBezTo>
                      <a:pt x="72" y="197"/>
                      <a:pt x="87" y="173"/>
                      <a:pt x="87" y="150"/>
                    </a:cubicBezTo>
                    <a:lnTo>
                      <a:pt x="87" y="48"/>
                    </a:lnTo>
                    <a:cubicBezTo>
                      <a:pt x="87" y="24"/>
                      <a:pt x="72" y="0"/>
                      <a:pt x="48" y="0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58"/>
              <p:cNvSpPr/>
              <p:nvPr/>
            </p:nvSpPr>
            <p:spPr>
              <a:xfrm>
                <a:off x="6441104" y="1655499"/>
                <a:ext cx="22314" cy="2926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98" extrusionOk="0">
                    <a:moveTo>
                      <a:pt x="127" y="8"/>
                    </a:moveTo>
                    <a:lnTo>
                      <a:pt x="127" y="8"/>
                    </a:lnTo>
                    <a:cubicBezTo>
                      <a:pt x="142" y="24"/>
                      <a:pt x="150" y="48"/>
                      <a:pt x="142" y="71"/>
                    </a:cubicBezTo>
                    <a:lnTo>
                      <a:pt x="87" y="166"/>
                    </a:lnTo>
                    <a:cubicBezTo>
                      <a:pt x="72" y="189"/>
                      <a:pt x="48" y="197"/>
                      <a:pt x="24" y="181"/>
                    </a:cubicBezTo>
                    <a:lnTo>
                      <a:pt x="24" y="181"/>
                    </a:lnTo>
                    <a:cubicBezTo>
                      <a:pt x="9" y="173"/>
                      <a:pt x="1" y="142"/>
                      <a:pt x="9" y="126"/>
                    </a:cubicBezTo>
                    <a:lnTo>
                      <a:pt x="64" y="32"/>
                    </a:lnTo>
                    <a:cubicBezTo>
                      <a:pt x="72" y="8"/>
                      <a:pt x="103" y="0"/>
                      <a:pt x="127" y="8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58"/>
              <p:cNvSpPr/>
              <p:nvPr/>
            </p:nvSpPr>
            <p:spPr>
              <a:xfrm>
                <a:off x="6800347" y="1295221"/>
                <a:ext cx="29112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8" extrusionOk="0">
                    <a:moveTo>
                      <a:pt x="189" y="32"/>
                    </a:moveTo>
                    <a:lnTo>
                      <a:pt x="189" y="32"/>
                    </a:lnTo>
                    <a:cubicBezTo>
                      <a:pt x="197" y="47"/>
                      <a:pt x="189" y="79"/>
                      <a:pt x="173" y="87"/>
                    </a:cubicBezTo>
                    <a:lnTo>
                      <a:pt x="79" y="142"/>
                    </a:lnTo>
                    <a:cubicBezTo>
                      <a:pt x="55" y="158"/>
                      <a:pt x="32" y="150"/>
                      <a:pt x="16" y="126"/>
                    </a:cubicBezTo>
                    <a:lnTo>
                      <a:pt x="16" y="126"/>
                    </a:lnTo>
                    <a:cubicBezTo>
                      <a:pt x="0" y="102"/>
                      <a:pt x="8" y="79"/>
                      <a:pt x="32" y="63"/>
                    </a:cubicBezTo>
                    <a:lnTo>
                      <a:pt x="126" y="8"/>
                    </a:lnTo>
                    <a:cubicBezTo>
                      <a:pt x="150" y="0"/>
                      <a:pt x="173" y="8"/>
                      <a:pt x="189" y="32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58"/>
              <p:cNvSpPr/>
              <p:nvPr/>
            </p:nvSpPr>
            <p:spPr>
              <a:xfrm>
                <a:off x="6341207" y="1561365"/>
                <a:ext cx="29112" cy="22166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0" extrusionOk="0">
                    <a:moveTo>
                      <a:pt x="181" y="24"/>
                    </a:moveTo>
                    <a:lnTo>
                      <a:pt x="181" y="24"/>
                    </a:lnTo>
                    <a:cubicBezTo>
                      <a:pt x="197" y="48"/>
                      <a:pt x="189" y="71"/>
                      <a:pt x="165" y="87"/>
                    </a:cubicBezTo>
                    <a:lnTo>
                      <a:pt x="71" y="142"/>
                    </a:lnTo>
                    <a:cubicBezTo>
                      <a:pt x="48" y="150"/>
                      <a:pt x="24" y="142"/>
                      <a:pt x="16" y="126"/>
                    </a:cubicBezTo>
                    <a:lnTo>
                      <a:pt x="16" y="126"/>
                    </a:lnTo>
                    <a:cubicBezTo>
                      <a:pt x="0" y="103"/>
                      <a:pt x="8" y="71"/>
                      <a:pt x="32" y="63"/>
                    </a:cubicBezTo>
                    <a:lnTo>
                      <a:pt x="126" y="8"/>
                    </a:lnTo>
                    <a:cubicBezTo>
                      <a:pt x="150" y="0"/>
                      <a:pt x="173" y="8"/>
                      <a:pt x="181" y="24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58"/>
              <p:cNvSpPr/>
              <p:nvPr/>
            </p:nvSpPr>
            <p:spPr>
              <a:xfrm>
                <a:off x="6836257" y="1432357"/>
                <a:ext cx="29260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95" extrusionOk="0">
                    <a:moveTo>
                      <a:pt x="48" y="0"/>
                    </a:moveTo>
                    <a:cubicBezTo>
                      <a:pt x="24" y="0"/>
                      <a:pt x="1" y="24"/>
                      <a:pt x="1" y="47"/>
                    </a:cubicBezTo>
                    <a:cubicBezTo>
                      <a:pt x="1" y="71"/>
                      <a:pt x="24" y="95"/>
                      <a:pt x="48" y="95"/>
                    </a:cubicBezTo>
                    <a:lnTo>
                      <a:pt x="150" y="95"/>
                    </a:lnTo>
                    <a:cubicBezTo>
                      <a:pt x="174" y="95"/>
                      <a:pt x="198" y="71"/>
                      <a:pt x="198" y="47"/>
                    </a:cubicBezTo>
                    <a:cubicBezTo>
                      <a:pt x="198" y="24"/>
                      <a:pt x="174" y="0"/>
                      <a:pt x="150" y="0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58"/>
              <p:cNvSpPr/>
              <p:nvPr/>
            </p:nvSpPr>
            <p:spPr>
              <a:xfrm>
                <a:off x="6305150" y="1432357"/>
                <a:ext cx="29260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95" extrusionOk="0">
                    <a:moveTo>
                      <a:pt x="40" y="0"/>
                    </a:moveTo>
                    <a:cubicBezTo>
                      <a:pt x="16" y="0"/>
                      <a:pt x="0" y="24"/>
                      <a:pt x="0" y="47"/>
                    </a:cubicBezTo>
                    <a:cubicBezTo>
                      <a:pt x="0" y="71"/>
                      <a:pt x="16" y="95"/>
                      <a:pt x="40" y="95"/>
                    </a:cubicBezTo>
                    <a:lnTo>
                      <a:pt x="150" y="95"/>
                    </a:lnTo>
                    <a:cubicBezTo>
                      <a:pt x="174" y="95"/>
                      <a:pt x="197" y="71"/>
                      <a:pt x="197" y="47"/>
                    </a:cubicBezTo>
                    <a:cubicBezTo>
                      <a:pt x="197" y="24"/>
                      <a:pt x="174" y="0"/>
                      <a:pt x="150" y="0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58"/>
              <p:cNvSpPr/>
              <p:nvPr/>
            </p:nvSpPr>
            <p:spPr>
              <a:xfrm>
                <a:off x="6800347" y="1560183"/>
                <a:ext cx="29112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8" extrusionOk="0">
                    <a:moveTo>
                      <a:pt x="189" y="134"/>
                    </a:moveTo>
                    <a:lnTo>
                      <a:pt x="189" y="134"/>
                    </a:lnTo>
                    <a:cubicBezTo>
                      <a:pt x="173" y="150"/>
                      <a:pt x="150" y="158"/>
                      <a:pt x="126" y="150"/>
                    </a:cubicBezTo>
                    <a:lnTo>
                      <a:pt x="32" y="95"/>
                    </a:lnTo>
                    <a:cubicBezTo>
                      <a:pt x="8" y="79"/>
                      <a:pt x="0" y="56"/>
                      <a:pt x="16" y="32"/>
                    </a:cubicBezTo>
                    <a:lnTo>
                      <a:pt x="16" y="32"/>
                    </a:lnTo>
                    <a:cubicBezTo>
                      <a:pt x="32" y="8"/>
                      <a:pt x="55" y="0"/>
                      <a:pt x="79" y="16"/>
                    </a:cubicBezTo>
                    <a:lnTo>
                      <a:pt x="173" y="71"/>
                    </a:lnTo>
                    <a:cubicBezTo>
                      <a:pt x="189" y="79"/>
                      <a:pt x="197" y="111"/>
                      <a:pt x="189" y="134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58"/>
              <p:cNvSpPr/>
              <p:nvPr/>
            </p:nvSpPr>
            <p:spPr>
              <a:xfrm>
                <a:off x="6340025" y="1295221"/>
                <a:ext cx="29260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8" extrusionOk="0">
                    <a:moveTo>
                      <a:pt x="189" y="126"/>
                    </a:moveTo>
                    <a:lnTo>
                      <a:pt x="189" y="126"/>
                    </a:lnTo>
                    <a:cubicBezTo>
                      <a:pt x="173" y="150"/>
                      <a:pt x="150" y="158"/>
                      <a:pt x="126" y="142"/>
                    </a:cubicBezTo>
                    <a:lnTo>
                      <a:pt x="32" y="87"/>
                    </a:lnTo>
                    <a:cubicBezTo>
                      <a:pt x="8" y="79"/>
                      <a:pt x="0" y="47"/>
                      <a:pt x="16" y="32"/>
                    </a:cubicBezTo>
                    <a:lnTo>
                      <a:pt x="16" y="32"/>
                    </a:lnTo>
                    <a:cubicBezTo>
                      <a:pt x="24" y="8"/>
                      <a:pt x="56" y="0"/>
                      <a:pt x="79" y="8"/>
                    </a:cubicBezTo>
                    <a:lnTo>
                      <a:pt x="166" y="63"/>
                    </a:lnTo>
                    <a:cubicBezTo>
                      <a:pt x="189" y="79"/>
                      <a:pt x="197" y="102"/>
                      <a:pt x="189" y="126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58"/>
              <p:cNvSpPr/>
              <p:nvPr/>
            </p:nvSpPr>
            <p:spPr>
              <a:xfrm>
                <a:off x="6706066" y="1654316"/>
                <a:ext cx="23496" cy="3044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06" extrusionOk="0">
                    <a:moveTo>
                      <a:pt x="127" y="189"/>
                    </a:moveTo>
                    <a:lnTo>
                      <a:pt x="127" y="189"/>
                    </a:lnTo>
                    <a:cubicBezTo>
                      <a:pt x="111" y="205"/>
                      <a:pt x="80" y="197"/>
                      <a:pt x="72" y="174"/>
                    </a:cubicBezTo>
                    <a:lnTo>
                      <a:pt x="17" y="79"/>
                    </a:lnTo>
                    <a:cubicBezTo>
                      <a:pt x="1" y="56"/>
                      <a:pt x="9" y="24"/>
                      <a:pt x="32" y="16"/>
                    </a:cubicBezTo>
                    <a:lnTo>
                      <a:pt x="32" y="16"/>
                    </a:lnTo>
                    <a:cubicBezTo>
                      <a:pt x="56" y="1"/>
                      <a:pt x="80" y="8"/>
                      <a:pt x="95" y="32"/>
                    </a:cubicBezTo>
                    <a:lnTo>
                      <a:pt x="143" y="126"/>
                    </a:lnTo>
                    <a:cubicBezTo>
                      <a:pt x="158" y="150"/>
                      <a:pt x="150" y="174"/>
                      <a:pt x="127" y="189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58"/>
              <p:cNvSpPr/>
              <p:nvPr/>
            </p:nvSpPr>
            <p:spPr>
              <a:xfrm>
                <a:off x="6576023" y="1253401"/>
                <a:ext cx="18620" cy="19535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322" extrusionOk="0">
                    <a:moveTo>
                      <a:pt x="126" y="1258"/>
                    </a:moveTo>
                    <a:cubicBezTo>
                      <a:pt x="126" y="1290"/>
                      <a:pt x="94" y="1321"/>
                      <a:pt x="63" y="1321"/>
                    </a:cubicBezTo>
                    <a:cubicBezTo>
                      <a:pt x="24" y="1321"/>
                      <a:pt x="0" y="1290"/>
                      <a:pt x="0" y="1258"/>
                    </a:cubicBezTo>
                    <a:lnTo>
                      <a:pt x="0" y="63"/>
                    </a:lnTo>
                    <a:cubicBezTo>
                      <a:pt x="0" y="32"/>
                      <a:pt x="24" y="0"/>
                      <a:pt x="63" y="0"/>
                    </a:cubicBezTo>
                    <a:cubicBezTo>
                      <a:pt x="94" y="0"/>
                      <a:pt x="126" y="32"/>
                      <a:pt x="126" y="63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58"/>
              <p:cNvSpPr/>
              <p:nvPr/>
            </p:nvSpPr>
            <p:spPr>
              <a:xfrm>
                <a:off x="6571295" y="1426446"/>
                <a:ext cx="157085" cy="10595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717" extrusionOk="0">
                    <a:moveTo>
                      <a:pt x="64" y="143"/>
                    </a:moveTo>
                    <a:cubicBezTo>
                      <a:pt x="1" y="95"/>
                      <a:pt x="56" y="1"/>
                      <a:pt x="126" y="32"/>
                    </a:cubicBezTo>
                    <a:lnTo>
                      <a:pt x="1023" y="599"/>
                    </a:lnTo>
                    <a:cubicBezTo>
                      <a:pt x="1055" y="614"/>
                      <a:pt x="1062" y="654"/>
                      <a:pt x="1047" y="685"/>
                    </a:cubicBezTo>
                    <a:cubicBezTo>
                      <a:pt x="1023" y="709"/>
                      <a:pt x="992" y="717"/>
                      <a:pt x="960" y="7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58"/>
              <p:cNvSpPr/>
              <p:nvPr/>
            </p:nvSpPr>
            <p:spPr>
              <a:xfrm>
                <a:off x="7157079" y="2731750"/>
                <a:ext cx="1556519" cy="1608683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10886" extrusionOk="0">
                    <a:moveTo>
                      <a:pt x="10249" y="10878"/>
                    </a:moveTo>
                    <a:cubicBezTo>
                      <a:pt x="10084" y="9895"/>
                      <a:pt x="9777" y="8086"/>
                      <a:pt x="9470" y="6293"/>
                    </a:cubicBezTo>
                    <a:cubicBezTo>
                      <a:pt x="9085" y="3996"/>
                      <a:pt x="8700" y="1731"/>
                      <a:pt x="8621" y="1306"/>
                    </a:cubicBezTo>
                    <a:cubicBezTo>
                      <a:pt x="8550" y="897"/>
                      <a:pt x="8432" y="630"/>
                      <a:pt x="8283" y="472"/>
                    </a:cubicBezTo>
                    <a:cubicBezTo>
                      <a:pt x="8125" y="331"/>
                      <a:pt x="7913" y="252"/>
                      <a:pt x="7701" y="268"/>
                    </a:cubicBezTo>
                    <a:lnTo>
                      <a:pt x="2824" y="268"/>
                    </a:lnTo>
                    <a:cubicBezTo>
                      <a:pt x="2580" y="268"/>
                      <a:pt x="2392" y="323"/>
                      <a:pt x="2250" y="465"/>
                    </a:cubicBezTo>
                    <a:cubicBezTo>
                      <a:pt x="2109" y="614"/>
                      <a:pt x="1983" y="881"/>
                      <a:pt x="1904" y="1306"/>
                    </a:cubicBezTo>
                    <a:cubicBezTo>
                      <a:pt x="1825" y="1731"/>
                      <a:pt x="1448" y="3980"/>
                      <a:pt x="1062" y="6285"/>
                    </a:cubicBezTo>
                    <a:cubicBezTo>
                      <a:pt x="756" y="8078"/>
                      <a:pt x="449" y="9895"/>
                      <a:pt x="284" y="10878"/>
                    </a:cubicBezTo>
                    <a:lnTo>
                      <a:pt x="1" y="10878"/>
                    </a:lnTo>
                    <a:cubicBezTo>
                      <a:pt x="166" y="9911"/>
                      <a:pt x="473" y="8062"/>
                      <a:pt x="787" y="6238"/>
                    </a:cubicBezTo>
                    <a:cubicBezTo>
                      <a:pt x="1173" y="3949"/>
                      <a:pt x="1558" y="1691"/>
                      <a:pt x="1637" y="1259"/>
                    </a:cubicBezTo>
                    <a:cubicBezTo>
                      <a:pt x="1723" y="779"/>
                      <a:pt x="1865" y="465"/>
                      <a:pt x="2053" y="276"/>
                    </a:cubicBezTo>
                    <a:cubicBezTo>
                      <a:pt x="2250" y="87"/>
                      <a:pt x="2518" y="0"/>
                      <a:pt x="2832" y="0"/>
                    </a:cubicBezTo>
                    <a:lnTo>
                      <a:pt x="7709" y="0"/>
                    </a:lnTo>
                    <a:cubicBezTo>
                      <a:pt x="8023" y="0"/>
                      <a:pt x="8275" y="79"/>
                      <a:pt x="8479" y="291"/>
                    </a:cubicBezTo>
                    <a:cubicBezTo>
                      <a:pt x="8692" y="504"/>
                      <a:pt x="8818" y="803"/>
                      <a:pt x="8896" y="1267"/>
                    </a:cubicBezTo>
                    <a:cubicBezTo>
                      <a:pt x="8983" y="1715"/>
                      <a:pt x="9368" y="3972"/>
                      <a:pt x="9754" y="6261"/>
                    </a:cubicBezTo>
                    <a:cubicBezTo>
                      <a:pt x="10060" y="8078"/>
                      <a:pt x="10367" y="9918"/>
                      <a:pt x="10532" y="108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58"/>
              <p:cNvSpPr/>
              <p:nvPr/>
            </p:nvSpPr>
            <p:spPr>
              <a:xfrm>
                <a:off x="6419085" y="2689929"/>
                <a:ext cx="2052748" cy="82606"/>
              </a:xfrm>
              <a:custGeom>
                <a:avLst/>
                <a:gdLst/>
                <a:ahLst/>
                <a:cxnLst/>
                <a:rect l="l" t="t" r="r" b="b"/>
                <a:pathLst>
                  <a:path w="13891" h="559" extrusionOk="0">
                    <a:moveTo>
                      <a:pt x="276" y="0"/>
                    </a:moveTo>
                    <a:lnTo>
                      <a:pt x="13615" y="0"/>
                    </a:lnTo>
                    <a:cubicBezTo>
                      <a:pt x="13764" y="0"/>
                      <a:pt x="13890" y="126"/>
                      <a:pt x="13890" y="276"/>
                    </a:cubicBezTo>
                    <a:lnTo>
                      <a:pt x="13890" y="276"/>
                    </a:lnTo>
                    <a:cubicBezTo>
                      <a:pt x="13890" y="433"/>
                      <a:pt x="13764" y="551"/>
                      <a:pt x="13615" y="559"/>
                    </a:cubicBezTo>
                    <a:lnTo>
                      <a:pt x="276" y="559"/>
                    </a:lnTo>
                    <a:cubicBezTo>
                      <a:pt x="126" y="551"/>
                      <a:pt x="0" y="433"/>
                      <a:pt x="0" y="276"/>
                    </a:cubicBezTo>
                    <a:lnTo>
                      <a:pt x="0" y="276"/>
                    </a:lnTo>
                    <a:cubicBezTo>
                      <a:pt x="0" y="126"/>
                      <a:pt x="126" y="0"/>
                      <a:pt x="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58"/>
              <p:cNvSpPr/>
              <p:nvPr/>
            </p:nvSpPr>
            <p:spPr>
              <a:xfrm>
                <a:off x="6240128" y="2649291"/>
                <a:ext cx="2321109" cy="81424"/>
              </a:xfrm>
              <a:custGeom>
                <a:avLst/>
                <a:gdLst/>
                <a:ahLst/>
                <a:cxnLst/>
                <a:rect l="l" t="t" r="r" b="b"/>
                <a:pathLst>
                  <a:path w="15707" h="551" extrusionOk="0">
                    <a:moveTo>
                      <a:pt x="283" y="0"/>
                    </a:moveTo>
                    <a:lnTo>
                      <a:pt x="15432" y="0"/>
                    </a:lnTo>
                    <a:cubicBezTo>
                      <a:pt x="15581" y="0"/>
                      <a:pt x="15707" y="126"/>
                      <a:pt x="15707" y="275"/>
                    </a:cubicBezTo>
                    <a:lnTo>
                      <a:pt x="15707" y="275"/>
                    </a:lnTo>
                    <a:cubicBezTo>
                      <a:pt x="15707" y="425"/>
                      <a:pt x="15581" y="551"/>
                      <a:pt x="15432" y="551"/>
                    </a:cubicBezTo>
                    <a:lnTo>
                      <a:pt x="283" y="551"/>
                    </a:lnTo>
                    <a:cubicBezTo>
                      <a:pt x="126" y="551"/>
                      <a:pt x="8" y="425"/>
                      <a:pt x="0" y="275"/>
                    </a:cubicBezTo>
                    <a:lnTo>
                      <a:pt x="0" y="275"/>
                    </a:lnTo>
                    <a:cubicBezTo>
                      <a:pt x="0" y="126"/>
                      <a:pt x="126" y="0"/>
                      <a:pt x="2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58"/>
              <p:cNvSpPr/>
              <p:nvPr/>
            </p:nvSpPr>
            <p:spPr>
              <a:xfrm>
                <a:off x="5391598" y="2689929"/>
                <a:ext cx="1171711" cy="81424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551" extrusionOk="0">
                    <a:moveTo>
                      <a:pt x="276" y="0"/>
                    </a:moveTo>
                    <a:lnTo>
                      <a:pt x="7653" y="0"/>
                    </a:lnTo>
                    <a:cubicBezTo>
                      <a:pt x="7803" y="0"/>
                      <a:pt x="7929" y="126"/>
                      <a:pt x="7929" y="276"/>
                    </a:cubicBezTo>
                    <a:lnTo>
                      <a:pt x="7929" y="276"/>
                    </a:lnTo>
                    <a:cubicBezTo>
                      <a:pt x="7929" y="433"/>
                      <a:pt x="7803" y="551"/>
                      <a:pt x="7653" y="551"/>
                    </a:cubicBezTo>
                    <a:lnTo>
                      <a:pt x="276" y="551"/>
                    </a:lnTo>
                    <a:cubicBezTo>
                      <a:pt x="126" y="551"/>
                      <a:pt x="0" y="425"/>
                      <a:pt x="0" y="276"/>
                    </a:cubicBezTo>
                    <a:lnTo>
                      <a:pt x="0" y="276"/>
                    </a:lnTo>
                    <a:cubicBezTo>
                      <a:pt x="0" y="126"/>
                      <a:pt x="126" y="0"/>
                      <a:pt x="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58"/>
              <p:cNvSpPr/>
              <p:nvPr/>
            </p:nvSpPr>
            <p:spPr>
              <a:xfrm>
                <a:off x="5292736" y="2649291"/>
                <a:ext cx="1369435" cy="81424"/>
              </a:xfrm>
              <a:custGeom>
                <a:avLst/>
                <a:gdLst/>
                <a:ahLst/>
                <a:cxnLst/>
                <a:rect l="l" t="t" r="r" b="b"/>
                <a:pathLst>
                  <a:path w="9267" h="551" extrusionOk="0">
                    <a:moveTo>
                      <a:pt x="276" y="0"/>
                    </a:moveTo>
                    <a:lnTo>
                      <a:pt x="8991" y="0"/>
                    </a:lnTo>
                    <a:cubicBezTo>
                      <a:pt x="9148" y="0"/>
                      <a:pt x="9266" y="126"/>
                      <a:pt x="9266" y="275"/>
                    </a:cubicBezTo>
                    <a:lnTo>
                      <a:pt x="9266" y="275"/>
                    </a:lnTo>
                    <a:cubicBezTo>
                      <a:pt x="9266" y="425"/>
                      <a:pt x="9140" y="551"/>
                      <a:pt x="8991" y="551"/>
                    </a:cubicBezTo>
                    <a:lnTo>
                      <a:pt x="276" y="551"/>
                    </a:lnTo>
                    <a:cubicBezTo>
                      <a:pt x="127" y="551"/>
                      <a:pt x="1" y="425"/>
                      <a:pt x="1" y="275"/>
                    </a:cubicBezTo>
                    <a:lnTo>
                      <a:pt x="1" y="275"/>
                    </a:lnTo>
                    <a:cubicBezTo>
                      <a:pt x="1" y="126"/>
                      <a:pt x="127" y="0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58"/>
              <p:cNvSpPr/>
              <p:nvPr/>
            </p:nvSpPr>
            <p:spPr>
              <a:xfrm>
                <a:off x="5199785" y="2731750"/>
                <a:ext cx="1555336" cy="1608683"/>
              </a:xfrm>
              <a:custGeom>
                <a:avLst/>
                <a:gdLst/>
                <a:ahLst/>
                <a:cxnLst/>
                <a:rect l="l" t="t" r="r" b="b"/>
                <a:pathLst>
                  <a:path w="10525" h="10886" extrusionOk="0">
                    <a:moveTo>
                      <a:pt x="10241" y="10878"/>
                    </a:moveTo>
                    <a:cubicBezTo>
                      <a:pt x="10084" y="9895"/>
                      <a:pt x="9777" y="8086"/>
                      <a:pt x="9470" y="6293"/>
                    </a:cubicBezTo>
                    <a:cubicBezTo>
                      <a:pt x="9085" y="3996"/>
                      <a:pt x="8700" y="1731"/>
                      <a:pt x="8621" y="1306"/>
                    </a:cubicBezTo>
                    <a:cubicBezTo>
                      <a:pt x="8542" y="897"/>
                      <a:pt x="8432" y="630"/>
                      <a:pt x="8275" y="472"/>
                    </a:cubicBezTo>
                    <a:cubicBezTo>
                      <a:pt x="8125" y="331"/>
                      <a:pt x="7913" y="252"/>
                      <a:pt x="7701" y="268"/>
                    </a:cubicBezTo>
                    <a:lnTo>
                      <a:pt x="2824" y="268"/>
                    </a:lnTo>
                    <a:cubicBezTo>
                      <a:pt x="2580" y="268"/>
                      <a:pt x="2392" y="323"/>
                      <a:pt x="2250" y="465"/>
                    </a:cubicBezTo>
                    <a:cubicBezTo>
                      <a:pt x="2109" y="614"/>
                      <a:pt x="1983" y="881"/>
                      <a:pt x="1904" y="1306"/>
                    </a:cubicBezTo>
                    <a:cubicBezTo>
                      <a:pt x="1825" y="1731"/>
                      <a:pt x="1448" y="3980"/>
                      <a:pt x="1055" y="6285"/>
                    </a:cubicBezTo>
                    <a:cubicBezTo>
                      <a:pt x="756" y="8078"/>
                      <a:pt x="449" y="9895"/>
                      <a:pt x="284" y="10878"/>
                    </a:cubicBezTo>
                    <a:lnTo>
                      <a:pt x="1" y="10878"/>
                    </a:lnTo>
                    <a:cubicBezTo>
                      <a:pt x="166" y="9911"/>
                      <a:pt x="473" y="8062"/>
                      <a:pt x="779" y="6238"/>
                    </a:cubicBezTo>
                    <a:cubicBezTo>
                      <a:pt x="1173" y="3949"/>
                      <a:pt x="1550" y="1691"/>
                      <a:pt x="1629" y="1259"/>
                    </a:cubicBezTo>
                    <a:cubicBezTo>
                      <a:pt x="1723" y="779"/>
                      <a:pt x="1857" y="465"/>
                      <a:pt x="2054" y="276"/>
                    </a:cubicBezTo>
                    <a:cubicBezTo>
                      <a:pt x="2242" y="87"/>
                      <a:pt x="2510" y="0"/>
                      <a:pt x="2824" y="0"/>
                    </a:cubicBezTo>
                    <a:lnTo>
                      <a:pt x="7701" y="0"/>
                    </a:lnTo>
                    <a:cubicBezTo>
                      <a:pt x="8015" y="0"/>
                      <a:pt x="8275" y="79"/>
                      <a:pt x="8479" y="291"/>
                    </a:cubicBezTo>
                    <a:cubicBezTo>
                      <a:pt x="8684" y="504"/>
                      <a:pt x="8810" y="803"/>
                      <a:pt x="8896" y="1267"/>
                    </a:cubicBezTo>
                    <a:cubicBezTo>
                      <a:pt x="8975" y="1715"/>
                      <a:pt x="9360" y="3972"/>
                      <a:pt x="9746" y="6261"/>
                    </a:cubicBezTo>
                    <a:cubicBezTo>
                      <a:pt x="10052" y="8078"/>
                      <a:pt x="10367" y="9918"/>
                      <a:pt x="10524" y="108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0BB5AA-AA51-4BFD-82D1-728683C04E61}"/>
              </a:ext>
            </a:extLst>
          </p:cNvPr>
          <p:cNvSpPr/>
          <p:nvPr/>
        </p:nvSpPr>
        <p:spPr>
          <a:xfrm>
            <a:off x="605020" y="415490"/>
            <a:ext cx="6776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Что такое Коллекция 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p89"/>
          <p:cNvSpPr/>
          <p:nvPr/>
        </p:nvSpPr>
        <p:spPr>
          <a:xfrm>
            <a:off x="953067" y="1478800"/>
            <a:ext cx="10272000" cy="4724000"/>
          </a:xfrm>
          <a:prstGeom prst="roundRect">
            <a:avLst>
              <a:gd name="adj" fmla="val 185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05" name="Google Shape;3905;p89"/>
          <p:cNvSpPr txBox="1">
            <a:spLocks noGrp="1"/>
          </p:cNvSpPr>
          <p:nvPr>
            <p:ph type="title"/>
          </p:nvPr>
        </p:nvSpPr>
        <p:spPr>
          <a:xfrm>
            <a:off x="1138519" y="1632925"/>
            <a:ext cx="9886496" cy="435955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/>
            <a:r>
              <a:rPr lang="ru-RU" sz="3600" dirty="0" err="1">
                <a:solidFill>
                  <a:schemeClr val="dk1"/>
                </a:solidFill>
              </a:rPr>
              <a:t>SortedList</a:t>
            </a:r>
            <a:r>
              <a:rPr lang="ru-RU" sz="3600" dirty="0">
                <a:solidFill>
                  <a:schemeClr val="dk1"/>
                </a:solidFill>
              </a:rPr>
              <a:t>&lt;</a:t>
            </a:r>
            <a:r>
              <a:rPr lang="ru-RU" sz="3600" dirty="0" err="1">
                <a:solidFill>
                  <a:schemeClr val="dk1"/>
                </a:solidFill>
              </a:rPr>
              <a:t>TKey,TValue</a:t>
            </a:r>
            <a:r>
              <a:rPr lang="ru-RU" sz="3600" dirty="0">
                <a:solidFill>
                  <a:schemeClr val="dk1"/>
                </a:solidFill>
              </a:rPr>
              <a:t>&gt; в C# — это класс, который представляет собой коллекцию пар «ключ-значение», где каждый элемент автоматически сортируется по ключу в порядке возрастания. Ключи и пакеты могут быть значениями любых типов данных, которые представляют собой интерфейс </a:t>
            </a:r>
            <a:r>
              <a:rPr lang="ru-RU" sz="3600" dirty="0" err="1">
                <a:solidFill>
                  <a:schemeClr val="dk1"/>
                </a:solidFill>
              </a:rPr>
              <a:t>IComparable</a:t>
            </a:r>
            <a:r>
              <a:rPr lang="ru-RU" sz="3600" dirty="0">
                <a:solidFill>
                  <a:schemeClr val="dk1"/>
                </a:solidFill>
              </a:rPr>
              <a:t>&lt;</a:t>
            </a:r>
            <a:r>
              <a:rPr lang="ru-RU" sz="3600" dirty="0" err="1">
                <a:solidFill>
                  <a:schemeClr val="dk1"/>
                </a:solidFill>
              </a:rPr>
              <a:t>TKey</a:t>
            </a:r>
            <a:r>
              <a:rPr lang="ru-RU" sz="3600" dirty="0">
                <a:solidFill>
                  <a:schemeClr val="dk1"/>
                </a:solidFill>
              </a:rPr>
              <a:t>&gt;.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3906" name="Google Shape;3906;p89"/>
          <p:cNvSpPr/>
          <p:nvPr/>
        </p:nvSpPr>
        <p:spPr>
          <a:xfrm>
            <a:off x="953065" y="632376"/>
            <a:ext cx="10272000" cy="626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907" name="Google Shape;3907;p89"/>
          <p:cNvGrpSpPr/>
          <p:nvPr/>
        </p:nvGrpSpPr>
        <p:grpSpPr>
          <a:xfrm>
            <a:off x="10175930" y="865525"/>
            <a:ext cx="849085" cy="160104"/>
            <a:chOff x="8209059" y="198000"/>
            <a:chExt cx="636814" cy="120078"/>
          </a:xfrm>
        </p:grpSpPr>
        <p:sp>
          <p:nvSpPr>
            <p:cNvPr id="3908" name="Google Shape;3908;p8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9" name="Google Shape;3909;p8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0" name="Google Shape;3910;p8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" name="Google Shape;3686;p86"/>
          <p:cNvGrpSpPr/>
          <p:nvPr/>
        </p:nvGrpSpPr>
        <p:grpSpPr>
          <a:xfrm flipH="1">
            <a:off x="37520" y="1848444"/>
            <a:ext cx="1840301" cy="1081965"/>
            <a:chOff x="8286384" y="2930442"/>
            <a:chExt cx="1380226" cy="811474"/>
          </a:xfrm>
        </p:grpSpPr>
        <p:sp>
          <p:nvSpPr>
            <p:cNvPr id="3687" name="Google Shape;3687;p86"/>
            <p:cNvSpPr/>
            <p:nvPr/>
          </p:nvSpPr>
          <p:spPr>
            <a:xfrm>
              <a:off x="8286384" y="2930442"/>
              <a:ext cx="1380226" cy="811474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8" name="Google Shape;3688;p86"/>
            <p:cNvSpPr/>
            <p:nvPr/>
          </p:nvSpPr>
          <p:spPr>
            <a:xfrm>
              <a:off x="8290248" y="3089198"/>
              <a:ext cx="1145571" cy="394644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0" name="Google Shape;3691;p86">
            <a:extLst>
              <a:ext uri="{FF2B5EF4-FFF2-40B4-BE49-F238E27FC236}">
                <a16:creationId xmlns:a16="http://schemas.microsoft.com/office/drawing/2014/main" id="{99CB3BC3-D4AD-42D8-A84C-56CFBEE3B680}"/>
              </a:ext>
            </a:extLst>
          </p:cNvPr>
          <p:cNvSpPr/>
          <p:nvPr/>
        </p:nvSpPr>
        <p:spPr>
          <a:xfrm>
            <a:off x="1281953" y="4048952"/>
            <a:ext cx="9350904" cy="94666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83" name="Google Shape;3683;p86"/>
          <p:cNvSpPr/>
          <p:nvPr/>
        </p:nvSpPr>
        <p:spPr>
          <a:xfrm rot="7372675" flipH="1">
            <a:off x="11469995" y="866253"/>
            <a:ext cx="253351" cy="315740"/>
          </a:xfrm>
          <a:custGeom>
            <a:avLst/>
            <a:gdLst/>
            <a:ahLst/>
            <a:cxnLst/>
            <a:rect l="l" t="t" r="r" b="b"/>
            <a:pathLst>
              <a:path w="8950" h="11154" extrusionOk="0">
                <a:moveTo>
                  <a:pt x="5195" y="0"/>
                </a:moveTo>
                <a:cubicBezTo>
                  <a:pt x="2073" y="0"/>
                  <a:pt x="1" y="6221"/>
                  <a:pt x="481" y="10789"/>
                </a:cubicBezTo>
                <a:lnTo>
                  <a:pt x="7557" y="11154"/>
                </a:lnTo>
                <a:cubicBezTo>
                  <a:pt x="4773" y="5790"/>
                  <a:pt x="8950" y="631"/>
                  <a:pt x="5617" y="38"/>
                </a:cubicBezTo>
                <a:cubicBezTo>
                  <a:pt x="5474" y="13"/>
                  <a:pt x="5334" y="0"/>
                  <a:pt x="51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84" name="Google Shape;3684;p86"/>
          <p:cNvSpPr/>
          <p:nvPr/>
        </p:nvSpPr>
        <p:spPr>
          <a:xfrm rot="7372675" flipH="1">
            <a:off x="11238764" y="123455"/>
            <a:ext cx="794757" cy="1079812"/>
          </a:xfrm>
          <a:custGeom>
            <a:avLst/>
            <a:gdLst/>
            <a:ahLst/>
            <a:cxnLst/>
            <a:rect l="l" t="t" r="r" b="b"/>
            <a:pathLst>
              <a:path w="28076" h="38146" extrusionOk="0">
                <a:moveTo>
                  <a:pt x="16680" y="0"/>
                </a:moveTo>
                <a:cubicBezTo>
                  <a:pt x="13098" y="0"/>
                  <a:pt x="9559" y="2443"/>
                  <a:pt x="8217" y="6989"/>
                </a:cubicBezTo>
                <a:cubicBezTo>
                  <a:pt x="5410" y="16530"/>
                  <a:pt x="0" y="21871"/>
                  <a:pt x="0" y="21871"/>
                </a:cubicBezTo>
                <a:lnTo>
                  <a:pt x="17256" y="38146"/>
                </a:lnTo>
                <a:cubicBezTo>
                  <a:pt x="17256" y="38146"/>
                  <a:pt x="28075" y="21232"/>
                  <a:pt x="25770" y="9203"/>
                </a:cubicBezTo>
                <a:cubicBezTo>
                  <a:pt x="24566" y="2920"/>
                  <a:pt x="20597" y="0"/>
                  <a:pt x="166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85" name="Google Shape;3685;p86"/>
          <p:cNvSpPr/>
          <p:nvPr/>
        </p:nvSpPr>
        <p:spPr>
          <a:xfrm rot="7372675" flipH="1">
            <a:off x="11571329" y="371300"/>
            <a:ext cx="303059" cy="584123"/>
          </a:xfrm>
          <a:custGeom>
            <a:avLst/>
            <a:gdLst/>
            <a:ahLst/>
            <a:cxnLst/>
            <a:rect l="l" t="t" r="r" b="b"/>
            <a:pathLst>
              <a:path w="10706" h="20635" extrusionOk="0">
                <a:moveTo>
                  <a:pt x="9815" y="1"/>
                </a:moveTo>
                <a:cubicBezTo>
                  <a:pt x="9655" y="24"/>
                  <a:pt x="9541" y="161"/>
                  <a:pt x="9541" y="320"/>
                </a:cubicBezTo>
                <a:cubicBezTo>
                  <a:pt x="9541" y="435"/>
                  <a:pt x="10112" y="11710"/>
                  <a:pt x="137" y="20133"/>
                </a:cubicBezTo>
                <a:cubicBezTo>
                  <a:pt x="23" y="20224"/>
                  <a:pt x="0" y="20407"/>
                  <a:pt x="91" y="20521"/>
                </a:cubicBezTo>
                <a:cubicBezTo>
                  <a:pt x="160" y="20589"/>
                  <a:pt x="228" y="20635"/>
                  <a:pt x="320" y="20635"/>
                </a:cubicBezTo>
                <a:cubicBezTo>
                  <a:pt x="388" y="20635"/>
                  <a:pt x="457" y="20612"/>
                  <a:pt x="502" y="20566"/>
                </a:cubicBezTo>
                <a:cubicBezTo>
                  <a:pt x="10705" y="11961"/>
                  <a:pt x="10112" y="389"/>
                  <a:pt x="10112" y="275"/>
                </a:cubicBezTo>
                <a:cubicBezTo>
                  <a:pt x="10112" y="115"/>
                  <a:pt x="9975" y="1"/>
                  <a:pt x="98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89" name="Google Shape;3689;p86"/>
          <p:cNvSpPr/>
          <p:nvPr/>
        </p:nvSpPr>
        <p:spPr>
          <a:xfrm>
            <a:off x="6806024" y="1472172"/>
            <a:ext cx="4678774" cy="100994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90" name="Google Shape;3690;p86"/>
          <p:cNvSpPr/>
          <p:nvPr/>
        </p:nvSpPr>
        <p:spPr>
          <a:xfrm>
            <a:off x="6806024" y="159198"/>
            <a:ext cx="4678774" cy="1163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91" name="Google Shape;3691;p86"/>
          <p:cNvSpPr/>
          <p:nvPr/>
        </p:nvSpPr>
        <p:spPr>
          <a:xfrm>
            <a:off x="707202" y="1535453"/>
            <a:ext cx="5670872" cy="94666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92" name="Google Shape;3692;p86"/>
          <p:cNvSpPr/>
          <p:nvPr/>
        </p:nvSpPr>
        <p:spPr>
          <a:xfrm>
            <a:off x="704494" y="199413"/>
            <a:ext cx="5735942" cy="1163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CC578-6D0D-4226-9B88-1A20AB6AAFD4}"/>
              </a:ext>
            </a:extLst>
          </p:cNvPr>
          <p:cNvSpPr/>
          <p:nvPr/>
        </p:nvSpPr>
        <p:spPr>
          <a:xfrm>
            <a:off x="7107457" y="1662119"/>
            <a:ext cx="398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Remove(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TKey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key)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B63F949-06F3-41DB-A02B-ED54560D9745}"/>
              </a:ext>
            </a:extLst>
          </p:cNvPr>
          <p:cNvSpPr/>
          <p:nvPr/>
        </p:nvSpPr>
        <p:spPr>
          <a:xfrm>
            <a:off x="1150406" y="1668371"/>
            <a:ext cx="48495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ContainsKey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TKey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key)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DA8744D-1F8D-4D56-BF46-2765837CB06C}"/>
              </a:ext>
            </a:extLst>
          </p:cNvPr>
          <p:cNvSpPr/>
          <p:nvPr/>
        </p:nvSpPr>
        <p:spPr>
          <a:xfrm>
            <a:off x="490250" y="367859"/>
            <a:ext cx="61644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Add(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TKey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key,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Tvalue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value)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12B5EB97-F140-40DD-8AB4-EF183F5BE39F}"/>
              </a:ext>
            </a:extLst>
          </p:cNvPr>
          <p:cNvSpPr/>
          <p:nvPr/>
        </p:nvSpPr>
        <p:spPr>
          <a:xfrm>
            <a:off x="8095538" y="384375"/>
            <a:ext cx="1566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Clear()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Google Shape;3692;p86">
            <a:extLst>
              <a:ext uri="{FF2B5EF4-FFF2-40B4-BE49-F238E27FC236}">
                <a16:creationId xmlns:a16="http://schemas.microsoft.com/office/drawing/2014/main" id="{A76FB2C8-FE8C-40F3-A3DD-A90035C18FB4}"/>
              </a:ext>
            </a:extLst>
          </p:cNvPr>
          <p:cNvSpPr/>
          <p:nvPr/>
        </p:nvSpPr>
        <p:spPr>
          <a:xfrm>
            <a:off x="704494" y="2745858"/>
            <a:ext cx="10750478" cy="9466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144722F-58FE-4038-8C61-232085551EF0}"/>
              </a:ext>
            </a:extLst>
          </p:cNvPr>
          <p:cNvSpPr/>
          <p:nvPr/>
        </p:nvSpPr>
        <p:spPr>
          <a:xfrm>
            <a:off x="1996902" y="2829871"/>
            <a:ext cx="84312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TryGetValue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TKey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ru-RU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alue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value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0C57CFD-DA28-4C1C-AF4E-82903FDD3130}"/>
              </a:ext>
            </a:extLst>
          </p:cNvPr>
          <p:cNvSpPr/>
          <p:nvPr/>
        </p:nvSpPr>
        <p:spPr>
          <a:xfrm>
            <a:off x="1528468" y="4152229"/>
            <a:ext cx="8857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</a:t>
            </a:r>
            <a:r>
              <a:rPr lang="ru-RU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TKey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ru-RU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alue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value</a:t>
            </a:r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4" grpId="0"/>
      <p:bldP spid="37" grpId="0"/>
      <p:bldP spid="17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8CD930-F40B-4D2F-AC6E-A90127240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9" y="1424917"/>
            <a:ext cx="11144091" cy="40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499;p64">
            <a:extLst>
              <a:ext uri="{FF2B5EF4-FFF2-40B4-BE49-F238E27FC236}">
                <a16:creationId xmlns:a16="http://schemas.microsoft.com/office/drawing/2014/main" id="{416811EF-5A6E-4963-87F8-E44A55924231}"/>
              </a:ext>
            </a:extLst>
          </p:cNvPr>
          <p:cNvGrpSpPr/>
          <p:nvPr/>
        </p:nvGrpSpPr>
        <p:grpSpPr>
          <a:xfrm>
            <a:off x="8018122" y="1719432"/>
            <a:ext cx="3116043" cy="3049792"/>
            <a:chOff x="1989911" y="2306065"/>
            <a:chExt cx="387099" cy="353207"/>
          </a:xfrm>
        </p:grpSpPr>
        <p:sp>
          <p:nvSpPr>
            <p:cNvPr id="5" name="Google Shape;5500;p64">
              <a:extLst>
                <a:ext uri="{FF2B5EF4-FFF2-40B4-BE49-F238E27FC236}">
                  <a16:creationId xmlns:a16="http://schemas.microsoft.com/office/drawing/2014/main" id="{89ED790F-E194-47C1-BE90-829ACDBB41CE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501;p64">
              <a:extLst>
                <a:ext uri="{FF2B5EF4-FFF2-40B4-BE49-F238E27FC236}">
                  <a16:creationId xmlns:a16="http://schemas.microsoft.com/office/drawing/2014/main" id="{DBCA1543-B534-460B-B1BF-A81AC5F1EEC0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02;p64">
              <a:extLst>
                <a:ext uri="{FF2B5EF4-FFF2-40B4-BE49-F238E27FC236}">
                  <a16:creationId xmlns:a16="http://schemas.microsoft.com/office/drawing/2014/main" id="{D563C30B-9456-443F-9C9D-D95CCFB18D4E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503;p64">
              <a:extLst>
                <a:ext uri="{FF2B5EF4-FFF2-40B4-BE49-F238E27FC236}">
                  <a16:creationId xmlns:a16="http://schemas.microsoft.com/office/drawing/2014/main" id="{457BD0BD-7C53-43DB-B0F7-EE1A87EBE714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04;p64">
              <a:extLst>
                <a:ext uri="{FF2B5EF4-FFF2-40B4-BE49-F238E27FC236}">
                  <a16:creationId xmlns:a16="http://schemas.microsoft.com/office/drawing/2014/main" id="{3D7B1CAF-2E11-4592-9F64-C449FC0B0FB6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5;p64">
              <a:extLst>
                <a:ext uri="{FF2B5EF4-FFF2-40B4-BE49-F238E27FC236}">
                  <a16:creationId xmlns:a16="http://schemas.microsoft.com/office/drawing/2014/main" id="{BB936E6A-4A3B-43A4-B6D2-E8201DE2B638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06;p64">
              <a:extLst>
                <a:ext uri="{FF2B5EF4-FFF2-40B4-BE49-F238E27FC236}">
                  <a16:creationId xmlns:a16="http://schemas.microsoft.com/office/drawing/2014/main" id="{5749A1A0-1F31-48CE-A014-6512C78BF416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1073;p127">
            <a:extLst>
              <a:ext uri="{FF2B5EF4-FFF2-40B4-BE49-F238E27FC236}">
                <a16:creationId xmlns:a16="http://schemas.microsoft.com/office/drawing/2014/main" id="{D2A6B718-FEE6-4B89-93AD-4C2843B5AA6A}"/>
              </a:ext>
            </a:extLst>
          </p:cNvPr>
          <p:cNvGrpSpPr/>
          <p:nvPr/>
        </p:nvGrpSpPr>
        <p:grpSpPr>
          <a:xfrm>
            <a:off x="8832681" y="5309108"/>
            <a:ext cx="4098011" cy="1898515"/>
            <a:chOff x="1906114" y="789980"/>
            <a:chExt cx="1487676" cy="606868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6" name="Google Shape;11074;p127">
              <a:extLst>
                <a:ext uri="{FF2B5EF4-FFF2-40B4-BE49-F238E27FC236}">
                  <a16:creationId xmlns:a16="http://schemas.microsoft.com/office/drawing/2014/main" id="{F60562EE-D021-4FEC-A1BF-670404043B2C}"/>
                </a:ext>
              </a:extLst>
            </p:cNvPr>
            <p:cNvCxnSpPr/>
            <p:nvPr/>
          </p:nvCxnSpPr>
          <p:spPr>
            <a:xfrm rot="10800000">
              <a:off x="2109981" y="1180903"/>
              <a:ext cx="1280400" cy="0"/>
            </a:xfrm>
            <a:prstGeom prst="straightConnector1">
              <a:avLst/>
            </a:prstGeom>
            <a:grpFill/>
            <a:ln w="9525" cap="flat" cmpd="sng">
              <a:solidFill>
                <a:srgbClr val="B3C3C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1075;p127">
              <a:extLst>
                <a:ext uri="{FF2B5EF4-FFF2-40B4-BE49-F238E27FC236}">
                  <a16:creationId xmlns:a16="http://schemas.microsoft.com/office/drawing/2014/main" id="{07C74593-B26B-40C2-B8D6-C818419C6154}"/>
                </a:ext>
              </a:extLst>
            </p:cNvPr>
            <p:cNvCxnSpPr/>
            <p:nvPr/>
          </p:nvCxnSpPr>
          <p:spPr>
            <a:xfrm rot="10800000">
              <a:off x="2109981" y="985080"/>
              <a:ext cx="1280400" cy="0"/>
            </a:xfrm>
            <a:prstGeom prst="straightConnector1">
              <a:avLst/>
            </a:prstGeom>
            <a:grpFill/>
            <a:ln w="9525" cap="flat" cmpd="sng">
              <a:solidFill>
                <a:srgbClr val="B3C3C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1076;p127">
              <a:extLst>
                <a:ext uri="{FF2B5EF4-FFF2-40B4-BE49-F238E27FC236}">
                  <a16:creationId xmlns:a16="http://schemas.microsoft.com/office/drawing/2014/main" id="{3369FFB7-0F59-47D1-885D-C0C63E0CC002}"/>
                </a:ext>
              </a:extLst>
            </p:cNvPr>
            <p:cNvCxnSpPr/>
            <p:nvPr/>
          </p:nvCxnSpPr>
          <p:spPr>
            <a:xfrm rot="10800000">
              <a:off x="2109981" y="1376729"/>
              <a:ext cx="1280400" cy="0"/>
            </a:xfrm>
            <a:prstGeom prst="straightConnector1">
              <a:avLst/>
            </a:prstGeom>
            <a:grpFill/>
            <a:ln w="9525" cap="flat" cmpd="sng">
              <a:solidFill>
                <a:srgbClr val="B3C3C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11077;p127">
              <a:extLst>
                <a:ext uri="{FF2B5EF4-FFF2-40B4-BE49-F238E27FC236}">
                  <a16:creationId xmlns:a16="http://schemas.microsoft.com/office/drawing/2014/main" id="{F72EBA24-1C10-48D8-864D-D4A23D830FAD}"/>
                </a:ext>
              </a:extLst>
            </p:cNvPr>
            <p:cNvSpPr txBox="1"/>
            <p:nvPr/>
          </p:nvSpPr>
          <p:spPr>
            <a:xfrm flipH="1">
              <a:off x="2109710" y="789981"/>
              <a:ext cx="281100" cy="107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00">
                  <a:solidFill>
                    <a:srgbClr val="E3E9ED"/>
                  </a:solidFill>
                </a:rPr>
                <a:t>JANUARY</a:t>
              </a:r>
              <a:endParaRPr sz="300">
                <a:solidFill>
                  <a:srgbClr val="E3E9ED"/>
                </a:solidFill>
              </a:endParaRPr>
            </a:p>
          </p:txBody>
        </p:sp>
        <p:sp>
          <p:nvSpPr>
            <p:cNvPr id="20" name="Google Shape;11078;p127">
              <a:extLst>
                <a:ext uri="{FF2B5EF4-FFF2-40B4-BE49-F238E27FC236}">
                  <a16:creationId xmlns:a16="http://schemas.microsoft.com/office/drawing/2014/main" id="{3DF4261D-2200-459B-9D38-4066106BDF1E}"/>
                </a:ext>
              </a:extLst>
            </p:cNvPr>
            <p:cNvSpPr txBox="1"/>
            <p:nvPr/>
          </p:nvSpPr>
          <p:spPr>
            <a:xfrm flipH="1">
              <a:off x="2434275" y="789980"/>
              <a:ext cx="289200" cy="107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00">
                  <a:solidFill>
                    <a:srgbClr val="E3E9ED"/>
                  </a:solidFill>
                </a:rPr>
                <a:t>FEBRUARY</a:t>
              </a:r>
              <a:endParaRPr sz="300">
                <a:solidFill>
                  <a:srgbClr val="E3E9ED"/>
                </a:solidFill>
              </a:endParaRPr>
            </a:p>
          </p:txBody>
        </p:sp>
        <p:sp>
          <p:nvSpPr>
            <p:cNvPr id="21" name="Google Shape;11079;p127">
              <a:extLst>
                <a:ext uri="{FF2B5EF4-FFF2-40B4-BE49-F238E27FC236}">
                  <a16:creationId xmlns:a16="http://schemas.microsoft.com/office/drawing/2014/main" id="{2E3D96CB-F56A-4D0A-97A5-22827C60CA67}"/>
                </a:ext>
              </a:extLst>
            </p:cNvPr>
            <p:cNvSpPr txBox="1"/>
            <p:nvPr/>
          </p:nvSpPr>
          <p:spPr>
            <a:xfrm flipH="1">
              <a:off x="2781049" y="789981"/>
              <a:ext cx="281100" cy="107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00">
                  <a:solidFill>
                    <a:srgbClr val="E3E9ED"/>
                  </a:solidFill>
                </a:rPr>
                <a:t>MARCH</a:t>
              </a:r>
              <a:endParaRPr sz="300">
                <a:solidFill>
                  <a:srgbClr val="E3E9ED"/>
                </a:solidFill>
              </a:endParaRPr>
            </a:p>
          </p:txBody>
        </p:sp>
        <p:sp>
          <p:nvSpPr>
            <p:cNvPr id="22" name="Google Shape;11080;p127">
              <a:extLst>
                <a:ext uri="{FF2B5EF4-FFF2-40B4-BE49-F238E27FC236}">
                  <a16:creationId xmlns:a16="http://schemas.microsoft.com/office/drawing/2014/main" id="{696A6486-30D7-4FAD-81CC-0F8D24DE8EB0}"/>
                </a:ext>
              </a:extLst>
            </p:cNvPr>
            <p:cNvSpPr txBox="1"/>
            <p:nvPr/>
          </p:nvSpPr>
          <p:spPr>
            <a:xfrm flipH="1">
              <a:off x="3112690" y="789981"/>
              <a:ext cx="281100" cy="107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00">
                  <a:solidFill>
                    <a:srgbClr val="E3E9ED"/>
                  </a:solidFill>
                </a:rPr>
                <a:t>APRIL</a:t>
              </a:r>
              <a:endParaRPr sz="300">
                <a:solidFill>
                  <a:srgbClr val="E3E9ED"/>
                </a:solidFill>
              </a:endParaRPr>
            </a:p>
          </p:txBody>
        </p:sp>
        <p:sp>
          <p:nvSpPr>
            <p:cNvPr id="23" name="Google Shape;11081;p127">
              <a:extLst>
                <a:ext uri="{FF2B5EF4-FFF2-40B4-BE49-F238E27FC236}">
                  <a16:creationId xmlns:a16="http://schemas.microsoft.com/office/drawing/2014/main" id="{FCF7817F-1DAF-496F-9DB5-34060F4D542E}"/>
                </a:ext>
              </a:extLst>
            </p:cNvPr>
            <p:cNvSpPr/>
            <p:nvPr/>
          </p:nvSpPr>
          <p:spPr>
            <a:xfrm>
              <a:off x="2105681" y="964326"/>
              <a:ext cx="289200" cy="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82;p127">
              <a:extLst>
                <a:ext uri="{FF2B5EF4-FFF2-40B4-BE49-F238E27FC236}">
                  <a16:creationId xmlns:a16="http://schemas.microsoft.com/office/drawing/2014/main" id="{BC2FEE49-E0C3-4338-AEE8-FFDDC5F651C1}"/>
                </a:ext>
              </a:extLst>
            </p:cNvPr>
            <p:cNvSpPr/>
            <p:nvPr/>
          </p:nvSpPr>
          <p:spPr>
            <a:xfrm>
              <a:off x="2109515" y="1159286"/>
              <a:ext cx="280200" cy="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83;p127">
              <a:extLst>
                <a:ext uri="{FF2B5EF4-FFF2-40B4-BE49-F238E27FC236}">
                  <a16:creationId xmlns:a16="http://schemas.microsoft.com/office/drawing/2014/main" id="{3AF45B6C-BD40-4F25-AF39-613BA192005C}"/>
                </a:ext>
              </a:extLst>
            </p:cNvPr>
            <p:cNvSpPr/>
            <p:nvPr/>
          </p:nvSpPr>
          <p:spPr>
            <a:xfrm>
              <a:off x="2753389" y="1353677"/>
              <a:ext cx="325500" cy="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084;p127">
              <a:extLst>
                <a:ext uri="{FF2B5EF4-FFF2-40B4-BE49-F238E27FC236}">
                  <a16:creationId xmlns:a16="http://schemas.microsoft.com/office/drawing/2014/main" id="{D0565F8D-B4BE-4040-9CFA-B873DADAA354}"/>
                </a:ext>
              </a:extLst>
            </p:cNvPr>
            <p:cNvSpPr/>
            <p:nvPr/>
          </p:nvSpPr>
          <p:spPr>
            <a:xfrm>
              <a:off x="2105681" y="1159287"/>
              <a:ext cx="289200" cy="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085;p127">
              <a:extLst>
                <a:ext uri="{FF2B5EF4-FFF2-40B4-BE49-F238E27FC236}">
                  <a16:creationId xmlns:a16="http://schemas.microsoft.com/office/drawing/2014/main" id="{CFD680F6-A342-4CA6-88FC-14E0A1BA717A}"/>
                </a:ext>
              </a:extLst>
            </p:cNvPr>
            <p:cNvSpPr/>
            <p:nvPr/>
          </p:nvSpPr>
          <p:spPr>
            <a:xfrm>
              <a:off x="2412005" y="1354248"/>
              <a:ext cx="325500" cy="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086;p127">
              <a:extLst>
                <a:ext uri="{FF2B5EF4-FFF2-40B4-BE49-F238E27FC236}">
                  <a16:creationId xmlns:a16="http://schemas.microsoft.com/office/drawing/2014/main" id="{6B4FF979-0F75-4302-969A-93D1167A59D0}"/>
                </a:ext>
              </a:extLst>
            </p:cNvPr>
            <p:cNvSpPr/>
            <p:nvPr/>
          </p:nvSpPr>
          <p:spPr>
            <a:xfrm>
              <a:off x="2410087" y="964961"/>
              <a:ext cx="325500" cy="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087;p127">
              <a:extLst>
                <a:ext uri="{FF2B5EF4-FFF2-40B4-BE49-F238E27FC236}">
                  <a16:creationId xmlns:a16="http://schemas.microsoft.com/office/drawing/2014/main" id="{7C87AAB8-9294-469C-8558-375D9C62E30B}"/>
                </a:ext>
              </a:extLst>
            </p:cNvPr>
            <p:cNvSpPr txBox="1"/>
            <p:nvPr/>
          </p:nvSpPr>
          <p:spPr>
            <a:xfrm flipH="1">
              <a:off x="1906114" y="918164"/>
              <a:ext cx="203400" cy="106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00">
                  <a:solidFill>
                    <a:srgbClr val="E3E9ED"/>
                  </a:solidFill>
                </a:rPr>
                <a:t>PHASE 1</a:t>
              </a:r>
              <a:endParaRPr sz="300">
                <a:solidFill>
                  <a:srgbClr val="E3E9ED"/>
                </a:solidFill>
              </a:endParaRPr>
            </a:p>
          </p:txBody>
        </p:sp>
        <p:sp>
          <p:nvSpPr>
            <p:cNvPr id="30" name="Google Shape;11088;p127">
              <a:extLst>
                <a:ext uri="{FF2B5EF4-FFF2-40B4-BE49-F238E27FC236}">
                  <a16:creationId xmlns:a16="http://schemas.microsoft.com/office/drawing/2014/main" id="{20B228D1-5EF8-4C4E-8948-55413CCDDF1C}"/>
                </a:ext>
              </a:extLst>
            </p:cNvPr>
            <p:cNvSpPr txBox="1"/>
            <p:nvPr/>
          </p:nvSpPr>
          <p:spPr>
            <a:xfrm flipH="1">
              <a:off x="1919618" y="1113390"/>
              <a:ext cx="189900" cy="91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00">
                  <a:solidFill>
                    <a:srgbClr val="E3E9ED"/>
                  </a:solidFill>
                </a:rPr>
                <a:t>Task 1</a:t>
              </a:r>
              <a:endParaRPr sz="300">
                <a:solidFill>
                  <a:srgbClr val="E3E9ED"/>
                </a:solidFill>
              </a:endParaRPr>
            </a:p>
          </p:txBody>
        </p:sp>
        <p:sp>
          <p:nvSpPr>
            <p:cNvPr id="31" name="Google Shape;11089;p127">
              <a:extLst>
                <a:ext uri="{FF2B5EF4-FFF2-40B4-BE49-F238E27FC236}">
                  <a16:creationId xmlns:a16="http://schemas.microsoft.com/office/drawing/2014/main" id="{78E36BBA-2D75-41DD-9FCC-5EF80AAED78B}"/>
                </a:ext>
              </a:extLst>
            </p:cNvPr>
            <p:cNvSpPr txBox="1"/>
            <p:nvPr/>
          </p:nvSpPr>
          <p:spPr>
            <a:xfrm flipH="1">
              <a:off x="1906118" y="1304527"/>
              <a:ext cx="203400" cy="91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00">
                  <a:solidFill>
                    <a:srgbClr val="E3E9ED"/>
                  </a:solidFill>
                </a:rPr>
                <a:t>Task 2</a:t>
              </a:r>
              <a:endParaRPr sz="300">
                <a:solidFill>
                  <a:srgbClr val="E3E9ED"/>
                </a:solidFill>
              </a:endParaRPr>
            </a:p>
          </p:txBody>
        </p:sp>
        <p:sp>
          <p:nvSpPr>
            <p:cNvPr id="32" name="Google Shape;11090;p127">
              <a:extLst>
                <a:ext uri="{FF2B5EF4-FFF2-40B4-BE49-F238E27FC236}">
                  <a16:creationId xmlns:a16="http://schemas.microsoft.com/office/drawing/2014/main" id="{0739C1D9-4475-475C-9098-4FD4510D8A97}"/>
                </a:ext>
              </a:extLst>
            </p:cNvPr>
            <p:cNvSpPr/>
            <p:nvPr/>
          </p:nvSpPr>
          <p:spPr>
            <a:xfrm>
              <a:off x="2750975" y="964961"/>
              <a:ext cx="325500" cy="4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020;p111">
            <a:extLst>
              <a:ext uri="{FF2B5EF4-FFF2-40B4-BE49-F238E27FC236}">
                <a16:creationId xmlns:a16="http://schemas.microsoft.com/office/drawing/2014/main" id="{3F874E39-5DBC-4D73-8783-4389AB406D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1910" y="994029"/>
            <a:ext cx="6606212" cy="30713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8800" dirty="0"/>
              <a:t>THANKS!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16081610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154</Words>
  <Application>Microsoft Office PowerPoint</Application>
  <PresentationFormat>Широкоэкранный</PresentationFormat>
  <Paragraphs>19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Bebas Neue</vt:lpstr>
      <vt:lpstr>Calibri</vt:lpstr>
      <vt:lpstr>Calibri Light</vt:lpstr>
      <vt:lpstr>Quicksand</vt:lpstr>
      <vt:lpstr>Тема Office</vt:lpstr>
      <vt:lpstr>Презентация PowerPoint</vt:lpstr>
      <vt:lpstr>Коллекции C# — Они предназначены для упрощения процесса работы с коллекциями данных, предоставляя набор методов и свойств, которые позволяют добавлять, удалять, сортировать, искать и манипулировать элементами в коллекции.</vt:lpstr>
      <vt:lpstr>SortedList&lt;TKey,TValue&gt; в C# — это класс, который представляет собой коллекцию пар «ключ-значение», где каждый элемент автоматически сортируется по ключу в порядке возрастания. Ключи и пакеты могут быть значениями любых типов данных, которые представляют собой интерфейс IComparable&lt;TKey&gt;.</vt:lpstr>
      <vt:lpstr>Презентация PowerPoint</vt:lpstr>
      <vt:lpstr>Презентация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Valeh Amirbekov</dc:creator>
  <cp:lastModifiedBy>Valeh Amirbekov</cp:lastModifiedBy>
  <cp:revision>5</cp:revision>
  <dcterms:created xsi:type="dcterms:W3CDTF">2023-04-23T11:11:39Z</dcterms:created>
  <dcterms:modified xsi:type="dcterms:W3CDTF">2023-04-30T08:16:20Z</dcterms:modified>
</cp:coreProperties>
</file>