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671ecd1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671ecd1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671ecd1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671ecd1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671ecd1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671ecd1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55285a1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55285a1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671ecd1c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671ecd1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671ecd1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671ecd1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5285a1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55285a1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55285a1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55285a1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55285a1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55285a1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4fefa0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54fefa0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4fefa0a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4fefa0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671ecd1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671ecd1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671ecd1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671ecd1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671ecd1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671ecd1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671ecd1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671ecd1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671ecd1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671ecd1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71ecd1c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671ecd1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/>
              <a:t>Implementing Convolutional Neural Network and Neural Style Transfer from Scratch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by: </a:t>
            </a:r>
            <a:r>
              <a:rPr lang="en-GB"/>
              <a:t>AmirReza Azari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Underlying Technology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Based on </a:t>
            </a:r>
            <a:r>
              <a:rPr b="1" lang="en-GB" sz="1500"/>
              <a:t>Convolutional Neural Networks (CNNs)</a:t>
            </a:r>
            <a:br>
              <a:rPr b="1" lang="en-GB" sz="1500"/>
            </a:b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CNN layers capture: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Lower layers → edges, textures (style)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Higher layers → objects, shapes (content)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Loss Function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Total loss = Content Loss + Style Loss (+ sometimes TV loss)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Optimizes image to minimize this loss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Balances “looking like the photo” vs “looking like the painting”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End-to-End Process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Take content &amp; style images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Pass through CNN (like VGG-19)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Compute losses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Iteratively update the generated image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Final stylized image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07" name="Google Shape;207;p25" title="blue_hous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150" y="1125800"/>
            <a:ext cx="529369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13" name="Google Shape;213;p26" title="oran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02" y="646025"/>
            <a:ext cx="3059873" cy="407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463" y="1307850"/>
            <a:ext cx="349496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297500" y="1394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Convolutional Neural Networks (CNNs):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Core architecture for computer visio</a:t>
            </a:r>
            <a:r>
              <a:rPr lang="en-GB" sz="1400"/>
              <a:t>n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Automatically extracts features (edges → objects)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Powers tasks like classification, detection, and recognition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Neural Style Transfer (NST):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Creative application of CNNs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/>
              <a:t>Blends </a:t>
            </a:r>
            <a:r>
              <a:rPr b="1" lang="en-GB" sz="1400"/>
              <a:t>c</a:t>
            </a:r>
            <a:r>
              <a:rPr b="1" lang="en-GB" sz="1400"/>
              <a:t>ontent</a:t>
            </a:r>
            <a:r>
              <a:rPr lang="en-GB" sz="1400"/>
              <a:t> (structure) with </a:t>
            </a:r>
            <a:r>
              <a:rPr b="1" lang="en-GB" sz="1400"/>
              <a:t>style</a:t>
            </a:r>
            <a:r>
              <a:rPr lang="en-GB" sz="1400"/>
              <a:t> (textures, colors)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Bridges deep learning and artistic expression</a:t>
            </a:r>
            <a:br>
              <a:rPr lang="en-GB" sz="1400"/>
            </a:b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Takeaway: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/>
              <a:t>CNNs provide the </a:t>
            </a:r>
            <a:r>
              <a:rPr b="1" lang="en-GB" sz="1400"/>
              <a:t>foundation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/>
              <a:t>NST shows how these models enable both </a:t>
            </a:r>
            <a:r>
              <a:rPr b="1" lang="en-GB" sz="1400"/>
              <a:t>practical</a:t>
            </a:r>
            <a:r>
              <a:rPr lang="en-GB" sz="1400"/>
              <a:t> and </a:t>
            </a:r>
            <a:r>
              <a:rPr b="1" lang="en-GB" sz="1400"/>
              <a:t>creative</a:t>
            </a:r>
            <a:r>
              <a:rPr lang="en-GB" sz="1400"/>
              <a:t> applications of AI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1297500" y="1394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For CNNs: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Improve </a:t>
            </a:r>
            <a:r>
              <a:rPr b="1" lang="en-GB" sz="1500"/>
              <a:t>efficiency</a:t>
            </a:r>
            <a:r>
              <a:rPr lang="en-GB" sz="1500"/>
              <a:t> with lightweight models (e.g., MobileNet, EfficientNet)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Better </a:t>
            </a:r>
            <a:r>
              <a:rPr b="1" lang="en-GB" sz="1500"/>
              <a:t>explainability</a:t>
            </a:r>
            <a:r>
              <a:rPr lang="en-GB" sz="1500"/>
              <a:t> and interpretability of learned features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Integration with </a:t>
            </a:r>
            <a:r>
              <a:rPr b="1" lang="en-GB" sz="1500"/>
              <a:t>multimodal AI</a:t>
            </a:r>
            <a:r>
              <a:rPr lang="en-GB" sz="1500"/>
              <a:t> (vision + text + audio)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Applications in </a:t>
            </a:r>
            <a:r>
              <a:rPr b="1" lang="en-GB" sz="1500"/>
              <a:t>medical imaging, robotics, autonomous systems</a:t>
            </a:r>
            <a:br>
              <a:rPr b="1" lang="en-GB" sz="1500"/>
            </a:b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For NST: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-GB" sz="1500"/>
              <a:t>Faster real-time style transfer</a:t>
            </a:r>
            <a:r>
              <a:rPr lang="en-GB" sz="1500"/>
              <a:t> with more stable outputs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-GB" sz="1500"/>
              <a:t>Multi-style &amp; dynamic blending</a:t>
            </a:r>
            <a:r>
              <a:rPr lang="en-GB" sz="1500"/>
              <a:t> in a single model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Style transfer for </a:t>
            </a:r>
            <a:r>
              <a:rPr b="1" lang="en-GB" sz="1500"/>
              <a:t>videos &amp; 3D content</a:t>
            </a:r>
            <a:endParaRPr b="1"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-GB" sz="1500"/>
              <a:t>Applications in </a:t>
            </a:r>
            <a:r>
              <a:rPr b="1" lang="en-GB" sz="1500"/>
              <a:t>creative industries, AR/VR, gaming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394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900"/>
              <a:t>Thank you!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Problem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CNN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NST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VGG19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Losses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Results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Conclusion and </a:t>
            </a: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Problem: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Implementing</a:t>
            </a:r>
            <a:r>
              <a:rPr lang="en-GB" sz="1500"/>
              <a:t> CNN from scratch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Implementing NST from scratch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CNN?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A type of deep learning model specialized for </a:t>
            </a:r>
            <a:r>
              <a:rPr b="1" lang="en-GB" sz="1500"/>
              <a:t>image &amp; spatial data</a:t>
            </a:r>
            <a:br>
              <a:rPr b="1" lang="en-GB" sz="1500"/>
            </a:b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Inspired by the human visual system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CNNs?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/>
              <a:t>Automatically learns </a:t>
            </a:r>
            <a:r>
              <a:rPr b="1" lang="en-GB" sz="1500"/>
              <a:t>features</a:t>
            </a:r>
            <a:r>
              <a:rPr lang="en-GB" sz="1500"/>
              <a:t> (edges, shapes, objects)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Reduces manual feature engineering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Excellent performance in: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Image classification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Object detection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Face recognition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Architecture Overview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Main building blocks: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Convolution Layer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Pooling Layer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Fully Connected Layer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Output Layer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NST?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AI technique that </a:t>
            </a:r>
            <a:r>
              <a:rPr b="1" lang="en-GB" sz="1500"/>
              <a:t>combines the content of one image</a:t>
            </a:r>
            <a:r>
              <a:rPr lang="en-GB" sz="1500"/>
              <a:t> with the </a:t>
            </a:r>
            <a:r>
              <a:rPr b="1" lang="en-GB" sz="1500"/>
              <a:t>style of another image</a:t>
            </a:r>
            <a:br>
              <a:rPr b="1" lang="en-GB" sz="1500"/>
            </a:b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Example: A photo painted in Van Gogh’s style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Neural Style Transfer?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Creates artistic images with deep learning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Bridges art and technology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Applications: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Digital art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Photography filters</a:t>
            </a:r>
            <a:br>
              <a:rPr lang="en-GB" sz="1500"/>
            </a:b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Entertainment &amp; design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Idea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/>
              <a:t>Two inputs</a:t>
            </a:r>
            <a:r>
              <a:rPr lang="en-GB" sz="1500"/>
              <a:t>: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-GB" sz="1500"/>
              <a:t>Content image</a:t>
            </a:r>
            <a:r>
              <a:rPr lang="en-GB" sz="1500"/>
              <a:t> (e.g., your photo)</a:t>
            </a:r>
            <a:br>
              <a:rPr lang="en-GB" sz="1500"/>
            </a:b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-GB" sz="1500"/>
              <a:t>Style image</a:t>
            </a:r>
            <a:r>
              <a:rPr lang="en-GB" sz="1500"/>
              <a:t> (e.g., Van Gogh’s Starry Night)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-GB" sz="1500"/>
              <a:t>Output</a:t>
            </a:r>
            <a:r>
              <a:rPr lang="en-GB" sz="1500"/>
              <a:t>: A new image = Content + Style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