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80E01E-4C3D-47AA-9ECF-90C03B04A9D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17639B-CEE1-4F32-B3E6-7ACDB670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doceonline.com/dictionary/talk" TargetMode="External"/><Relationship Id="rId13" Type="http://schemas.openxmlformats.org/officeDocument/2006/relationships/hyperlink" Target="http://www.ldoceonline.com/dictionary/christian" TargetMode="External"/><Relationship Id="rId18" Type="http://schemas.openxmlformats.org/officeDocument/2006/relationships/hyperlink" Target="http://www.ldoceonline.com/dictionary/death" TargetMode="External"/><Relationship Id="rId26" Type="http://schemas.openxmlformats.org/officeDocument/2006/relationships/hyperlink" Target="http://www.ldoceonline.com/dictionary/base" TargetMode="External"/><Relationship Id="rId3" Type="http://schemas.openxmlformats.org/officeDocument/2006/relationships/hyperlink" Target="http://www.ldoceonline.com/dictionary/unusual" TargetMode="External"/><Relationship Id="rId21" Type="http://schemas.openxmlformats.org/officeDocument/2006/relationships/hyperlink" Target="http://www.ldoceonline.com/dictionary/bible" TargetMode="External"/><Relationship Id="rId7" Type="http://schemas.openxmlformats.org/officeDocument/2006/relationships/hyperlink" Target="http://www.ldoceonline.com/dictionary/custom" TargetMode="External"/><Relationship Id="rId12" Type="http://schemas.openxmlformats.org/officeDocument/2006/relationships/hyperlink" Target="http://www.ldoceonline.com/dictionary/society" TargetMode="External"/><Relationship Id="rId17" Type="http://schemas.openxmlformats.org/officeDocument/2006/relationships/hyperlink" Target="http://www.ldoceonline.com/dictionary/remember" TargetMode="External"/><Relationship Id="rId25" Type="http://schemas.openxmlformats.org/officeDocument/2006/relationships/hyperlink" Target="http://www.ldoceonline.com/dictionary/christianity" TargetMode="External"/><Relationship Id="rId2" Type="http://schemas.openxmlformats.org/officeDocument/2006/relationships/hyperlink" Target="http://www.ldoceonline.com/dictionary/interesting" TargetMode="External"/><Relationship Id="rId16" Type="http://schemas.openxmlformats.org/officeDocument/2006/relationships/hyperlink" Target="http://www.ldoceonline.com/dictionary/april" TargetMode="External"/><Relationship Id="rId20" Type="http://schemas.openxmlformats.org/officeDocument/2006/relationships/hyperlink" Target="http://www.ldoceonline.com/dictionary/descri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doceonline.com/dictionary/god" TargetMode="External"/><Relationship Id="rId11" Type="http://schemas.openxmlformats.org/officeDocument/2006/relationships/hyperlink" Target="http://www.ldoceonline.com/dictionary/relate" TargetMode="External"/><Relationship Id="rId24" Type="http://schemas.openxmlformats.org/officeDocument/2006/relationships/hyperlink" Target="http://www.ldoceonline.com/dictionary/belief" TargetMode="External"/><Relationship Id="rId5" Type="http://schemas.openxmlformats.org/officeDocument/2006/relationships/hyperlink" Target="http://www.ldoceonline.com/dictionary/set" TargetMode="External"/><Relationship Id="rId15" Type="http://schemas.openxmlformats.org/officeDocument/2006/relationships/hyperlink" Target="http://www.ldoceonline.com/dictionary/march" TargetMode="External"/><Relationship Id="rId23" Type="http://schemas.openxmlformats.org/officeDocument/2006/relationships/hyperlink" Target="http://www.ldoceonline.com/dictionary/main" TargetMode="External"/><Relationship Id="rId10" Type="http://schemas.openxmlformats.org/officeDocument/2006/relationships/hyperlink" Target="http://www.ldoceonline.com/dictionary/general" TargetMode="External"/><Relationship Id="rId19" Type="http://schemas.openxmlformats.org/officeDocument/2006/relationships/hyperlink" Target="http://www.ldoceonline.com/dictionary/return" TargetMode="External"/><Relationship Id="rId4" Type="http://schemas.openxmlformats.org/officeDocument/2006/relationships/hyperlink" Target="http://www.ldoceonline.com/dictionary/ceremony" TargetMode="External"/><Relationship Id="rId9" Type="http://schemas.openxmlformats.org/officeDocument/2006/relationships/hyperlink" Target="http://www.ldoceonline.com/dictionary/religion" TargetMode="External"/><Relationship Id="rId14" Type="http://schemas.openxmlformats.org/officeDocument/2006/relationships/hyperlink" Target="http://www.ldoceonline.com/dictionary/holy" TargetMode="External"/><Relationship Id="rId22" Type="http://schemas.openxmlformats.org/officeDocument/2006/relationships/hyperlink" Target="http://www.ldoceonline.com/dictionary/easte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doceonline.com/dictionary/religious" TargetMode="External"/><Relationship Id="rId3" Type="http://schemas.openxmlformats.org/officeDocument/2006/relationships/hyperlink" Target="http://www.ldoceonline.com/dictionary/performance" TargetMode="External"/><Relationship Id="rId7" Type="http://schemas.openxmlformats.org/officeDocument/2006/relationships/hyperlink" Target="http://www.ldoceonline.com/dictionary/celebrate" TargetMode="External"/><Relationship Id="rId2" Type="http://schemas.openxmlformats.org/officeDocument/2006/relationships/hyperlink" Target="http://www.ldoceonline.com/dictionary/occa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doceonline.com/dictionary/special" TargetMode="External"/><Relationship Id="rId5" Type="http://schemas.openxmlformats.org/officeDocument/2006/relationships/hyperlink" Target="http://www.ldoceonline.com/dictionary/music" TargetMode="External"/><Relationship Id="rId10" Type="http://schemas.openxmlformats.org/officeDocument/2006/relationships/hyperlink" Target="http://www.ldoceonline.com/dictionary/holiday" TargetMode="External"/><Relationship Id="rId4" Type="http://schemas.openxmlformats.org/officeDocument/2006/relationships/hyperlink" Target="http://www.ldoceonline.com/dictionary/film" TargetMode="External"/><Relationship Id="rId9" Type="http://schemas.openxmlformats.org/officeDocument/2006/relationships/hyperlink" Target="http://www.ldoceonline.com/dictionary/ev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oceonline.com/dictionary/traditional" TargetMode="External"/><Relationship Id="rId2" Type="http://schemas.openxmlformats.org/officeDocument/2006/relationships/hyperlink" Target="http://www.ldoceonline.com/dictionary/religio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doceonline.com/dictionary/occasion" TargetMode="External"/><Relationship Id="rId5" Type="http://schemas.openxmlformats.org/officeDocument/2006/relationships/hyperlink" Target="http://www.ldoceonline.com/dictionary/formal" TargetMode="External"/><Relationship Id="rId4" Type="http://schemas.openxmlformats.org/officeDocument/2006/relationships/hyperlink" Target="http://www.ldoceonline.com/dictionary/perfor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Resurrection_of_Jesus" TargetMode="External"/><Relationship Id="rId3" Type="http://schemas.openxmlformats.org/officeDocument/2006/relationships/hyperlink" Target="https://simple.wikipedia.org/wiki/Holiday" TargetMode="External"/><Relationship Id="rId7" Type="http://schemas.openxmlformats.org/officeDocument/2006/relationships/hyperlink" Target="https://simple.wikipedia.org/wiki/Easter" TargetMode="External"/><Relationship Id="rId2" Type="http://schemas.openxmlformats.org/officeDocument/2006/relationships/hyperlink" Target="https://simple.wikipedia.org/wiki/Christi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Culture" TargetMode="External"/><Relationship Id="rId5" Type="http://schemas.openxmlformats.org/officeDocument/2006/relationships/hyperlink" Target="https://simple.wikipedia.org/wiki/God" TargetMode="External"/><Relationship Id="rId4" Type="http://schemas.openxmlformats.org/officeDocument/2006/relationships/hyperlink" Target="https://simple.wikipedia.org/wiki/Jesus" TargetMode="External"/><Relationship Id="rId9" Type="http://schemas.openxmlformats.org/officeDocument/2006/relationships/hyperlink" Target="https://simple.wikipedia.org/wiki/Adven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Rings" TargetMode="External"/><Relationship Id="rId3" Type="http://schemas.openxmlformats.org/officeDocument/2006/relationships/hyperlink" Target="https://simple.wikipedia.org/wiki/Marriage" TargetMode="External"/><Relationship Id="rId7" Type="http://schemas.openxmlformats.org/officeDocument/2006/relationships/hyperlink" Target="https://simple.wikipedia.org/wiki/Bride" TargetMode="External"/><Relationship Id="rId2" Type="http://schemas.openxmlformats.org/officeDocument/2006/relationships/hyperlink" Target="https://simple.wikipedia.org/wiki/Ceremo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Woman" TargetMode="External"/><Relationship Id="rId5" Type="http://schemas.openxmlformats.org/officeDocument/2006/relationships/hyperlink" Target="https://simple.wikipedia.org/wiki/Husband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simple.wikipedia.org/wiki/Man" TargetMode="External"/><Relationship Id="rId9" Type="http://schemas.openxmlformats.org/officeDocument/2006/relationships/hyperlink" Target="https://simple.wikipedia.org/wiki/Religiou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Festivals and Ceremonies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Amirreza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Firoozi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9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Dastgheyb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Fars, Iran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document is available under </a:t>
            </a:r>
            <a:r>
              <a:rPr lang="en-US" dirty="0" err="1" smtClean="0"/>
              <a:t>gfdl</a:t>
            </a:r>
            <a:r>
              <a:rPr lang="en-US" dirty="0" smtClean="0"/>
              <a:t> at github.com/</a:t>
            </a:r>
            <a:r>
              <a:rPr lang="en-US" dirty="0" err="1" smtClean="0"/>
              <a:t>amirrezafiroozi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going to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words you should know to understand this presentation</a:t>
            </a:r>
          </a:p>
          <a:p>
            <a:r>
              <a:rPr lang="en-US" dirty="0" smtClean="0"/>
              <a:t>what ceremony means</a:t>
            </a:r>
          </a:p>
          <a:p>
            <a:r>
              <a:rPr lang="en-US" dirty="0" smtClean="0"/>
              <a:t>what festival means</a:t>
            </a:r>
          </a:p>
          <a:p>
            <a:r>
              <a:rPr lang="en-US" dirty="0" smtClean="0"/>
              <a:t>Christmas festival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edding ceremony</a:t>
            </a:r>
          </a:p>
        </p:txBody>
      </p:sp>
    </p:spTree>
    <p:extLst>
      <p:ext uri="{BB962C8B-B14F-4D97-AF65-F5344CB8AC3E}">
        <p14:creationId xmlns:p14="http://schemas.microsoft.com/office/powerpoint/2010/main" val="28512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2173356"/>
            <a:ext cx="11754678" cy="46846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to know these words to understand this presentation easier.</a:t>
            </a:r>
          </a:p>
          <a:p>
            <a:r>
              <a:rPr lang="en-US" dirty="0"/>
              <a:t>Event: [countable] something that happens, especially something important, </a:t>
            </a:r>
            <a:r>
              <a:rPr lang="en-US" dirty="0">
                <a:hlinkClick r:id="rId2" tooltip="Definition of interesting"/>
              </a:rPr>
              <a:t>interesting</a:t>
            </a:r>
            <a:r>
              <a:rPr lang="en-US" dirty="0"/>
              <a:t> or </a:t>
            </a:r>
            <a:r>
              <a:rPr lang="en-US" dirty="0">
                <a:hlinkClick r:id="rId3" tooltip="Definition of unusual"/>
              </a:rPr>
              <a:t>unusual</a:t>
            </a:r>
            <a:endParaRPr lang="en-US" dirty="0" smtClean="0"/>
          </a:p>
          <a:p>
            <a:r>
              <a:rPr lang="en-US" dirty="0" smtClean="0"/>
              <a:t>Occasion</a:t>
            </a:r>
            <a:r>
              <a:rPr lang="en-US" dirty="0"/>
              <a:t>: [countable] a time when something </a:t>
            </a:r>
            <a:r>
              <a:rPr lang="en-US" dirty="0" smtClean="0"/>
              <a:t>happens</a:t>
            </a:r>
          </a:p>
          <a:p>
            <a:pPr marL="0" indent="0">
              <a:buNone/>
            </a:pPr>
            <a:r>
              <a:rPr lang="en-US" dirty="0"/>
              <a:t>[countable] an important social event or </a:t>
            </a:r>
            <a:r>
              <a:rPr lang="en-US" dirty="0" smtClean="0">
                <a:hlinkClick r:id="rId4" tooltip="Definition of ceremony"/>
              </a:rPr>
              <a:t>ceremony</a:t>
            </a:r>
            <a:endParaRPr lang="en-US" dirty="0" smtClean="0"/>
          </a:p>
          <a:p>
            <a:r>
              <a:rPr lang="en-US" dirty="0" smtClean="0"/>
              <a:t>Religion: </a:t>
            </a:r>
            <a:r>
              <a:rPr lang="en-US" dirty="0"/>
              <a:t>[countable, uncountable] a </a:t>
            </a:r>
            <a:r>
              <a:rPr lang="en-US" dirty="0">
                <a:hlinkClick r:id="rId5" tooltip="Definition of set"/>
              </a:rPr>
              <a:t>set</a:t>
            </a:r>
            <a:r>
              <a:rPr lang="en-US" dirty="0"/>
              <a:t> of beliefs about a </a:t>
            </a:r>
            <a:r>
              <a:rPr lang="en-US" dirty="0">
                <a:hlinkClick r:id="rId6" tooltip="Definition of god"/>
              </a:rPr>
              <a:t>god</a:t>
            </a:r>
            <a:r>
              <a:rPr lang="en-US" dirty="0"/>
              <a:t>, and the ceremonies and </a:t>
            </a:r>
            <a:r>
              <a:rPr lang="en-US" dirty="0">
                <a:hlinkClick r:id="rId7" tooltip="Definition of custom"/>
              </a:rPr>
              <a:t>customs</a:t>
            </a:r>
            <a:r>
              <a:rPr lang="en-US" dirty="0"/>
              <a:t> that go with these beliefs. Also used when </a:t>
            </a:r>
            <a:r>
              <a:rPr lang="en-US" dirty="0">
                <a:hlinkClick r:id="rId8" tooltip="Definition of talk"/>
              </a:rPr>
              <a:t>talking</a:t>
            </a:r>
            <a:r>
              <a:rPr lang="en-US" dirty="0"/>
              <a:t> about all </a:t>
            </a:r>
            <a:r>
              <a:rPr lang="en-US" dirty="0">
                <a:hlinkClick r:id="rId9" tooltip="Definition of religion"/>
              </a:rPr>
              <a:t>religions</a:t>
            </a:r>
            <a:r>
              <a:rPr lang="en-US" dirty="0"/>
              <a:t> in </a:t>
            </a:r>
            <a:r>
              <a:rPr lang="en-US" dirty="0">
                <a:hlinkClick r:id="rId10" tooltip="Definition of general"/>
              </a:rPr>
              <a:t>general</a:t>
            </a:r>
            <a:endParaRPr lang="en-US" dirty="0" smtClean="0"/>
          </a:p>
          <a:p>
            <a:r>
              <a:rPr lang="en-US" b="1" dirty="0" smtClean="0">
                <a:hlinkClick r:id="rId11" tooltip="Definition of relate"/>
              </a:rPr>
              <a:t>R</a:t>
            </a:r>
            <a:r>
              <a:rPr lang="en-US" b="1" dirty="0" smtClean="0"/>
              <a:t>eligious: </a:t>
            </a:r>
            <a:r>
              <a:rPr lang="en-US" dirty="0" smtClean="0">
                <a:hlinkClick r:id="rId11" tooltip="Definition of relate"/>
              </a:rPr>
              <a:t>relating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>
                <a:hlinkClick r:id="rId9" tooltip="Definition of religion"/>
              </a:rPr>
              <a:t>religion</a:t>
            </a:r>
            <a:r>
              <a:rPr lang="en-US" dirty="0"/>
              <a:t> in </a:t>
            </a:r>
            <a:r>
              <a:rPr lang="en-US" dirty="0">
                <a:hlinkClick r:id="rId10" tooltip="Definition of general"/>
              </a:rPr>
              <a:t>general</a:t>
            </a:r>
            <a:r>
              <a:rPr lang="en-US" dirty="0"/>
              <a:t> or to a particular </a:t>
            </a:r>
            <a:r>
              <a:rPr lang="en-US" dirty="0" smtClean="0"/>
              <a:t>religion</a:t>
            </a:r>
          </a:p>
          <a:p>
            <a:r>
              <a:rPr lang="en-US" b="1" dirty="0" smtClean="0"/>
              <a:t>Cultural: </a:t>
            </a:r>
            <a:r>
              <a:rPr lang="en-US" dirty="0" smtClean="0"/>
              <a:t>belonging </a:t>
            </a:r>
            <a:r>
              <a:rPr lang="en-US" dirty="0"/>
              <a:t>or relating to a particular </a:t>
            </a:r>
            <a:r>
              <a:rPr lang="en-US" dirty="0">
                <a:hlinkClick r:id="rId12" tooltip="Definition of society"/>
              </a:rPr>
              <a:t>society</a:t>
            </a:r>
            <a:r>
              <a:rPr lang="en-US" dirty="0"/>
              <a:t> and its way of </a:t>
            </a:r>
            <a:r>
              <a:rPr lang="en-US" dirty="0" smtClean="0"/>
              <a:t>life </a:t>
            </a:r>
          </a:p>
          <a:p>
            <a:r>
              <a:rPr lang="en-US" b="1" dirty="0" smtClean="0"/>
              <a:t>Easter: </a:t>
            </a:r>
            <a:r>
              <a:rPr lang="en-US" dirty="0" smtClean="0"/>
              <a:t>a </a:t>
            </a:r>
            <a:r>
              <a:rPr lang="en-US" dirty="0">
                <a:hlinkClick r:id="rId13" tooltip="Definition of christian"/>
              </a:rPr>
              <a:t>Christian</a:t>
            </a:r>
            <a:r>
              <a:rPr lang="en-US" dirty="0"/>
              <a:t> </a:t>
            </a:r>
            <a:r>
              <a:rPr lang="en-US" dirty="0">
                <a:hlinkClick r:id="rId14" tooltip="Definition of holy"/>
              </a:rPr>
              <a:t>holy</a:t>
            </a:r>
            <a:r>
              <a:rPr lang="en-US" dirty="0"/>
              <a:t> day in </a:t>
            </a:r>
            <a:r>
              <a:rPr lang="en-US" dirty="0">
                <a:hlinkClick r:id="rId15" tooltip="Definition of march"/>
              </a:rPr>
              <a:t>March</a:t>
            </a:r>
            <a:r>
              <a:rPr lang="en-US" dirty="0"/>
              <a:t> or </a:t>
            </a:r>
            <a:r>
              <a:rPr lang="en-US" dirty="0">
                <a:hlinkClick r:id="rId16" tooltip="Definition of april"/>
              </a:rPr>
              <a:t>April</a:t>
            </a:r>
            <a:r>
              <a:rPr lang="en-US" dirty="0"/>
              <a:t> when Christians </a:t>
            </a:r>
            <a:r>
              <a:rPr lang="en-US" dirty="0">
                <a:hlinkClick r:id="rId17" tooltip="Definition of remember"/>
              </a:rPr>
              <a:t>remember</a:t>
            </a:r>
            <a:r>
              <a:rPr lang="en-US" dirty="0"/>
              <a:t> the </a:t>
            </a:r>
            <a:r>
              <a:rPr lang="en-US" dirty="0">
                <a:hlinkClick r:id="rId18" tooltip="Definition of death"/>
              </a:rPr>
              <a:t>death</a:t>
            </a:r>
            <a:r>
              <a:rPr lang="en-US" dirty="0"/>
              <a:t> of Christ and his </a:t>
            </a:r>
            <a:r>
              <a:rPr lang="en-US" dirty="0">
                <a:hlinkClick r:id="rId19" tooltip="Definition of return"/>
              </a:rPr>
              <a:t>return</a:t>
            </a:r>
            <a:r>
              <a:rPr lang="en-US" dirty="0"/>
              <a:t> to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Advent: the </a:t>
            </a:r>
            <a:r>
              <a:rPr lang="en-US" dirty="0"/>
              <a:t>period of four weeks before Christmas in the </a:t>
            </a:r>
            <a:r>
              <a:rPr lang="en-US" dirty="0">
                <a:hlinkClick r:id="rId13" tooltip="Definition of christian"/>
              </a:rPr>
              <a:t>Christian</a:t>
            </a:r>
            <a:r>
              <a:rPr lang="en-US" dirty="0"/>
              <a:t> </a:t>
            </a:r>
            <a:r>
              <a:rPr lang="en-US" dirty="0" smtClean="0">
                <a:hlinkClick r:id="rId9" tooltip="Definition of religion"/>
              </a:rPr>
              <a:t>religion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Resurrection: the </a:t>
            </a:r>
            <a:r>
              <a:rPr lang="en-US" dirty="0"/>
              <a:t>return of Christ to life after his death as </a:t>
            </a:r>
            <a:r>
              <a:rPr lang="en-US" dirty="0">
                <a:hlinkClick r:id="rId20" tooltip="Definition of describe"/>
              </a:rPr>
              <a:t>described</a:t>
            </a:r>
            <a:r>
              <a:rPr lang="en-US" dirty="0"/>
              <a:t> in the </a:t>
            </a:r>
            <a:r>
              <a:rPr lang="en-US" dirty="0">
                <a:hlinkClick r:id="rId21" tooltip="Definition of bible"/>
              </a:rPr>
              <a:t>Bible</a:t>
            </a:r>
            <a:r>
              <a:rPr lang="en-US" dirty="0"/>
              <a:t>, which is </a:t>
            </a:r>
            <a:r>
              <a:rPr lang="en-US" dirty="0">
                <a:hlinkClick r:id="rId17" tooltip="Definition of remember"/>
              </a:rPr>
              <a:t>remembered</a:t>
            </a:r>
            <a:r>
              <a:rPr lang="en-US" dirty="0"/>
              <a:t> with </a:t>
            </a:r>
            <a:r>
              <a:rPr lang="en-US" dirty="0">
                <a:hlinkClick r:id="rId4" tooltip="Definition of ceremony"/>
              </a:rPr>
              <a:t>ceremonies</a:t>
            </a:r>
            <a:r>
              <a:rPr lang="en-US" dirty="0"/>
              <a:t> at </a:t>
            </a:r>
            <a:r>
              <a:rPr lang="en-US" dirty="0">
                <a:hlinkClick r:id="rId22" tooltip="Definition of easter"/>
              </a:rPr>
              <a:t>Easter</a:t>
            </a:r>
            <a:r>
              <a:rPr lang="en-US" dirty="0"/>
              <a:t>, and is one of the </a:t>
            </a:r>
            <a:r>
              <a:rPr lang="en-US" dirty="0">
                <a:hlinkClick r:id="rId23" tooltip="Definition of main"/>
              </a:rPr>
              <a:t>main</a:t>
            </a:r>
            <a:r>
              <a:rPr lang="en-US" dirty="0"/>
              <a:t> </a:t>
            </a:r>
            <a:r>
              <a:rPr lang="en-US" dirty="0">
                <a:hlinkClick r:id="rId24" tooltip="Definition of belief"/>
              </a:rPr>
              <a:t>beliefs</a:t>
            </a:r>
            <a:r>
              <a:rPr lang="en-US" dirty="0"/>
              <a:t> on which </a:t>
            </a:r>
            <a:r>
              <a:rPr lang="en-US" dirty="0">
                <a:hlinkClick r:id="rId25" tooltip="Definition of christianity"/>
              </a:rPr>
              <a:t>Christianity</a:t>
            </a:r>
            <a:r>
              <a:rPr lang="en-US" dirty="0"/>
              <a:t> is </a:t>
            </a:r>
            <a:r>
              <a:rPr lang="en-US" dirty="0">
                <a:hlinkClick r:id="rId26" tooltip="Definition of base"/>
              </a:rPr>
              <a:t>based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39929"/>
            <a:ext cx="8761413" cy="706964"/>
          </a:xfrm>
        </p:spPr>
        <p:txBody>
          <a:bodyPr/>
          <a:lstStyle/>
          <a:p>
            <a:r>
              <a:rPr lang="en-US" dirty="0" err="1"/>
              <a:t>fes‧ti‧val</a:t>
            </a:r>
            <a:r>
              <a:rPr lang="en-US" dirty="0"/>
              <a:t> /ˈ</a:t>
            </a:r>
            <a:r>
              <a:rPr lang="en-US" dirty="0" err="1"/>
              <a:t>festəvəl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an </a:t>
            </a:r>
            <a:r>
              <a:rPr lang="en-US" dirty="0">
                <a:hlinkClick r:id="rId2" tooltip="Definition of occasion"/>
              </a:rPr>
              <a:t>occasion</a:t>
            </a:r>
            <a:r>
              <a:rPr lang="en-US" dirty="0"/>
              <a:t> when there are </a:t>
            </a:r>
            <a:r>
              <a:rPr lang="en-US" dirty="0">
                <a:hlinkClick r:id="rId3" tooltip="Definition of performance"/>
              </a:rPr>
              <a:t>performances</a:t>
            </a:r>
            <a:r>
              <a:rPr lang="en-US" dirty="0"/>
              <a:t> of many </a:t>
            </a:r>
            <a:r>
              <a:rPr lang="en-US" dirty="0">
                <a:hlinkClick r:id="rId4" tooltip="Definition of film"/>
              </a:rPr>
              <a:t>films</a:t>
            </a:r>
            <a:r>
              <a:rPr lang="en-US" dirty="0"/>
              <a:t>, plays, pieces of </a:t>
            </a:r>
            <a:r>
              <a:rPr lang="en-US" dirty="0" smtClean="0">
                <a:hlinkClick r:id="rId5" tooltip="Definition of music"/>
              </a:rPr>
              <a:t>music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/>
              <a:t>usually happening in the same place every </a:t>
            </a:r>
            <a:r>
              <a:rPr lang="en-US" dirty="0" smtClean="0"/>
              <a:t>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a </a:t>
            </a:r>
            <a:r>
              <a:rPr lang="en-US" dirty="0">
                <a:hlinkClick r:id="rId6" tooltip="Definition of special"/>
              </a:rPr>
              <a:t>special</a:t>
            </a:r>
            <a:r>
              <a:rPr lang="en-US" dirty="0"/>
              <a:t> occasion when people </a:t>
            </a:r>
            <a:r>
              <a:rPr lang="en-US" dirty="0">
                <a:hlinkClick r:id="rId7" tooltip="Definition of celebrate"/>
              </a:rPr>
              <a:t>celebrate</a:t>
            </a:r>
            <a:r>
              <a:rPr lang="en-US" dirty="0"/>
              <a:t> something such as a </a:t>
            </a:r>
            <a:r>
              <a:rPr lang="en-US" dirty="0">
                <a:hlinkClick r:id="rId8" tooltip="Definition of religious"/>
              </a:rPr>
              <a:t>religious</a:t>
            </a:r>
            <a:r>
              <a:rPr lang="en-US" dirty="0"/>
              <a:t> </a:t>
            </a:r>
            <a:r>
              <a:rPr lang="en-US" dirty="0">
                <a:hlinkClick r:id="rId9" tooltip="Definition of event"/>
              </a:rPr>
              <a:t>event</a:t>
            </a:r>
            <a:r>
              <a:rPr lang="en-US" dirty="0"/>
              <a:t>, and there is often a public </a:t>
            </a:r>
            <a:r>
              <a:rPr lang="en-US" dirty="0" smtClean="0">
                <a:hlinkClick r:id="rId10" tooltip="Definition of holiday"/>
              </a:rPr>
              <a:t>holiday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cer‧e‧mo‧ny</a:t>
            </a:r>
            <a:r>
              <a:rPr lang="en-US" dirty="0"/>
              <a:t> /ˈ</a:t>
            </a:r>
            <a:r>
              <a:rPr lang="en-US" dirty="0" err="1"/>
              <a:t>serəməni</a:t>
            </a:r>
            <a:r>
              <a:rPr lang="en-US" dirty="0"/>
              <a:t> $ -</a:t>
            </a:r>
            <a:r>
              <a:rPr lang="en-US" dirty="0" err="1"/>
              <a:t>moʊni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[countable] an important social or </a:t>
            </a:r>
            <a:r>
              <a:rPr lang="en-US" dirty="0">
                <a:hlinkClick r:id="rId2" tooltip="Definition of religious"/>
              </a:rPr>
              <a:t>religious</a:t>
            </a:r>
            <a:r>
              <a:rPr lang="en-US" dirty="0"/>
              <a:t> event, when a </a:t>
            </a:r>
            <a:r>
              <a:rPr lang="en-US" dirty="0">
                <a:hlinkClick r:id="rId3" tooltip="Definition of traditional"/>
              </a:rPr>
              <a:t>traditional</a:t>
            </a:r>
            <a:r>
              <a:rPr lang="en-US" dirty="0"/>
              <a:t> set of actions is </a:t>
            </a:r>
            <a:r>
              <a:rPr lang="en-US" dirty="0">
                <a:hlinkClick r:id="rId4" tooltip="Definition of perform"/>
              </a:rPr>
              <a:t>performed</a:t>
            </a:r>
            <a:r>
              <a:rPr lang="en-US" dirty="0"/>
              <a:t> in a </a:t>
            </a:r>
            <a:r>
              <a:rPr lang="en-US" dirty="0">
                <a:hlinkClick r:id="rId5" tooltip="Definition of formal"/>
              </a:rPr>
              <a:t>formal</a:t>
            </a:r>
            <a:r>
              <a:rPr lang="en-US" dirty="0"/>
              <a:t> </a:t>
            </a:r>
            <a:r>
              <a:rPr lang="en-US" dirty="0" smtClean="0"/>
              <a:t>way</a:t>
            </a:r>
          </a:p>
          <a:p>
            <a:endParaRPr lang="en-US" dirty="0"/>
          </a:p>
          <a:p>
            <a:r>
              <a:rPr lang="en-US" dirty="0"/>
              <a:t>2 [uncountable] the special actions and formal words traditionally used on particular </a:t>
            </a:r>
            <a:r>
              <a:rPr lang="en-US" dirty="0" smtClean="0">
                <a:hlinkClick r:id="rId6" tooltip="Definition of occasion"/>
              </a:rPr>
              <a:t>occasions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Christ‧mas</a:t>
            </a:r>
            <a:r>
              <a:rPr lang="en-US" dirty="0"/>
              <a:t> /ˈ</a:t>
            </a:r>
            <a:r>
              <a:rPr lang="en-US" dirty="0" err="1"/>
              <a:t>krɪsməs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0" y="2345634"/>
            <a:ext cx="11741427" cy="4512365"/>
          </a:xfrm>
        </p:spPr>
        <p:txBody>
          <a:bodyPr>
            <a:normAutofit/>
          </a:bodyPr>
          <a:lstStyle/>
          <a:p>
            <a:r>
              <a:rPr lang="en-US" b="1" dirty="0"/>
              <a:t>Christmas</a:t>
            </a:r>
            <a:r>
              <a:rPr lang="en-US" dirty="0"/>
              <a:t> (which means "Feast day of Christ") is a </a:t>
            </a:r>
            <a:r>
              <a:rPr lang="en-US" dirty="0">
                <a:hlinkClick r:id="rId2" tooltip="Christian"/>
              </a:rPr>
              <a:t>Christian</a:t>
            </a:r>
            <a:r>
              <a:rPr lang="en-US" dirty="0"/>
              <a:t> </a:t>
            </a:r>
            <a:r>
              <a:rPr lang="en-US" dirty="0">
                <a:hlinkClick r:id="rId3" tooltip="Holiday"/>
              </a:rPr>
              <a:t>holiday</a:t>
            </a:r>
            <a:r>
              <a:rPr lang="en-US" dirty="0"/>
              <a:t> that refers to the birth of </a:t>
            </a:r>
            <a:r>
              <a:rPr lang="en-US" dirty="0">
                <a:hlinkClick r:id="rId4" tooltip="Jesus"/>
              </a:rPr>
              <a:t>Jesus</a:t>
            </a:r>
            <a:r>
              <a:rPr lang="en-US" dirty="0"/>
              <a:t> (whom Christians believe is the Son of </a:t>
            </a:r>
            <a:r>
              <a:rPr lang="en-US" dirty="0">
                <a:hlinkClick r:id="rId5" tooltip="God"/>
              </a:rPr>
              <a:t>God</a:t>
            </a:r>
            <a:r>
              <a:rPr lang="en-US" dirty="0"/>
              <a:t>), and a </a:t>
            </a:r>
            <a:r>
              <a:rPr lang="en-US" dirty="0">
                <a:hlinkClick r:id="rId6" tooltip="Culture"/>
              </a:rPr>
              <a:t>cultural</a:t>
            </a:r>
            <a:r>
              <a:rPr lang="en-US" dirty="0"/>
              <a:t> holiday for non-Christians.</a:t>
            </a:r>
          </a:p>
          <a:p>
            <a:r>
              <a:rPr lang="en-US" dirty="0"/>
              <a:t>The day known as Christmas Day is celebrated on the 25th day of December. It is one of the most important days of the year for Christians, along with </a:t>
            </a:r>
            <a:r>
              <a:rPr lang="en-US" dirty="0">
                <a:hlinkClick r:id="rId7" tooltip="Easter"/>
              </a:rPr>
              <a:t>Easter</a:t>
            </a:r>
            <a:r>
              <a:rPr lang="en-US" dirty="0"/>
              <a:t> when the death and </a:t>
            </a:r>
            <a:r>
              <a:rPr lang="en-US" dirty="0">
                <a:hlinkClick r:id="rId8" tooltip="Resurrection of Jesus"/>
              </a:rPr>
              <a:t>resurrection of Jesus</a:t>
            </a:r>
            <a:r>
              <a:rPr lang="en-US" dirty="0"/>
              <a:t> are celebrated. The season of preparing for Christmas is called </a:t>
            </a:r>
            <a:r>
              <a:rPr lang="en-US" dirty="0">
                <a:hlinkClick r:id="rId9" tooltip="Advent"/>
              </a:rPr>
              <a:t>Advent</a:t>
            </a:r>
            <a:r>
              <a:rPr lang="en-US" dirty="0"/>
              <a:t> and begins on a Sunday about four weeks before Christmas. The Christmas Season (called Christmastide) ends on January 6 or the Twelfth Day of Christmas, in which </a:t>
            </a:r>
            <a:r>
              <a:rPr lang="en-US" i="1" dirty="0"/>
              <a:t>Epiphany</a:t>
            </a:r>
            <a:r>
              <a:rPr lang="en-US" dirty="0"/>
              <a:t> is remembered.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wed‧ding</a:t>
            </a:r>
            <a:r>
              <a:rPr lang="en-US" dirty="0"/>
              <a:t> /ˈ</a:t>
            </a:r>
            <a:r>
              <a:rPr lang="en-US" dirty="0" err="1"/>
              <a:t>wedɪŋ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wedding</a:t>
            </a:r>
            <a:r>
              <a:rPr lang="en-US" dirty="0"/>
              <a:t> is the </a:t>
            </a:r>
            <a:r>
              <a:rPr lang="en-US" dirty="0">
                <a:hlinkClick r:id="rId2" tooltip="Ceremony"/>
              </a:rPr>
              <a:t>ceremony</a:t>
            </a:r>
            <a:r>
              <a:rPr lang="en-US" dirty="0"/>
              <a:t> in which two people become </a:t>
            </a:r>
            <a:r>
              <a:rPr lang="en-US" dirty="0">
                <a:hlinkClick r:id="rId3" tooltip="Marriage"/>
              </a:rPr>
              <a:t>married</a:t>
            </a:r>
            <a:r>
              <a:rPr lang="en-US" dirty="0"/>
              <a:t>. It is usually between a </a:t>
            </a:r>
            <a:r>
              <a:rPr lang="en-US" dirty="0">
                <a:hlinkClick r:id="rId4" tooltip="Man"/>
              </a:rPr>
              <a:t>man</a:t>
            </a:r>
            <a:r>
              <a:rPr lang="en-US" dirty="0"/>
              <a:t> (the </a:t>
            </a:r>
            <a:r>
              <a:rPr lang="en-US" dirty="0">
                <a:hlinkClick r:id="rId5" tooltip="Husband"/>
              </a:rPr>
              <a:t>bridegroom</a:t>
            </a:r>
            <a:r>
              <a:rPr lang="en-US" dirty="0"/>
              <a:t>) and a </a:t>
            </a:r>
            <a:r>
              <a:rPr lang="en-US" dirty="0">
                <a:hlinkClick r:id="rId6" tooltip="Woman"/>
              </a:rPr>
              <a:t>woman</a:t>
            </a:r>
            <a:r>
              <a:rPr lang="en-US" dirty="0"/>
              <a:t> (the </a:t>
            </a:r>
            <a:r>
              <a:rPr lang="en-US" dirty="0">
                <a:hlinkClick r:id="rId7" tooltip="Bride"/>
              </a:rPr>
              <a:t>bride</a:t>
            </a:r>
            <a:r>
              <a:rPr lang="en-US" dirty="0"/>
              <a:t>). In some places, same-sex weddings are legal. It is common for the couple involved in the wedding to exchange vows and to give each other </a:t>
            </a:r>
            <a:r>
              <a:rPr lang="en-US" dirty="0">
                <a:hlinkClick r:id="rId8" tooltip="Rings"/>
              </a:rPr>
              <a:t>rings</a:t>
            </a:r>
            <a:r>
              <a:rPr lang="en-US" dirty="0"/>
              <a:t>. Weddings are held in </a:t>
            </a:r>
            <a:r>
              <a:rPr lang="en-US" dirty="0">
                <a:hlinkClick r:id="rId9" tooltip="Religious"/>
              </a:rPr>
              <a:t>religious</a:t>
            </a:r>
            <a:r>
              <a:rPr lang="en-US" dirty="0"/>
              <a:t> buildings or other sites such gardens or the home of the bride's parents.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29" y="4311650"/>
            <a:ext cx="3701222" cy="1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Wikipedia</a:t>
            </a:r>
          </a:p>
          <a:p>
            <a:r>
              <a:rPr lang="en-US" b="1" dirty="0"/>
              <a:t>Longman Dictionary of Contemporary English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537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Festivals and Ceremonies Created by: Amirreza Firoozi grade 9  Dastgheyb School, Fasa, Fars, Iran</vt:lpstr>
      <vt:lpstr>We are going to learn…</vt:lpstr>
      <vt:lpstr>Vocabulary</vt:lpstr>
      <vt:lpstr>fes‧ti‧val /ˈfestəvəl/</vt:lpstr>
      <vt:lpstr>cer‧e‧mo‧ny /ˈserəməni $ -moʊni/</vt:lpstr>
      <vt:lpstr>Christ‧mas /ˈkrɪsməs/</vt:lpstr>
      <vt:lpstr>wed‧ding /ˈwedɪŋ/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Festivals and Ceremonies Created by: Amirreza Firoozi grade 9  Dastgheyb School, Fasa, Fars, Iran</dc:title>
  <dc:creator>Asus</dc:creator>
  <cp:lastModifiedBy>Asus</cp:lastModifiedBy>
  <cp:revision>8</cp:revision>
  <dcterms:created xsi:type="dcterms:W3CDTF">2016-12-09T15:12:45Z</dcterms:created>
  <dcterms:modified xsi:type="dcterms:W3CDTF">2016-12-09T18:06:59Z</dcterms:modified>
</cp:coreProperties>
</file>