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1336000" cy="1600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C8"/>
    <a:srgbClr val="FF0000"/>
    <a:srgbClr val="AFABAB"/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>
        <p:scale>
          <a:sx n="50" d="100"/>
          <a:sy n="50" d="100"/>
        </p:scale>
        <p:origin x="60" y="-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347 0,'-3'22,"0"0,-1 0,-1-1,-1 0,-1 0,-1 0,-1-1,0 0,-2-1,-9 14,1 2,-129 133,65-77,72-66</inkml:trace>
  <inkml:trace contextRef="#ctx0" brushRef="#br0" timeOffset="1">383 705,'34'308,"-12"-132,-44-197,8-11,2-1,1 0,1-1,2 0,1-1,2 0,2 0,1 0,1-19,2 53,0-1,0 0,0 1,0-1,0 0,0 0,-1 1,1-1,-1 0,1 0,-1 0,0 0,0 0,0 0,0 0,0 0,0 0,-1 0,1 1,0-1,-1 0,0 0,1 0,-1 0,0 1,0-1,0 0,0 1,0-1,-1 1,1-1,0 1,-1-1,1 1,-1 0,1 0,-1 0,1 0,-1 0,0 0,0 0,0 1,1-1,-1 0,0 1,0 0,0-1,0 1,0 0,0 0,0 0,0 0,0 1,0-1,1 0,-1 1,0-1,0 1,0 0,0-1,1 1,-1 0,-1 1,-95 118,77-94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253 1,'-10'2,"1"1,-1 0,1 0,0 1,0 0,1 1,-1 0,1 1,0-1,0 2,1-1,0 1,0 0,-3 4,-9 7,15-15,-1 0,1 0,-1 1,1 0,0 0,0 0,1 0,-1 0,1 1,0 0,0 0,1 0,-1 0,1 0,0 0,1 0,-1 1,1-1,0 1,0-1,1 1,-1 0,1-1,1 1,-1-1,1 1,0 0,0-1,1 0,-1 1,1-1,0 0,1 0,-1 0,1 0,0 0,0 0,1-1,0 1,191 108,-190-110,-1 1,0 0,0 0,-1 1,1-1,-1 1,0-1,0 1,0 0,-1 0,0 1,0-1,0 0,-1 1,1-1,-1 1,-1 0,1-1,-1 1,0 0,0-1,-1 1,1-1,-1 1,-1 0,1-1,-1 0,0 1,0-1,0 0,-1 0,0 0,0 0,0-1,0 1,-1-1,0 1,0-1,0-1,0 1,-1-1,1 1,-1-1,0 0,0-1,0 1,0-1,-1 0,1-1,0 1,-3 0,-133 2,137-5,0 0,0-1,0 1,0-1,1 1,-1-1,1-1,-1 1,1 0,0-1,0 1,0-1,0 0,0 0,1-1,-1 1,1 0,0-1,0 1,0-1,0 0,1 1,0-1,-1 0,1 0,1 0,-1 0,1 0,-1 0,1 0,0-1,1-1,1-1,0 1,0 0,1 0,0 1,0-1,0 0,1 1,-1 0,1 0,1 0,-1 0,1 1,0 0,0-1,0 2,0-1,1 1,-1 0,1 0,0 0,0 1,0 0,0 0,1 0,-1 1,0 0,1 0,-1 1,1 0,4 0,72-25,-69 18,0-1,-1-1,-1 0,1-1,-1-1,-1 0,0 0,-1-1,0 0,6-10,-13 18,0-1,-1 0,1 0,-1 0,0 0,0 0,-1 0,1-1,-1 1,0 0,-1-1,1 1,-1-1,0 1,0-1,-1 1,0-1,0 1,0 0,0-1,-1 1,0 0,0 0,-1 0,1 0,-1 1,0-1,0 0,-1 1,1 0,-1 0,0 0,-121-51,93 47,7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218 1,'0'6,"-6"8,-2 7,-6 7,0 4,-4-3,1-1,4 1,-3 2,3 1,2 2,-2 0,-5 1,0 1,-3-7,3-7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219 6,'-10'0,"2"-2,1 1,-1 0,0 0,0 1,0 0,0 0,1 1,-1 0,0 0,0 1,1 0,-1 0,1 1,0 0,0 0,0 1,0 0,0 0,1 1,-1 0,1 0,1 0,-1 1,1-1,-4 6,10-3,1 0,0 0,0-1,0 1,1-1,1 1,-1-1,1 0,0 0,1-1,-1 1,1-1,0 0,1 0,0-1,0 0,0 0,0 0,5 2,4 6,-11-10,0 0,0 0,0 0,0 0,0 1,-1-1,1 1,-1 0,0 0,-1 1,1-1,0 1,-1-1,0 1,0 0,-1-1,0 1,1 0,-1 0,-1 0,1 0,-1 1,0-1,0 0,0 0,-1 0,0 0,0 0,0 0,-1 0,1 0,-1-1,0 1,-1-1,1 1,-1-1,0 0,0 1,0-2,0 1,-1 0,0-1,1 1,-1-1,-1 0,1 0,0-1,-1 1,0-1,2 0,0 0,1-1,-1 0,0 0,0 0,0 0,0 0,0 0,0-1,0 1,0-1,0 0,-1 0,1 0,0 0,0-1,0 1,0-1,0 0,0 0,0 0,0 0,0 0,1-1,-1 1,0-1,1 0,-1 0,1 0,0 0,-1 0,1 0,0-1,0 1,1-1,-1 1,0-1,1 0,0 0,0 0,0 0,0 0,0 0,0 0,1 0,-1 0,1-2,1-3,0 1,1-1,-1 1,2 0,-1 0,1-1,0 1,1 1,-1-1,1 1,1-1,-1 1,1 0,0 1,1-1,-1 1,1 0,0 0,0 1,1 0,-1 0,1 0,0 1,0 0,0 0,0 1,1 0,-1 0,1 1,-4 1,1-1,0 1,-1-1,1 0,-1 0,1 0,-1 0,0-1,1 0,-1 0,0 0,0 0,0-1,-1 1,1-1,0 0,-1 0,0-1,0 1,0-1,0 1,0-1,-1 0,0 0,0 0,0-1,0 1,0 0,-1-1,0 1,0-1,0 1,-1-1,1 1,-1-1,0 0,0 1,-1-1,0 1,1-1,-35-31,12 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321 1,'0'6,"-6"2,-2 6,0 6,-10 6,-2 4,-4 4,2 1,-1 2,-2 5,-3 2,3 6,-1-6,5-4,0-4,-3-7,3-8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150 28,'-7'1,"1"-1,-1 1,1 0,-1 0,1 1,0-1,0 2,0-1,0 1,0 0,0 0,1 0,-1 1,1 0,0 0,0 0,0 1,1-1,-1 1,1 0,1 1,-1-1,1 1,-1-1,2 1,-1 0,1 0,0 1,0-1,0 0,1 1,0-1,0 0,1 1,0-1,0 1,1 0,-1-1,1 0,1 1,-1-1,1 0,0 2,2-2,0 0,1 0,-1-1,1 1,0-1,1 0,-1 0,1 0,0-1,0 0,0 0,1-1,-1 0,1 0,0 0,0-1,0 0,0 0,0-1,0 0,0 0,1 0,4-1,111 43,-118-39,-1 0,1 1,-1-1,0 1,-1 0,1 0,-1 0,1 1,-2-1,1 1,-1-1,1 1,-2 0,1 0,-1 0,0 0,0 1,0-1,-1 0,0 0,0 0,-1 1,0-1,0 0,0 0,-1 0,1 0,-2 0,1 0,-1-1,1 1,-2-1,1 0,-1 0,1 0,-1 0,0 0,-1-1,1 0,-1 0,0 0,0 0,-1-1,-4 3,-147-11,154 4,0 0,-1 0,1-1,0 1,0-1,0 1,0-1,0 0,0 0,0 0,1-1,-1 1,1-1,0 1,-1-1,1 0,0 0,1 0,-1 0,0 0,1 0,0 0,0-1,0 1,0 0,0-1,1 1,-1-1,1 1,0-1,0 1,0-1,1 1,-1 0,1-1,0 1,0-1,0 1,0 0,1 0,-1 0,2-2,8-18,2 1,0 1,1 1,1 0,0 0,2 2,0 0,15-11,-3 0,46-27,-65 51,0-1,0-1,0 0,-1 0,0-1,0 0,-1-1,0 0,-1 0,0-1,5-7,-11 14,0 1,0-1,0 1,0-1,0 0,-1 1,1-1,-1 1,1-1,-1 0,0 0,0 1,-1-1,1 0,0 1,-1-1,0 0,1 1,-1-1,0 1,-1-1,1 1,0 0,-1-1,1 1,-1 0,1 0,-1 0,0 0,0 0,0 0,0 1,-1-1,1 1,0-1,-1 1,1 0,-1 0,1 0,-1 0,1 0,-1 1,-2-1,-120 3,53 54,50-39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57:02.8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554 0,'-16'27,"-2"-1,-1-1,-1-1,-1-1,-1 0,-22 16,19-15,-246 273,187-173,71-100</inkml:trace>
  <inkml:trace contextRef="#ctx0" brushRef="#br0" timeOffset="1899.942">595 646,'-1'304,"-14"-240,-7-99,-22-218,34 167,9 84,1 0,0 1,-1-1,1 0,-1 1,1-1,-1 1,0-1,1 0,-1 1,0 0,0-1,0 1,0 0,0-1,-1 1,1 0,0 0,-1 0,1 0,0 0,-1 0,1 0,-1 1,0-1,1 1,-1-1,1 1,-1-1,0 1,1 0,-1 0,0 0,0 0,1 0,-1 0,0 0,1 0,-1 1,0-1,1 1,-1-1,1 1,-1 0,1 0,-1-1,1 2,-128 123,109-97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7T05:47:58.4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555 12,'-5'-2,"0"0,1 0,-1 1,0 0,0 0,0 0,0 0,0 1,0 0,0 0,0 0,0 0,0 1,0 0,0 0,0 1,0-1,0 1,1 0,-1 0,1 0,-1 1,1 0,0 0,0 0,0 0,0 1,1-1,0 1,-1 0,1 0,0 0,1 0,-1 1,1-1,0 1,0 0,0-1,0 4,-15 15,-193 268,63-41,130-224</inkml:trace>
  <inkml:trace contextRef="#ctx0" brushRef="#br0" timeOffset="4298.325">819 542,'-58'33,"47"-31,1 0,-1 1,1 0,0 0,0 2,0-1,0 1,1 0,0 1,0 0,0 0,1 1,0 1,0-1,1 1,0 0,0 1,1-1,0 1,0 1,1-1,0 1,1 0,0 0,1 0,0 1,1-1,0 1,0 0,1 1,2-3,1 0,-1 0,2-1,-1 1,1 0,1-1,-1 0,1 0,1 0,0 0,0-1,0 1,1-1,0-1,0 1,1-1,0 0,0-1,0 1,1-1,-1-1,1 1,1-2,-1 1,0-1,1 0,0 0,-1-1,1-1,0 1,0-2,4 1,2 2,-1 1,0 0,1 1,-1 0,-1 1,1 1,-1 0,0 1,-1 0,0 1,0 0,-1 1,0 1,-6-5,0 0,-1 1,1 0,-1 0,-1 0,1 0,-1 1,-1-1,1 1,-1 0,0 0,-1 0,0 0,0 0,-1 0,0 0,-1 0,1 0,-2 0,1 0,-1 0,0-1,0 1,-1 0,0-1,-1 0,-2 6,-7 0,-1 0,0-1,0 0,-1-1,-1-1,0 0,0-1,-1-1,0 0,0-2,-1 0,0 0,0-2,0 0,-1-1,-10-1,24-1,1-1,-1 0,1 0,-1-1,1 1,-1-1,1 0,0 0,-1-1,1 1,0-1,0 0,0 0,0-1,0 1,1-1,-1 1,1-1,-1 0,1-1,0 1,0 0,1-1,-1 0,1 0,-1 0,1 0,1 0,-1 0,0 0,1 0,0-1,0 1,0-1,1 0,-2-6,1-1,0 0,1 0,1 0,0 0,0 0,1 0,1 1,0-1,1 1,0 0,0-1,1 1,7-6,1 0,0 0,1 2,0-1,1 2,1 0,1 1,0 0,0 2,1 0,1 0,0 2,0 1,0 0,1 1,1 1,-1 1,1 1,0 1,-14 1,0 0,0-1,0 0,-1 0,1-1,-1 1,0-1,0-1,0 1,-1-1,0 0,1 0,-2 0,1-1,-1 0,0 0,0 0,0-1,-1 1,0-1,0 1,-1-1,0 0,0 0,-1-1,0 1,0 0,0 0,-1 0,0-1,-1 1,1 0,-1 0,-1-1,0-1,0-3,0 1,0 0,-1 0,-1 0,0 0,0 0,-1 1,0 0,-1 0,0 0,-1 1,0-1,-1 2,1-1,-1 1,-1 0,0 1,0 0,0 0,-3 0,-23-9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7T05:48:04.2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334 12,'0'-9,"-9"6,-12 13,-3 13,-5 12,-8 1,3 2,-2-5,6 1,-2-5,4 10,-1 8,4-5</inkml:trace>
  <inkml:trace contextRef="#ctx0" brushRef="#br0" timeOffset="4681.097">492 542,'-10'-2,"0"1,0 0,0 1,0 0,0 0,0 1,0 0,0 1,0 0,1 1,-1 0,1 0,0 1,0 0,0 1,0 0,1 0,0 1,0 0,0 1,1-1,0 2,0-1,0 1,1-1,1 2,-1-1,1 1,1 0,-1 0,2 0,-3 6,4-8,1 0,-1 0,1 1,1-1,-1 1,1-1,1 1,-1-1,1 1,0-1,1 0,0 0,0 1,0-1,1 0,0-1,1 1,-1-1,1 1,1-1,-1 0,1 0,0-1,0 1,1-1,-1-1,1 1,0-1,1 0,-1 0,1 0,-1-1,8 2,35 12,-37-15,0 1,-1 0,1 1,-1 0,0 1,0 0,-1 1,1 0,-1 0,0 1,-1 1,0-1,0 2,0-1,-1 1,-1 0,1 1,-1 0,-1 0,3 6,-4-6,-1 0,-1 1,0-1,0 1,-1-1,0 1,-1 0,0 0,0 0,-2 0,1 0,-1-1,-1 1,0 0,0 0,-1-1,-1 1,0-1,0 0,-1 0,0-1,0 1,-1-1,-1 0,1-1,-2 0,0 1,-7 2,0-1,-1-1,0-1,-1 0,0-1,0-1,0-1,-1 0,1-1,-6 0,17-4,0 1,0-1,-1 0,1 0,0 0,0-1,0 0,0 0,0-1,0 0,0 0,0 0,1-1,-1 1,1-2,0 1,0 0,0-1,0 0,0 0,1 0,0-1,0 0,0 1,0-1,1-1,0 1,0 0,0-1,1 0,0 0,-1 0,1 0,-1 0,2-1,-1 1,1-1,0 1,0-1,1 1,0-1,0 0,0 1,1-1,0 1,0-1,1 1,0-1,0 1,0 0,1 0,0 0,0 0,0 0,1 1,0 0,0-1,1 1,-1 1,1-1,0 1,2-2,13-8,0 0,1 2,1 0,0 1,0 1,1 2,16-5,-30 12,0-1,-1 0,1 0,-1-1,0 0,0-1,0 1,0-2,-1 1,1-1,-1 0,0 0,-1-1,1 0,-1 0,0-1,-1 1,0-1,0-1,0 1,-1-1,0 0,0 0,-1 0,0 0,1-5,-1-1,0 0,-1 0,0 0,-1-1,-1 1,0-1,-1 1,-1 0,0-1,-1 1,0 0,-1 0,-1 1,0-1,-1 1,0 0,-1 0,-1 1,0 0,0 0,-9-8,-14-7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100 1,'-21'317,"-52"16,67-309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286 16,'-59'-14,"54"15,-4-2,1 0,-1 1,1 0,-1 0,0 1,1 0,-1 1,1 0,0 0,0 1,0 0,0 0,0 1,0 0,1 0,0 1,0 0,0 0,0 1,1 0,0 0,0 0,1 1,0 0,0 0,0 0,1 1,0-1,1 1,-1 0,1 0,1 0,-1 3,3-3,0-1,0 0,1 1,0-1,0 0,0 1,1-1,0 0,1 0,0 0,0 0,0-1,1 1,0-1,0 0,1 0,-1 0,1-1,1 0,-1 0,1 0,-1 0,2-1,-1 0,0 0,1-1,-1 0,1 0,0 0,0-1,0 0,1 0,-1-1,0 0,1 0,-1-1,1 0,-1 0,1 0,-1 0,1 1,0 0,-1 0,1 1,-1-1,1 2,-1-1,0 1,0 0,0 1,-1 0,1 0,-1 0,1 1,-2 0,1 0,0 0,-1 1,0 0,0 0,-1 0,0 0,0 1,0 0,-1 0,0 0,0 0,-1 0,1 3,-1-4,-1 0,1 1,-1-1,0 0,-1 0,0 1,0-1,0 1,-1-1,1 0,-2 0,1 1,-1-1,0 0,0 0,0 0,-1-1,0 1,0-1,0 1,-1-1,0 0,0 0,0 0,-1-1,0 0,0 0,0 0,0 0,0-1,-2 1,1 0,0 0,0-1,-1 0,1 0,-1-1,1 0,-1 0,0 0,0-1,0 0,0 0,0-1,0 0,0 0,0-1,0 1,0-2,0 1,0-1,0 0,0 0,1-1,0 0,-1 0,1-1,0 1,0-1,1-1,-1 1,1-1,0 0,0 0,0 0,1-1,0 0,0 1,1-2,-1 1,1 0,0-2,1 3,1-1,-1 1,1 0,0-1,0 0,1 1,0-1,0 1,0-1,1 0,-1 1,2-1,-1 1,0-1,1 1,0 0,0 0,1 0,-1 0,1 0,0 0,1 0,-1 1,1 0,0 0,0 0,0 0,0 0,1 1,-1 0,1 0,0 0,0 1,0-1,0 1,1 0,-1 1,2-1,196-74,-196 74,0 0,0 0,-1-1,1 0,-1-1,0 1,0-1,0 0,-1-1,1 1,-1-1,0 0,0-1,-1 1,0-1,0 0,0 0,0 0,-1 0,0-1,-1 1,1-1,-1 0,0 0,-1 0,0 0,0 0,0 0,-1 0,0 0,-1 0,1 0,-1 0,-1 0,1 0,-1 0,-1 0,1 0,-3-4,0 6,0 0,-1 1,1 0,-1 0,0 0,0 0,0 1,0 0,-1 1,1-1,-1 1,0 1,1-1,-1 1,0 0,0 1,0-1,-2 1,-22-1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457 0,'-6'7,"-14"13,-9 9,-12 13,-5 4,-1 0,2-1,2-2,3-3,2-2,1-1,2-2,6-5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424 29,'-2'-2,"0"0,1-1,-1 1,0 0,0 1,0-1,-1 0,1 0,0 1,-1 0,1-1,-1 1,1 0,-1 0,0 0,1 0,-1 1,0-1,0 1,1 0,-1 0,0 0,0 0,0 0,1 0,-1 1,0 0,0-1,-2 2,-21 3,1 1,-1 1,1 1,1 2,-1 0,2 2,-1 0,2 1,0 2,0 0,1 2,-2 3,19-16,0 0,1 1,-1 0,1-1,0 1,0 1,1-1,0 0,-1 1,2-1,-1 1,1-1,0 1,0 0,0 0,1 0,0-1,0 1,0 0,1 0,0 0,0-1,0 1,1 0,0-1,0 1,0-1,1 0,0 0,0 0,0 0,1 0,-1-1,1 1,0-1,1 0,-1 0,0-1,1 1,0-1,0 0,0 0,0-1,1 1,-1-1,1 0,-1-1,5 1,20 7,-11-4,0 0,0 1,-1 1,0 1,0 0,-1 1,0 1,0 1,-1 0,-1 2,0-1,0 2,-10-10,0-1,-1 1,1 0,-1 1,0-1,-1 1,1-1,-1 1,0 0,0 1,0-1,-1 0,0 1,0 0,0-1,0 1,-1 0,0 0,-1 0,1 0,-1 0,0 0,-1 0,1 0,-1-1,0 1,-1 0,1 0,-1-1,0 1,-1-1,1 1,-1-1,0 0,-1 0,1 0,-1 0,0-1,0 0,0 1,-11 0,-1 0,1-1,0-1,-1 0,0-1,1-1,-1-1,0 0,0-1,1 0,-2-2,-32 1,44 2,0 0,0 0,0-1,0 1,0-1,0 0,0 0,0-1,0 0,0 0,0 0,1 0,-1-1,1 1,0-1,-1 0,1 0,1-1,-1 0,0 1,1-1,0 0,0 0,0-1,1 1,-1-1,1 1,0-1,0 0,0 0,1 0,0 0,0 0,0 0,-1-2,-1 0,1 0,1 0,0 0,0 0,0 0,0 0,1 0,1 0,-1-1,1 1,0 0,1 0,-1 0,2 1,-1-1,1 0,0 1,0-1,0 1,1 0,0 0,0 0,1 1,0 0,0 0,0 0,0 0,1 1,0-1,0 2,0-1,0 1,1-1,304-115,-307 117,0 0,1 1,-1-1,0 0,1 0,-1 0,0 0,0-1,0 1,-1-1,1 0,-1-1,1 1,-1 0,0-1,0 0,-1 0,1 0,-1 0,0 0,0 0,0 0,0-1,-1 1,0-1,0 0,0 1,-1-1,1 0,-1 1,0-1,0 0,-1 1,1-1,-1 0,0 1,0-1,-1 1,0-2,-67-39,44 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301 0,'-6'6,"-1"8,-7 2,-6 4,-6 4,1 5,0 3,-3 8,4 3,0-5,4 2,-1 1,-3-7,4 3,4-4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286 1,'-12'0,"0"0,0 1,0 0,1 0,-1 2,1-1,-1 2,1-1,0 2,0-1,0 1,1 1,0 0,0 1,0-1,1 2,0 0,0 0,1 0,0 1,1 0,0 1,0-1,1 1,0 1,1-1,0 1,1 0,0 0,0 1,1-1,1 1,0-1,1 1,0 0,1 11,3-14,1 0,1 0,-1-1,1 1,1-1,0-1,0 1,0-1,1 0,0 0,1-1,-1 0,1 0,0-1,0 0,1-1,0 1,0-1,0-1,0 0,0 0,1-1,-1 0,1-1,-1 0,5 0,21 8,-28-9,-1 0,0 1,1-1,-1 1,0 1,0-1,1 1,-1 0,-1 0,1 1,0 0,-1 0,1 0,-1 0,0 1,0 0,0 0,0 1,-1-1,0 1,0 0,0 0,-1 0,1 1,-1-1,0 1,-1 0,0 0,0 0,0 0,0 0,-1 0,0 1,0-1,-1 0,0 1,0-1,-1 4,-1-4,-1-1,0-1,0 1,0 0,-1-1,1 1,-1-1,0 0,-1-1,1 1,0-1,-1 1,0-1,0-1,0 1,0-1,0 1,-1-2,1 1,-1-1,1 1,-1-1,1-1,-1 1,0-1,1 0,-1 0,0-1,1 0,-1 0,1 0,-1-1,1 1,0-1,-1-1,1 1,0-1,0 0,1 0,-1 0,1 0,-1-1,1 0,0 0,0 0,1-1,-1 1,1-1,0 0,-1-1,1-3,-1 0,1 0,0 0,1 0,0-1,1 1,-1 0,2-1,0 1,0-1,0 1,1-1,1 1,-1-1,2 1,-1 0,1 0,1 0,-1 0,2 1,-1-1,1 1,0 0,5-5,136-144,-143 153,-1 0,1 0,-1 0,0-1,0 1,0-1,0 0,-1 0,0 1,0-1,0 0,0 0,-1 0,0 0,0 0,0 0,-1 0,0 0,0 0,0 0,0 1,-1-1,0 0,0 1,0-1,0 1,-1 0,0 0,0 0,0 0,0 0,-1 0,1 1,-1 0,0 0,0 0,0 0,0 0,-1 1,1 0,-1 0,1 0,-1 0,0 1,0 0,-1 0,-29-4,3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531 671,'-24'25,"1"0,1 1,2 1,0 1,2 1,1 0,-12 30,-139 203,109-181,35-48</inkml:trace>
  <inkml:trace contextRef="#ctx0" brushRef="#br0" timeOffset="1">212 1,'-133'130,"127"-127,1 0,-1 1,1 0,0 0,0 0,1 1,-1-1,1 1,0 0,0 0,1 1,-1-1,1 1,1 0,-1 0,1 0,0 0,0 0,0 0,1 1,0-1,1 0,-1 1,1-1,0 1,1-1,-1 1,1-1,1 0,-1 1,1-1,0 0,1 0,-1 0,2 2,6-1,-1 1,1-1,0-1,0 0,1 0,0-1,0 0,0-1,1 0,-1-1,12 1,66 27,-83-28,-1 0,0 0,0 0,0 1,-1-1,1 1,-1 1,0-1,0 1,0-1,-1 1,0 0,0 0,0 1,0-1,-1 0,0 1,0 0,-1-1,1 1,-1 0,0 0,-1 0,1 0,-1 0,-1 0,1 0,-1 0,0 0,0-1,0 1,-1 0,0 0,0-1,-1 1,0-1,0 0,0 0,0 0,-1 0,1-1,-1 1,-1-1,1 1,0 0,0-1,0 1,-1-1,1 0,-1-1,0 1,-1-1,1 0,0 0,-1-1,0 1,1-1,-1 0,0-1,0 0,0 0,0 0,0 0,0-1,0 0,0 0,-1-1,1 0,0 0,0 0,1-1,-1 0,0 0,0 0,1-1,0 0,-1 0,1 0,0-1,0 1,1-1,-1-1,1 1,0 0,0-1,0 0,1 0,-1 0,1-3,0 0,0 0,1 0,0-1,0 1,1 0,0-1,1 1,0-1,0 1,0-1,1 1,1-1,-1 1,2 0,-1 0,1-1,0 2,0-1,1 0,0 1,1-1,0 1,0 1,0-1,1 1,0 0,0 0,0 0,1 1,0 0,0 0,0 1,1 0,-1 0,1 1,4-2,10-3,131-65,-149 70,0 1,0-1,0 0,-1-1,1 1,-1-1,1 0,-1 0,0 0,-1 0,1 0,-1-1,0 1,0-1,0 1,0-1,-1 0,0 0,0 0,0 0,-1 0,1 1,-1-1,-1 0,1 0,-1 0,1 0,-1 0,-1 0,1 0,-1-1,-1 2,1 0,-1 1,0-1,0 1,0 0,0 0,-1 0,1 0,-1 1,0-1,0 1,0 0,0 0,0 0,0 0,0 1,-1 0,1 0,0 0,-1 0,1 1,-1 0,1 0,-4 0,-22-1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6T20:45:26.6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317 8,'0'-6,"-6"5,-8 7,-8 10,-6 7,-4 6,-2 5,-2 1,-1 2,6 0,2 0,7 0,6-1,6-6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CF92E-A52F-4091-B70F-14B376F8570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7650A-BD7E-405C-9926-A66CBD48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9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2183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1pPr>
    <a:lvl2pPr marL="896088" algn="l" defTabSz="1792183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2pPr>
    <a:lvl3pPr marL="1792183" algn="l" defTabSz="1792183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3pPr>
    <a:lvl4pPr marL="2688271" algn="l" defTabSz="1792183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4pPr>
    <a:lvl5pPr marL="3584362" algn="l" defTabSz="1792183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5pPr>
    <a:lvl6pPr marL="4480452" algn="l" defTabSz="1792183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6pPr>
    <a:lvl7pPr marL="5376543" algn="l" defTabSz="1792183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7pPr>
    <a:lvl8pPr marL="6272631" algn="l" defTabSz="1792183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8pPr>
    <a:lvl9pPr marL="7168725" algn="l" defTabSz="1792183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7650A-BD7E-405C-9926-A66CBD486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618847"/>
            <a:ext cx="18135600" cy="5571067"/>
          </a:xfrm>
        </p:spPr>
        <p:txBody>
          <a:bodyPr anchor="b"/>
          <a:lstStyle>
            <a:lvl1pPr algn="ctr">
              <a:defRPr sz="1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8404755"/>
            <a:ext cx="16002000" cy="3863445"/>
          </a:xfrm>
        </p:spPr>
        <p:txBody>
          <a:bodyPr/>
          <a:lstStyle>
            <a:lvl1pPr marL="0" indent="0" algn="ctr">
              <a:buNone/>
              <a:defRPr sz="5600"/>
            </a:lvl1pPr>
            <a:lvl2pPr marL="1066785" indent="0" algn="ctr">
              <a:buNone/>
              <a:defRPr sz="4667"/>
            </a:lvl2pPr>
            <a:lvl3pPr marL="2133570" indent="0" algn="ctr">
              <a:buNone/>
              <a:defRPr sz="4200"/>
            </a:lvl3pPr>
            <a:lvl4pPr marL="3200354" indent="0" algn="ctr">
              <a:buNone/>
              <a:defRPr sz="3733"/>
            </a:lvl4pPr>
            <a:lvl5pPr marL="4267139" indent="0" algn="ctr">
              <a:buNone/>
              <a:defRPr sz="3733"/>
            </a:lvl5pPr>
            <a:lvl6pPr marL="5333924" indent="0" algn="ctr">
              <a:buNone/>
              <a:defRPr sz="3733"/>
            </a:lvl6pPr>
            <a:lvl7pPr marL="6400709" indent="0" algn="ctr">
              <a:buNone/>
              <a:defRPr sz="3733"/>
            </a:lvl7pPr>
            <a:lvl8pPr marL="7467493" indent="0" algn="ctr">
              <a:buNone/>
              <a:defRPr sz="3733"/>
            </a:lvl8pPr>
            <a:lvl9pPr marL="8534278" indent="0" algn="ctr"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BE2-538E-4A49-91A5-7B0EAD6584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D2B-133D-475C-ACEC-40C066B3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BE2-538E-4A49-91A5-7B0EAD6584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D2B-133D-475C-ACEC-40C066B3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2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6" y="851959"/>
            <a:ext cx="4600575" cy="135609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1" y="851959"/>
            <a:ext cx="13535025" cy="1356095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BE2-538E-4A49-91A5-7B0EAD6584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D2B-133D-475C-ACEC-40C066B3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0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BE2-538E-4A49-91A5-7B0EAD6584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D2B-133D-475C-ACEC-40C066B3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9" y="3989392"/>
            <a:ext cx="18402300" cy="6656386"/>
          </a:xfrm>
        </p:spPr>
        <p:txBody>
          <a:bodyPr anchor="b"/>
          <a:lstStyle>
            <a:lvl1pPr>
              <a:defRPr sz="1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9" y="10708751"/>
            <a:ext cx="18402300" cy="3500436"/>
          </a:xfrm>
        </p:spPr>
        <p:txBody>
          <a:bodyPr/>
          <a:lstStyle>
            <a:lvl1pPr marL="0" indent="0">
              <a:buNone/>
              <a:defRPr sz="5600">
                <a:solidFill>
                  <a:schemeClr val="tx1"/>
                </a:solidFill>
              </a:defRPr>
            </a:lvl1pPr>
            <a:lvl2pPr marL="1066785" indent="0">
              <a:buNone/>
              <a:defRPr sz="4667">
                <a:solidFill>
                  <a:schemeClr val="tx1">
                    <a:tint val="75000"/>
                  </a:schemeClr>
                </a:solidFill>
              </a:defRPr>
            </a:lvl2pPr>
            <a:lvl3pPr marL="213357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200354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26713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5333924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640070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746749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8534278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BE2-538E-4A49-91A5-7B0EAD6584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D2B-133D-475C-ACEC-40C066B3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0" y="4259792"/>
            <a:ext cx="9067800" cy="101531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0" y="4259792"/>
            <a:ext cx="9067800" cy="101531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BE2-538E-4A49-91A5-7B0EAD6584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D2B-133D-475C-ACEC-40C066B3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29" y="851962"/>
            <a:ext cx="18402300" cy="3092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31" y="3922714"/>
            <a:ext cx="9026127" cy="1922461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6785" indent="0">
              <a:buNone/>
              <a:defRPr sz="4667" b="1"/>
            </a:lvl2pPr>
            <a:lvl3pPr marL="2133570" indent="0">
              <a:buNone/>
              <a:defRPr sz="4200" b="1"/>
            </a:lvl3pPr>
            <a:lvl4pPr marL="3200354" indent="0">
              <a:buNone/>
              <a:defRPr sz="3733" b="1"/>
            </a:lvl4pPr>
            <a:lvl5pPr marL="4267139" indent="0">
              <a:buNone/>
              <a:defRPr sz="3733" b="1"/>
            </a:lvl5pPr>
            <a:lvl6pPr marL="5333924" indent="0">
              <a:buNone/>
              <a:defRPr sz="3733" b="1"/>
            </a:lvl6pPr>
            <a:lvl7pPr marL="6400709" indent="0">
              <a:buNone/>
              <a:defRPr sz="3733" b="1"/>
            </a:lvl7pPr>
            <a:lvl8pPr marL="7467493" indent="0">
              <a:buNone/>
              <a:defRPr sz="3733" b="1"/>
            </a:lvl8pPr>
            <a:lvl9pPr marL="8534278" indent="0">
              <a:buNone/>
              <a:defRPr sz="37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31" y="5845175"/>
            <a:ext cx="9026127" cy="8597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1" y="3922714"/>
            <a:ext cx="9070579" cy="1922461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6785" indent="0">
              <a:buNone/>
              <a:defRPr sz="4667" b="1"/>
            </a:lvl2pPr>
            <a:lvl3pPr marL="2133570" indent="0">
              <a:buNone/>
              <a:defRPr sz="4200" b="1"/>
            </a:lvl3pPr>
            <a:lvl4pPr marL="3200354" indent="0">
              <a:buNone/>
              <a:defRPr sz="3733" b="1"/>
            </a:lvl4pPr>
            <a:lvl5pPr marL="4267139" indent="0">
              <a:buNone/>
              <a:defRPr sz="3733" b="1"/>
            </a:lvl5pPr>
            <a:lvl6pPr marL="5333924" indent="0">
              <a:buNone/>
              <a:defRPr sz="3733" b="1"/>
            </a:lvl6pPr>
            <a:lvl7pPr marL="6400709" indent="0">
              <a:buNone/>
              <a:defRPr sz="3733" b="1"/>
            </a:lvl7pPr>
            <a:lvl8pPr marL="7467493" indent="0">
              <a:buNone/>
              <a:defRPr sz="3733" b="1"/>
            </a:lvl8pPr>
            <a:lvl9pPr marL="8534278" indent="0">
              <a:buNone/>
              <a:defRPr sz="37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1" y="5845175"/>
            <a:ext cx="9070579" cy="8597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BE2-538E-4A49-91A5-7B0EAD6584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D2B-133D-475C-ACEC-40C066B3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BE2-538E-4A49-91A5-7B0EAD6584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D2B-133D-475C-ACEC-40C066B3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BE2-538E-4A49-91A5-7B0EAD6584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D2B-133D-475C-ACEC-40C066B3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29" y="1066800"/>
            <a:ext cx="6881415" cy="3733800"/>
          </a:xfrm>
        </p:spPr>
        <p:txBody>
          <a:bodyPr anchor="b"/>
          <a:lstStyle>
            <a:lvl1pPr>
              <a:defRPr sz="7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579" y="2303995"/>
            <a:ext cx="10801350" cy="11371792"/>
          </a:xfrm>
        </p:spPr>
        <p:txBody>
          <a:bodyPr/>
          <a:lstStyle>
            <a:lvl1pPr>
              <a:defRPr sz="7467"/>
            </a:lvl1pPr>
            <a:lvl2pPr>
              <a:defRPr sz="6533"/>
            </a:lvl2pPr>
            <a:lvl3pPr>
              <a:defRPr sz="5600"/>
            </a:lvl3pPr>
            <a:lvl4pPr>
              <a:defRPr sz="4667"/>
            </a:lvl4pPr>
            <a:lvl5pPr>
              <a:defRPr sz="4667"/>
            </a:lvl5pPr>
            <a:lvl6pPr>
              <a:defRPr sz="4667"/>
            </a:lvl6pPr>
            <a:lvl7pPr>
              <a:defRPr sz="4667"/>
            </a:lvl7pPr>
            <a:lvl8pPr>
              <a:defRPr sz="4667"/>
            </a:lvl8pPr>
            <a:lvl9pPr>
              <a:defRPr sz="4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29" y="4800600"/>
            <a:ext cx="6881415" cy="8893705"/>
          </a:xfrm>
        </p:spPr>
        <p:txBody>
          <a:bodyPr/>
          <a:lstStyle>
            <a:lvl1pPr marL="0" indent="0">
              <a:buNone/>
              <a:defRPr sz="3733"/>
            </a:lvl1pPr>
            <a:lvl2pPr marL="1066785" indent="0">
              <a:buNone/>
              <a:defRPr sz="3267"/>
            </a:lvl2pPr>
            <a:lvl3pPr marL="2133570" indent="0">
              <a:buNone/>
              <a:defRPr sz="2800"/>
            </a:lvl3pPr>
            <a:lvl4pPr marL="3200354" indent="0">
              <a:buNone/>
              <a:defRPr sz="2333"/>
            </a:lvl4pPr>
            <a:lvl5pPr marL="4267139" indent="0">
              <a:buNone/>
              <a:defRPr sz="2333"/>
            </a:lvl5pPr>
            <a:lvl6pPr marL="5333924" indent="0">
              <a:buNone/>
              <a:defRPr sz="2333"/>
            </a:lvl6pPr>
            <a:lvl7pPr marL="6400709" indent="0">
              <a:buNone/>
              <a:defRPr sz="2333"/>
            </a:lvl7pPr>
            <a:lvl8pPr marL="7467493" indent="0">
              <a:buNone/>
              <a:defRPr sz="2333"/>
            </a:lvl8pPr>
            <a:lvl9pPr marL="8534278" indent="0">
              <a:buNone/>
              <a:defRPr sz="2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BE2-538E-4A49-91A5-7B0EAD6584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D2B-133D-475C-ACEC-40C066B3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29" y="1066800"/>
            <a:ext cx="6881415" cy="3733800"/>
          </a:xfrm>
        </p:spPr>
        <p:txBody>
          <a:bodyPr anchor="b"/>
          <a:lstStyle>
            <a:lvl1pPr>
              <a:defRPr sz="7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70579" y="2303995"/>
            <a:ext cx="10801350" cy="11371792"/>
          </a:xfrm>
        </p:spPr>
        <p:txBody>
          <a:bodyPr anchor="t"/>
          <a:lstStyle>
            <a:lvl1pPr marL="0" indent="0">
              <a:buNone/>
              <a:defRPr sz="7467"/>
            </a:lvl1pPr>
            <a:lvl2pPr marL="1066785" indent="0">
              <a:buNone/>
              <a:defRPr sz="6533"/>
            </a:lvl2pPr>
            <a:lvl3pPr marL="2133570" indent="0">
              <a:buNone/>
              <a:defRPr sz="5600"/>
            </a:lvl3pPr>
            <a:lvl4pPr marL="3200354" indent="0">
              <a:buNone/>
              <a:defRPr sz="4667"/>
            </a:lvl4pPr>
            <a:lvl5pPr marL="4267139" indent="0">
              <a:buNone/>
              <a:defRPr sz="4667"/>
            </a:lvl5pPr>
            <a:lvl6pPr marL="5333924" indent="0">
              <a:buNone/>
              <a:defRPr sz="4667"/>
            </a:lvl6pPr>
            <a:lvl7pPr marL="6400709" indent="0">
              <a:buNone/>
              <a:defRPr sz="4667"/>
            </a:lvl7pPr>
            <a:lvl8pPr marL="7467493" indent="0">
              <a:buNone/>
              <a:defRPr sz="4667"/>
            </a:lvl8pPr>
            <a:lvl9pPr marL="8534278" indent="0">
              <a:buNone/>
              <a:defRPr sz="4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29" y="4800600"/>
            <a:ext cx="6881415" cy="8893705"/>
          </a:xfrm>
        </p:spPr>
        <p:txBody>
          <a:bodyPr/>
          <a:lstStyle>
            <a:lvl1pPr marL="0" indent="0">
              <a:buNone/>
              <a:defRPr sz="3733"/>
            </a:lvl1pPr>
            <a:lvl2pPr marL="1066785" indent="0">
              <a:buNone/>
              <a:defRPr sz="3267"/>
            </a:lvl2pPr>
            <a:lvl3pPr marL="2133570" indent="0">
              <a:buNone/>
              <a:defRPr sz="2800"/>
            </a:lvl3pPr>
            <a:lvl4pPr marL="3200354" indent="0">
              <a:buNone/>
              <a:defRPr sz="2333"/>
            </a:lvl4pPr>
            <a:lvl5pPr marL="4267139" indent="0">
              <a:buNone/>
              <a:defRPr sz="2333"/>
            </a:lvl5pPr>
            <a:lvl6pPr marL="5333924" indent="0">
              <a:buNone/>
              <a:defRPr sz="2333"/>
            </a:lvl6pPr>
            <a:lvl7pPr marL="6400709" indent="0">
              <a:buNone/>
              <a:defRPr sz="2333"/>
            </a:lvl7pPr>
            <a:lvl8pPr marL="7467493" indent="0">
              <a:buNone/>
              <a:defRPr sz="2333"/>
            </a:lvl8pPr>
            <a:lvl9pPr marL="8534278" indent="0">
              <a:buNone/>
              <a:defRPr sz="2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BE2-538E-4A49-91A5-7B0EAD6584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D2B-133D-475C-ACEC-40C066B3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6850" y="851962"/>
            <a:ext cx="18402300" cy="309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850" y="4259792"/>
            <a:ext cx="18402300" cy="1015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50" y="14831487"/>
            <a:ext cx="48006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0BE2-538E-4A49-91A5-7B0EAD6584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7550" y="14831487"/>
            <a:ext cx="72009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68550" y="14831487"/>
            <a:ext cx="48006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4D2B-133D-475C-ACEC-40C066B3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4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3570" rtl="0" eaLnBrk="1" latinLnBrk="0" hangingPunct="1">
        <a:lnSpc>
          <a:spcPct val="90000"/>
        </a:lnSpc>
        <a:spcBef>
          <a:spcPct val="0"/>
        </a:spcBef>
        <a:buNone/>
        <a:defRPr sz="10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92" indent="-533392" algn="l" defTabSz="213357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6533" kern="1200">
          <a:solidFill>
            <a:schemeClr val="tx1"/>
          </a:solidFill>
          <a:latin typeface="+mn-lt"/>
          <a:ea typeface="+mn-ea"/>
          <a:cs typeface="+mn-cs"/>
        </a:defRPr>
      </a:lvl1pPr>
      <a:lvl2pPr marL="1600177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666962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747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800531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867316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934101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8000886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9067670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85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3570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54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67139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33924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00709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67493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34278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C895F-3DFC-44C2-824A-DF80ED8897E1}"/>
              </a:ext>
            </a:extLst>
          </p:cNvPr>
          <p:cNvSpPr/>
          <p:nvPr/>
        </p:nvSpPr>
        <p:spPr>
          <a:xfrm>
            <a:off x="3929497" y="2353863"/>
            <a:ext cx="3631096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3EEE7-E5BC-4C5D-8F65-F2063E2CF71E}"/>
              </a:ext>
            </a:extLst>
          </p:cNvPr>
          <p:cNvSpPr/>
          <p:nvPr/>
        </p:nvSpPr>
        <p:spPr>
          <a:xfrm>
            <a:off x="3929497" y="6137363"/>
            <a:ext cx="3631096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D695F-2687-485C-BDFC-32F820E2A1F4}"/>
              </a:ext>
            </a:extLst>
          </p:cNvPr>
          <p:cNvSpPr/>
          <p:nvPr/>
        </p:nvSpPr>
        <p:spPr>
          <a:xfrm>
            <a:off x="8713679" y="2381249"/>
            <a:ext cx="3631096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Q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3CD5960-C4A7-445A-A4EA-BECE5B9143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717071" y="3070358"/>
            <a:ext cx="7812156" cy="6891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F0D650-D1C2-44C9-B114-FA8E94AD3911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7560593" y="2698420"/>
            <a:ext cx="1153086" cy="273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A0D724-43E3-464F-B0EF-EC5C796AE4C5}"/>
              </a:ext>
            </a:extLst>
          </p:cNvPr>
          <p:cNvSpPr txBox="1"/>
          <p:nvPr/>
        </p:nvSpPr>
        <p:spPr>
          <a:xfrm>
            <a:off x="2193463" y="333197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Qbus_in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4C7AA2B-E047-4E11-A4E9-66A2560BD3AC}"/>
              </a:ext>
            </a:extLst>
          </p:cNvPr>
          <p:cNvCxnSpPr>
            <a:endCxn id="5" idx="2"/>
          </p:cNvCxnSpPr>
          <p:nvPr/>
        </p:nvCxnSpPr>
        <p:spPr>
          <a:xfrm flipV="1">
            <a:off x="2286233" y="6826471"/>
            <a:ext cx="3458817" cy="4704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755BC2-D4EE-4A91-9069-C2235932185D}"/>
              </a:ext>
            </a:extLst>
          </p:cNvPr>
          <p:cNvSpPr txBox="1"/>
          <p:nvPr/>
        </p:nvSpPr>
        <p:spPr>
          <a:xfrm>
            <a:off x="2193463" y="6861641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Mbus_in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5FFE2B-4E30-42F3-B496-FA6097B7AABD}"/>
              </a:ext>
            </a:extLst>
          </p:cNvPr>
          <p:cNvSpPr/>
          <p:nvPr/>
        </p:nvSpPr>
        <p:spPr>
          <a:xfrm>
            <a:off x="9187855" y="4023634"/>
            <a:ext cx="1232455" cy="2173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  A-M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C019F6-6000-423F-8CDC-94A32B284D79}"/>
              </a:ext>
            </a:extLst>
          </p:cNvPr>
          <p:cNvSpPr/>
          <p:nvPr/>
        </p:nvSpPr>
        <p:spPr>
          <a:xfrm>
            <a:off x="9187855" y="5004299"/>
            <a:ext cx="198783" cy="267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D6617C-1163-4E45-B025-E20874E56882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4483604" y="1092422"/>
            <a:ext cx="371062" cy="2151821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AAB058-DFAD-4F07-BFB5-4133CD88C813}"/>
              </a:ext>
            </a:extLst>
          </p:cNvPr>
          <p:cNvCxnSpPr>
            <a:cxnSpLocks/>
          </p:cNvCxnSpPr>
          <p:nvPr/>
        </p:nvCxnSpPr>
        <p:spPr>
          <a:xfrm flipH="1">
            <a:off x="3593224" y="1982799"/>
            <a:ext cx="18222" cy="238815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73FDC9-72C9-4BC5-AF25-7D0E677304C8}"/>
              </a:ext>
            </a:extLst>
          </p:cNvPr>
          <p:cNvCxnSpPr>
            <a:cxnSpLocks/>
          </p:cNvCxnSpPr>
          <p:nvPr/>
        </p:nvCxnSpPr>
        <p:spPr>
          <a:xfrm>
            <a:off x="3611446" y="4370952"/>
            <a:ext cx="3011703" cy="0"/>
          </a:xfrm>
          <a:prstGeom prst="line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0F30B9F-EDEE-41DD-A388-1C162E8FD399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7255492" y="4193672"/>
            <a:ext cx="433244" cy="3454139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F81A4A9-CCD3-455B-84A1-06626846CCE5}"/>
              </a:ext>
            </a:extLst>
          </p:cNvPr>
          <p:cNvCxnSpPr>
            <a:cxnSpLocks/>
          </p:cNvCxnSpPr>
          <p:nvPr/>
        </p:nvCxnSpPr>
        <p:spPr>
          <a:xfrm flipV="1">
            <a:off x="10420305" y="3406995"/>
            <a:ext cx="331296" cy="1703318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3EC1A5E-EE16-4F55-AEE6-495D51758632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5745045" y="3042976"/>
            <a:ext cx="5019396" cy="360482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E19729-943E-4CC5-86F3-1800D06D669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420310" y="5110312"/>
            <a:ext cx="92101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0CFDA81-0517-4C6F-90AE-A577110E254B}"/>
              </a:ext>
            </a:extLst>
          </p:cNvPr>
          <p:cNvSpPr/>
          <p:nvPr/>
        </p:nvSpPr>
        <p:spPr>
          <a:xfrm>
            <a:off x="10702253" y="5058367"/>
            <a:ext cx="98695" cy="986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B0921C1D-0764-4921-B60F-4E4E65A15CB4}"/>
              </a:ext>
            </a:extLst>
          </p:cNvPr>
          <p:cNvSpPr/>
          <p:nvPr/>
        </p:nvSpPr>
        <p:spPr>
          <a:xfrm flipV="1">
            <a:off x="10737448" y="4726980"/>
            <a:ext cx="387576" cy="374883"/>
          </a:xfrm>
          <a:prstGeom prst="arc">
            <a:avLst>
              <a:gd name="adj1" fmla="val 15461996"/>
              <a:gd name="adj2" fmla="val 7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B63D573-5C66-41D6-97EE-AAFA2157E43E}"/>
              </a:ext>
            </a:extLst>
          </p:cNvPr>
          <p:cNvCxnSpPr>
            <a:cxnSpLocks/>
          </p:cNvCxnSpPr>
          <p:nvPr/>
        </p:nvCxnSpPr>
        <p:spPr>
          <a:xfrm>
            <a:off x="11125024" y="4540250"/>
            <a:ext cx="0" cy="3868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3ABCA3D-96F4-44BA-A737-5C6849D11FDC}"/>
              </a:ext>
            </a:extLst>
          </p:cNvPr>
          <p:cNvCxnSpPr>
            <a:cxnSpLocks/>
          </p:cNvCxnSpPr>
          <p:nvPr/>
        </p:nvCxnSpPr>
        <p:spPr>
          <a:xfrm>
            <a:off x="11106150" y="4540250"/>
            <a:ext cx="168275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0F6D601-F835-45A8-8BD0-61722A9B1651}"/>
              </a:ext>
            </a:extLst>
          </p:cNvPr>
          <p:cNvSpPr txBox="1"/>
          <p:nvPr/>
        </p:nvSpPr>
        <p:spPr>
          <a:xfrm>
            <a:off x="11461750" y="4179420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MSB_ASM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A34B1CB2-F201-4C84-A596-DB12B74717CE}"/>
              </a:ext>
            </a:extLst>
          </p:cNvPr>
          <p:cNvSpPr/>
          <p:nvPr/>
        </p:nvSpPr>
        <p:spPr>
          <a:xfrm>
            <a:off x="8902700" y="2886075"/>
            <a:ext cx="139700" cy="182296"/>
          </a:xfrm>
          <a:prstGeom prst="triangle">
            <a:avLst/>
          </a:prstGeom>
          <a:solidFill>
            <a:srgbClr val="AFABAB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99EF1FA8-921A-4591-A41E-62018078649B}"/>
              </a:ext>
            </a:extLst>
          </p:cNvPr>
          <p:cNvSpPr/>
          <p:nvPr/>
        </p:nvSpPr>
        <p:spPr>
          <a:xfrm>
            <a:off x="4138887" y="2871197"/>
            <a:ext cx="139700" cy="182296"/>
          </a:xfrm>
          <a:prstGeom prst="triangle">
            <a:avLst/>
          </a:prstGeom>
          <a:solidFill>
            <a:srgbClr val="AFABAB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12D28C0-E2DD-4FD9-BEB8-E9345EF200C8}"/>
              </a:ext>
            </a:extLst>
          </p:cNvPr>
          <p:cNvSpPr/>
          <p:nvPr/>
        </p:nvSpPr>
        <p:spPr>
          <a:xfrm>
            <a:off x="4138887" y="6644175"/>
            <a:ext cx="139700" cy="182296"/>
          </a:xfrm>
          <a:prstGeom prst="triangle">
            <a:avLst/>
          </a:prstGeom>
          <a:solidFill>
            <a:srgbClr val="AFABAB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F4E77D0-F7B1-4293-8F75-4654ACAAF504}"/>
              </a:ext>
            </a:extLst>
          </p:cNvPr>
          <p:cNvCxnSpPr>
            <a:stCxn id="82" idx="3"/>
          </p:cNvCxnSpPr>
          <p:nvPr/>
        </p:nvCxnSpPr>
        <p:spPr>
          <a:xfrm>
            <a:off x="4208737" y="3053493"/>
            <a:ext cx="0" cy="223059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02880764-B04E-4657-8CB4-936A1FC41FF3}"/>
              </a:ext>
            </a:extLst>
          </p:cNvPr>
          <p:cNvCxnSpPr>
            <a:cxnSpLocks/>
            <a:stCxn id="81" idx="3"/>
          </p:cNvCxnSpPr>
          <p:nvPr/>
        </p:nvCxnSpPr>
        <p:spPr>
          <a:xfrm rot="5400000">
            <a:off x="3727474" y="23069"/>
            <a:ext cx="2199774" cy="8290379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2E9CD24-AD72-4C37-B328-1198B4641406}"/>
              </a:ext>
            </a:extLst>
          </p:cNvPr>
          <p:cNvCxnSpPr>
            <a:stCxn id="83" idx="3"/>
          </p:cNvCxnSpPr>
          <p:nvPr/>
        </p:nvCxnSpPr>
        <p:spPr>
          <a:xfrm rot="5400000">
            <a:off x="3682207" y="6535165"/>
            <a:ext cx="235225" cy="817837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EE7BE0-36C8-45EE-992B-2F1B9843CCB0}"/>
              </a:ext>
            </a:extLst>
          </p:cNvPr>
          <p:cNvCxnSpPr>
            <a:cxnSpLocks/>
          </p:cNvCxnSpPr>
          <p:nvPr/>
        </p:nvCxnSpPr>
        <p:spPr>
          <a:xfrm>
            <a:off x="3390901" y="5271384"/>
            <a:ext cx="0" cy="18106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C049F04-C1EE-43EB-935A-90ED68259135}"/>
              </a:ext>
            </a:extLst>
          </p:cNvPr>
          <p:cNvCxnSpPr>
            <a:cxnSpLocks/>
          </p:cNvCxnSpPr>
          <p:nvPr/>
        </p:nvCxnSpPr>
        <p:spPr>
          <a:xfrm flipH="1">
            <a:off x="8505371" y="3544729"/>
            <a:ext cx="6423" cy="1466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8E3EB0D-A2BF-4CE8-918E-ADA6E3E00359}"/>
              </a:ext>
            </a:extLst>
          </p:cNvPr>
          <p:cNvCxnSpPr>
            <a:cxnSpLocks/>
          </p:cNvCxnSpPr>
          <p:nvPr/>
        </p:nvCxnSpPr>
        <p:spPr>
          <a:xfrm>
            <a:off x="4489903" y="2907965"/>
            <a:ext cx="0" cy="2096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BCE205F-B228-44A8-8022-CB2D70818B8C}"/>
              </a:ext>
            </a:extLst>
          </p:cNvPr>
          <p:cNvCxnSpPr>
            <a:cxnSpLocks/>
          </p:cNvCxnSpPr>
          <p:nvPr/>
        </p:nvCxnSpPr>
        <p:spPr>
          <a:xfrm flipH="1" flipV="1">
            <a:off x="682171" y="4998323"/>
            <a:ext cx="7842252" cy="59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369E31-279A-4EB3-B067-DE9FB00A7AC9}"/>
              </a:ext>
            </a:extLst>
          </p:cNvPr>
          <p:cNvCxnSpPr>
            <a:cxnSpLocks/>
          </p:cNvCxnSpPr>
          <p:nvPr/>
        </p:nvCxnSpPr>
        <p:spPr>
          <a:xfrm>
            <a:off x="4433204" y="6806168"/>
            <a:ext cx="0" cy="11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E67222F-E6C9-438A-BAF4-E28DB8C3046A}"/>
              </a:ext>
            </a:extLst>
          </p:cNvPr>
          <p:cNvCxnSpPr>
            <a:cxnSpLocks/>
          </p:cNvCxnSpPr>
          <p:nvPr/>
        </p:nvCxnSpPr>
        <p:spPr>
          <a:xfrm flipH="1" flipV="1">
            <a:off x="3611446" y="6924739"/>
            <a:ext cx="840810" cy="34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A6EF9D9-4387-4BFF-BC8F-64907649EF4A}"/>
              </a:ext>
            </a:extLst>
          </p:cNvPr>
          <p:cNvCxnSpPr>
            <a:cxnSpLocks/>
          </p:cNvCxnSpPr>
          <p:nvPr/>
        </p:nvCxnSpPr>
        <p:spPr>
          <a:xfrm>
            <a:off x="3617796" y="4985068"/>
            <a:ext cx="0" cy="1959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57D5C9E-1994-4D33-8C41-E19E2A9B891C}"/>
              </a:ext>
            </a:extLst>
          </p:cNvPr>
          <p:cNvSpPr txBox="1"/>
          <p:nvPr/>
        </p:nvSpPr>
        <p:spPr>
          <a:xfrm>
            <a:off x="569743" y="522991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F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257D602-E231-4201-88D5-440B7F9C580B}"/>
              </a:ext>
            </a:extLst>
          </p:cNvPr>
          <p:cNvSpPr txBox="1"/>
          <p:nvPr/>
        </p:nvSpPr>
        <p:spPr>
          <a:xfrm>
            <a:off x="557476" y="4598213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395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55F2AB0-A3EB-4B41-8F76-4A7230240E13}"/>
              </a:ext>
            </a:extLst>
          </p:cNvPr>
          <p:cNvCxnSpPr/>
          <p:nvPr/>
        </p:nvCxnSpPr>
        <p:spPr>
          <a:xfrm>
            <a:off x="2193463" y="2409825"/>
            <a:ext cx="17360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8D74DC0-EE39-45BB-ABAE-50D7294DD9AF}"/>
              </a:ext>
            </a:extLst>
          </p:cNvPr>
          <p:cNvCxnSpPr/>
          <p:nvPr/>
        </p:nvCxnSpPr>
        <p:spPr>
          <a:xfrm>
            <a:off x="2193463" y="2628900"/>
            <a:ext cx="17360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B3DECC6-3555-44A1-A018-5B4E9B3598F7}"/>
              </a:ext>
            </a:extLst>
          </p:cNvPr>
          <p:cNvCxnSpPr/>
          <p:nvPr/>
        </p:nvCxnSpPr>
        <p:spPr>
          <a:xfrm>
            <a:off x="2193463" y="2858497"/>
            <a:ext cx="17360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F8A0977-5E82-4F0A-9662-932EDC10E9EF}"/>
              </a:ext>
            </a:extLst>
          </p:cNvPr>
          <p:cNvSpPr txBox="1"/>
          <p:nvPr/>
        </p:nvSpPr>
        <p:spPr>
          <a:xfrm>
            <a:off x="1531558" y="2153808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initA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41A9667-0D9C-49AA-B164-76A06EF57F46}"/>
              </a:ext>
            </a:extLst>
          </p:cNvPr>
          <p:cNvSpPr txBox="1"/>
          <p:nvPr/>
        </p:nvSpPr>
        <p:spPr>
          <a:xfrm>
            <a:off x="1650062" y="2391876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72B026E-8349-449F-BD37-F62666F02FDB}"/>
              </a:ext>
            </a:extLst>
          </p:cNvPr>
          <p:cNvSpPr txBox="1"/>
          <p:nvPr/>
        </p:nvSpPr>
        <p:spPr>
          <a:xfrm>
            <a:off x="1682841" y="264063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B6E17E7-0221-4518-AD16-CBD79386D069}"/>
              </a:ext>
            </a:extLst>
          </p:cNvPr>
          <p:cNvSpPr txBox="1"/>
          <p:nvPr/>
        </p:nvSpPr>
        <p:spPr>
          <a:xfrm>
            <a:off x="10702253" y="346940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AA6C597-B151-40A0-BCB8-2840E1973C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93357" y="1627834"/>
            <a:ext cx="1080140" cy="560309"/>
          </a:xfrm>
          <a:prstGeom prst="bentConnector3">
            <a:avLst>
              <a:gd name="adj1" fmla="val 1005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6657C94D-F240-4D6C-9E60-D0BF3AA9ED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1357" y="1497699"/>
            <a:ext cx="1192882" cy="976369"/>
          </a:xfrm>
          <a:prstGeom prst="bentConnector3">
            <a:avLst>
              <a:gd name="adj1" fmla="val 979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2434A-7D22-4BB6-AE09-DC97D362E801}"/>
              </a:ext>
            </a:extLst>
          </p:cNvPr>
          <p:cNvCxnSpPr>
            <a:cxnSpLocks/>
          </p:cNvCxnSpPr>
          <p:nvPr/>
        </p:nvCxnSpPr>
        <p:spPr>
          <a:xfrm flipH="1" flipV="1">
            <a:off x="8511795" y="3550937"/>
            <a:ext cx="676060" cy="10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7850C4D-6B06-48A3-B560-269C13D39BF8}"/>
              </a:ext>
            </a:extLst>
          </p:cNvPr>
          <p:cNvCxnSpPr>
            <a:cxnSpLocks/>
          </p:cNvCxnSpPr>
          <p:nvPr/>
        </p:nvCxnSpPr>
        <p:spPr>
          <a:xfrm>
            <a:off x="9165525" y="3055671"/>
            <a:ext cx="1" cy="5058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FE9F11C-8B1E-4709-AE7A-03FAA0D8160E}"/>
              </a:ext>
            </a:extLst>
          </p:cNvPr>
          <p:cNvSpPr txBox="1"/>
          <p:nvPr/>
        </p:nvSpPr>
        <p:spPr>
          <a:xfrm>
            <a:off x="8172952" y="1393921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shQ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CCC9F33-6813-4F8F-928D-0BA4173E1EDA}"/>
              </a:ext>
            </a:extLst>
          </p:cNvPr>
          <p:cNvSpPr txBox="1"/>
          <p:nvPr/>
        </p:nvSpPr>
        <p:spPr>
          <a:xfrm>
            <a:off x="7180226" y="137731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plQ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3851E-36EB-45CD-A13D-B4CF2229F865}"/>
              </a:ext>
            </a:extLst>
          </p:cNvPr>
          <p:cNvSpPr/>
          <p:nvPr/>
        </p:nvSpPr>
        <p:spPr>
          <a:xfrm>
            <a:off x="6600962" y="4115920"/>
            <a:ext cx="584390" cy="53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&lt;&lt;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B0015DB-BED4-4EE8-8BB4-F81FD55959D3}"/>
              </a:ext>
            </a:extLst>
          </p:cNvPr>
          <p:cNvCxnSpPr>
            <a:cxnSpLocks/>
          </p:cNvCxnSpPr>
          <p:nvPr/>
        </p:nvCxnSpPr>
        <p:spPr>
          <a:xfrm>
            <a:off x="7184530" y="4370952"/>
            <a:ext cx="2014654" cy="0"/>
          </a:xfrm>
          <a:prstGeom prst="line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FB19427E-750D-41AF-B675-87EFC424B8CB}"/>
              </a:ext>
            </a:extLst>
          </p:cNvPr>
          <p:cNvCxnSpPr/>
          <p:nvPr/>
        </p:nvCxnSpPr>
        <p:spPr>
          <a:xfrm>
            <a:off x="2717071" y="5753467"/>
            <a:ext cx="1716133" cy="383896"/>
          </a:xfrm>
          <a:prstGeom prst="bentConnector3">
            <a:avLst>
              <a:gd name="adj1" fmla="val 10032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CEDDE01-2F23-4106-8B82-BB839F367F35}"/>
              </a:ext>
            </a:extLst>
          </p:cNvPr>
          <p:cNvSpPr txBox="1"/>
          <p:nvPr/>
        </p:nvSpPr>
        <p:spPr>
          <a:xfrm>
            <a:off x="2548945" y="5757556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plM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4BD30FA-BC96-4F09-A9E8-6A0A28144742}"/>
              </a:ext>
            </a:extLst>
          </p:cNvPr>
          <p:cNvCxnSpPr>
            <a:cxnSpLocks/>
          </p:cNvCxnSpPr>
          <p:nvPr/>
        </p:nvCxnSpPr>
        <p:spPr>
          <a:xfrm flipH="1">
            <a:off x="8011886" y="2907965"/>
            <a:ext cx="70169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C7835DC-DD6C-45D4-8061-359ECBE13C03}"/>
              </a:ext>
            </a:extLst>
          </p:cNvPr>
          <p:cNvCxnSpPr>
            <a:cxnSpLocks/>
          </p:cNvCxnSpPr>
          <p:nvPr/>
        </p:nvCxnSpPr>
        <p:spPr>
          <a:xfrm flipH="1">
            <a:off x="8007919" y="2888195"/>
            <a:ext cx="12732" cy="110103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D66A8469-5154-4972-BCEF-A50982556099}"/>
              </a:ext>
            </a:extLst>
          </p:cNvPr>
          <p:cNvCxnSpPr>
            <a:cxnSpLocks/>
            <a:endCxn id="183" idx="0"/>
          </p:cNvCxnSpPr>
          <p:nvPr/>
        </p:nvCxnSpPr>
        <p:spPr>
          <a:xfrm rot="10800000" flipV="1">
            <a:off x="6893157" y="3963968"/>
            <a:ext cx="1126756" cy="151951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435A8D3-985C-4330-86F1-8981310C4A4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2344775" y="2725806"/>
            <a:ext cx="14002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238D6792-5BCA-438D-ADBE-B5ABEBD37A48}"/>
              </a:ext>
            </a:extLst>
          </p:cNvPr>
          <p:cNvSpPr txBox="1"/>
          <p:nvPr/>
        </p:nvSpPr>
        <p:spPr>
          <a:xfrm>
            <a:off x="12864150" y="2248004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siQ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3F59FA0-B834-4121-8ABF-1C1D4F256EFB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8907319" y="-2483847"/>
            <a:ext cx="1675437" cy="79999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FE147F5-FCE8-4040-AE0E-C2B35B09D35B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11645653" y="251493"/>
            <a:ext cx="1013331" cy="32461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6F59CA3-8F93-44A5-A799-07758CB16358}"/>
              </a:ext>
            </a:extLst>
          </p:cNvPr>
          <p:cNvSpPr txBox="1"/>
          <p:nvPr/>
        </p:nvSpPr>
        <p:spPr>
          <a:xfrm>
            <a:off x="12625259" y="247327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Abus_out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2EE69B-B122-44A7-9CCA-7B8A289A7D29}"/>
              </a:ext>
            </a:extLst>
          </p:cNvPr>
          <p:cNvSpPr txBox="1"/>
          <p:nvPr/>
        </p:nvSpPr>
        <p:spPr>
          <a:xfrm>
            <a:off x="12649474" y="890116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Qbus_out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1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90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75FA347-7539-4685-B469-9C22B94F53C5}"/>
              </a:ext>
            </a:extLst>
          </p:cNvPr>
          <p:cNvCxnSpPr>
            <a:cxnSpLocks/>
            <a:stCxn id="80" idx="0"/>
          </p:cNvCxnSpPr>
          <p:nvPr/>
        </p:nvCxnSpPr>
        <p:spPr>
          <a:xfrm rot="5400000" flipH="1" flipV="1">
            <a:off x="7509529" y="3966055"/>
            <a:ext cx="433244" cy="3454139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D1254C4-EB77-4D55-B579-8E1BA418F0E2}"/>
              </a:ext>
            </a:extLst>
          </p:cNvPr>
          <p:cNvSpPr/>
          <p:nvPr/>
        </p:nvSpPr>
        <p:spPr>
          <a:xfrm>
            <a:off x="4177187" y="2125263"/>
            <a:ext cx="3631096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ACA82-0F69-4601-ABA7-B0910EE3D5AD}"/>
              </a:ext>
            </a:extLst>
          </p:cNvPr>
          <p:cNvSpPr/>
          <p:nvPr/>
        </p:nvSpPr>
        <p:spPr>
          <a:xfrm>
            <a:off x="4177187" y="5908763"/>
            <a:ext cx="3631096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/>
              <a:t>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C2735-E23B-4EB3-B15B-E05E972E1DDD}"/>
              </a:ext>
            </a:extLst>
          </p:cNvPr>
          <p:cNvSpPr/>
          <p:nvPr/>
        </p:nvSpPr>
        <p:spPr>
          <a:xfrm>
            <a:off x="8961369" y="2152649"/>
            <a:ext cx="3631096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Q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028DDE3-0F92-49D0-94C5-2E4F0508C18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64761" y="2841758"/>
            <a:ext cx="7812156" cy="6891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89F390-EFB0-417E-9231-992C0CFE3A85}"/>
              </a:ext>
            </a:extLst>
          </p:cNvPr>
          <p:cNvCxnSpPr>
            <a:stCxn id="4" idx="1"/>
            <a:endCxn id="2" idx="3"/>
          </p:cNvCxnSpPr>
          <p:nvPr/>
        </p:nvCxnSpPr>
        <p:spPr>
          <a:xfrm flipH="1" flipV="1">
            <a:off x="7808283" y="2469820"/>
            <a:ext cx="1153086" cy="273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66BD96-BD55-4077-A830-B8219AB59048}"/>
              </a:ext>
            </a:extLst>
          </p:cNvPr>
          <p:cNvSpPr txBox="1"/>
          <p:nvPr/>
        </p:nvSpPr>
        <p:spPr>
          <a:xfrm>
            <a:off x="2441153" y="310337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Qbus_in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8A8BEF-6F92-4FBC-9068-4CB9FC40D75A}"/>
              </a:ext>
            </a:extLst>
          </p:cNvPr>
          <p:cNvCxnSpPr>
            <a:endCxn id="3" idx="2"/>
          </p:cNvCxnSpPr>
          <p:nvPr/>
        </p:nvCxnSpPr>
        <p:spPr>
          <a:xfrm flipV="1">
            <a:off x="2533923" y="6597871"/>
            <a:ext cx="3458817" cy="4704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13D534-69DC-4DDA-85AA-81CDC819F751}"/>
              </a:ext>
            </a:extLst>
          </p:cNvPr>
          <p:cNvSpPr txBox="1"/>
          <p:nvPr/>
        </p:nvSpPr>
        <p:spPr>
          <a:xfrm>
            <a:off x="2441153" y="6633041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Mbus_in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2EF34-B9B8-4FED-969C-337784A7B977}"/>
              </a:ext>
            </a:extLst>
          </p:cNvPr>
          <p:cNvSpPr/>
          <p:nvPr/>
        </p:nvSpPr>
        <p:spPr>
          <a:xfrm>
            <a:off x="9435545" y="3795034"/>
            <a:ext cx="1232455" cy="2173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  A-M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6D244-5593-46C0-B63D-44DFE0828581}"/>
              </a:ext>
            </a:extLst>
          </p:cNvPr>
          <p:cNvSpPr/>
          <p:nvPr/>
        </p:nvSpPr>
        <p:spPr>
          <a:xfrm>
            <a:off x="9435545" y="4775699"/>
            <a:ext cx="198783" cy="267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E312AF3-2FCB-412B-B7EF-1D57C35364CA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4731294" y="863822"/>
            <a:ext cx="371062" cy="2151821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7979CF-1B3B-4175-9B89-1F4EDBC4A347}"/>
              </a:ext>
            </a:extLst>
          </p:cNvPr>
          <p:cNvCxnSpPr>
            <a:cxnSpLocks/>
          </p:cNvCxnSpPr>
          <p:nvPr/>
        </p:nvCxnSpPr>
        <p:spPr>
          <a:xfrm flipH="1">
            <a:off x="3840914" y="1754199"/>
            <a:ext cx="18222" cy="238815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C17E49-D7CC-48A2-A2F9-21E3388CBD0D}"/>
              </a:ext>
            </a:extLst>
          </p:cNvPr>
          <p:cNvCxnSpPr>
            <a:cxnSpLocks/>
          </p:cNvCxnSpPr>
          <p:nvPr/>
        </p:nvCxnSpPr>
        <p:spPr>
          <a:xfrm>
            <a:off x="3859136" y="4142352"/>
            <a:ext cx="3011703" cy="0"/>
          </a:xfrm>
          <a:prstGeom prst="line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32EA6F-2FBD-4FDC-9D10-423363516784}"/>
              </a:ext>
            </a:extLst>
          </p:cNvPr>
          <p:cNvCxnSpPr>
            <a:cxnSpLocks/>
          </p:cNvCxnSpPr>
          <p:nvPr/>
        </p:nvCxnSpPr>
        <p:spPr>
          <a:xfrm flipV="1">
            <a:off x="10667995" y="3178395"/>
            <a:ext cx="331296" cy="1703318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CC653D8-FCFC-44C4-905B-A43354B5527B}"/>
              </a:ext>
            </a:extLst>
          </p:cNvPr>
          <p:cNvCxnSpPr>
            <a:cxnSpLocks/>
            <a:endCxn id="2" idx="2"/>
          </p:cNvCxnSpPr>
          <p:nvPr/>
        </p:nvCxnSpPr>
        <p:spPr>
          <a:xfrm rot="10800000">
            <a:off x="5992735" y="2814376"/>
            <a:ext cx="5019396" cy="360482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654A51-7943-44ED-8F4F-6791FD6AAF2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668000" y="4881712"/>
            <a:ext cx="92101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8C0551-9816-49D4-9D3C-DC45AD6D73E1}"/>
              </a:ext>
            </a:extLst>
          </p:cNvPr>
          <p:cNvSpPr/>
          <p:nvPr/>
        </p:nvSpPr>
        <p:spPr>
          <a:xfrm>
            <a:off x="10949943" y="4829767"/>
            <a:ext cx="98695" cy="986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58C8C30-CD33-4464-A1FD-7DD145BC11F2}"/>
              </a:ext>
            </a:extLst>
          </p:cNvPr>
          <p:cNvSpPr/>
          <p:nvPr/>
        </p:nvSpPr>
        <p:spPr>
          <a:xfrm flipV="1">
            <a:off x="10985138" y="4498380"/>
            <a:ext cx="387576" cy="374883"/>
          </a:xfrm>
          <a:prstGeom prst="arc">
            <a:avLst>
              <a:gd name="adj1" fmla="val 15461996"/>
              <a:gd name="adj2" fmla="val 7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CDD9CC-161B-4D0B-A842-10145DF083B7}"/>
              </a:ext>
            </a:extLst>
          </p:cNvPr>
          <p:cNvCxnSpPr>
            <a:cxnSpLocks/>
          </p:cNvCxnSpPr>
          <p:nvPr/>
        </p:nvCxnSpPr>
        <p:spPr>
          <a:xfrm>
            <a:off x="11372714" y="4311650"/>
            <a:ext cx="0" cy="3868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D4236B-3B2D-4E91-BB04-5EF95E997A0B}"/>
              </a:ext>
            </a:extLst>
          </p:cNvPr>
          <p:cNvCxnSpPr>
            <a:cxnSpLocks/>
          </p:cNvCxnSpPr>
          <p:nvPr/>
        </p:nvCxnSpPr>
        <p:spPr>
          <a:xfrm>
            <a:off x="11353840" y="4311650"/>
            <a:ext cx="168275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FC8D17-5914-437D-AE7A-3707FDAA1692}"/>
              </a:ext>
            </a:extLst>
          </p:cNvPr>
          <p:cNvSpPr txBox="1"/>
          <p:nvPr/>
        </p:nvSpPr>
        <p:spPr>
          <a:xfrm>
            <a:off x="11709440" y="3950820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MSB_ASM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E39A088-85B0-46CC-BCBD-27F63779BA27}"/>
              </a:ext>
            </a:extLst>
          </p:cNvPr>
          <p:cNvSpPr/>
          <p:nvPr/>
        </p:nvSpPr>
        <p:spPr>
          <a:xfrm>
            <a:off x="9150390" y="2657475"/>
            <a:ext cx="139700" cy="182296"/>
          </a:xfrm>
          <a:prstGeom prst="triangle">
            <a:avLst/>
          </a:prstGeom>
          <a:solidFill>
            <a:srgbClr val="AFABAB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5D8F679-33BE-4AD0-B2D9-DB29C6ACAE77}"/>
              </a:ext>
            </a:extLst>
          </p:cNvPr>
          <p:cNvSpPr/>
          <p:nvPr/>
        </p:nvSpPr>
        <p:spPr>
          <a:xfrm>
            <a:off x="4386577" y="2642597"/>
            <a:ext cx="139700" cy="182296"/>
          </a:xfrm>
          <a:prstGeom prst="triangle">
            <a:avLst/>
          </a:prstGeom>
          <a:solidFill>
            <a:srgbClr val="AFABAB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A1D2769-C23E-4FBF-96A5-D24AEC0721CA}"/>
              </a:ext>
            </a:extLst>
          </p:cNvPr>
          <p:cNvSpPr/>
          <p:nvPr/>
        </p:nvSpPr>
        <p:spPr>
          <a:xfrm>
            <a:off x="4386577" y="6415575"/>
            <a:ext cx="139700" cy="182296"/>
          </a:xfrm>
          <a:prstGeom prst="triangle">
            <a:avLst/>
          </a:prstGeom>
          <a:solidFill>
            <a:srgbClr val="AFABAB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0A7553-EC73-46E3-8C99-C0D18020AFB4}"/>
              </a:ext>
            </a:extLst>
          </p:cNvPr>
          <p:cNvCxnSpPr>
            <a:stCxn id="25" idx="3"/>
          </p:cNvCxnSpPr>
          <p:nvPr/>
        </p:nvCxnSpPr>
        <p:spPr>
          <a:xfrm>
            <a:off x="4456427" y="2824893"/>
            <a:ext cx="0" cy="223059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76D3BE3-5BF4-40B4-A5BC-32CA5C32FFFB}"/>
              </a:ext>
            </a:extLst>
          </p:cNvPr>
          <p:cNvCxnSpPr>
            <a:cxnSpLocks/>
            <a:stCxn id="24" idx="3"/>
          </p:cNvCxnSpPr>
          <p:nvPr/>
        </p:nvCxnSpPr>
        <p:spPr>
          <a:xfrm rot="5400000">
            <a:off x="3975164" y="-205531"/>
            <a:ext cx="2199774" cy="8290379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4DDAD00-DAD6-493A-A17B-1FD204C724B0}"/>
              </a:ext>
            </a:extLst>
          </p:cNvPr>
          <p:cNvCxnSpPr>
            <a:stCxn id="26" idx="3"/>
          </p:cNvCxnSpPr>
          <p:nvPr/>
        </p:nvCxnSpPr>
        <p:spPr>
          <a:xfrm rot="5400000">
            <a:off x="3929897" y="6306565"/>
            <a:ext cx="235225" cy="817837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3BC3C2-C9A0-4E33-9F29-459B0D8A71F4}"/>
              </a:ext>
            </a:extLst>
          </p:cNvPr>
          <p:cNvCxnSpPr>
            <a:cxnSpLocks/>
          </p:cNvCxnSpPr>
          <p:nvPr/>
        </p:nvCxnSpPr>
        <p:spPr>
          <a:xfrm>
            <a:off x="3638591" y="5042784"/>
            <a:ext cx="0" cy="18106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BF6206-90DD-47D6-86D2-3497E40E0E8E}"/>
              </a:ext>
            </a:extLst>
          </p:cNvPr>
          <p:cNvCxnSpPr>
            <a:cxnSpLocks/>
          </p:cNvCxnSpPr>
          <p:nvPr/>
        </p:nvCxnSpPr>
        <p:spPr>
          <a:xfrm flipH="1">
            <a:off x="8753061" y="3316129"/>
            <a:ext cx="6423" cy="1466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BD17F-C125-4855-9A02-FFC312C435CB}"/>
              </a:ext>
            </a:extLst>
          </p:cNvPr>
          <p:cNvCxnSpPr>
            <a:cxnSpLocks/>
          </p:cNvCxnSpPr>
          <p:nvPr/>
        </p:nvCxnSpPr>
        <p:spPr>
          <a:xfrm>
            <a:off x="4737593" y="2679365"/>
            <a:ext cx="0" cy="2096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8513A-81A0-4B7E-9ED3-BA1838F29FB6}"/>
              </a:ext>
            </a:extLst>
          </p:cNvPr>
          <p:cNvCxnSpPr>
            <a:cxnSpLocks/>
          </p:cNvCxnSpPr>
          <p:nvPr/>
        </p:nvCxnSpPr>
        <p:spPr>
          <a:xfrm flipH="1" flipV="1">
            <a:off x="929861" y="4769723"/>
            <a:ext cx="7842252" cy="59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67E643-626B-47E4-8554-46A7EC038344}"/>
              </a:ext>
            </a:extLst>
          </p:cNvPr>
          <p:cNvCxnSpPr>
            <a:cxnSpLocks/>
          </p:cNvCxnSpPr>
          <p:nvPr/>
        </p:nvCxnSpPr>
        <p:spPr>
          <a:xfrm>
            <a:off x="4680894" y="6577568"/>
            <a:ext cx="0" cy="11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16BDC5-4B15-43C3-ADC6-824DBD92CF56}"/>
              </a:ext>
            </a:extLst>
          </p:cNvPr>
          <p:cNvCxnSpPr>
            <a:cxnSpLocks/>
          </p:cNvCxnSpPr>
          <p:nvPr/>
        </p:nvCxnSpPr>
        <p:spPr>
          <a:xfrm flipH="1" flipV="1">
            <a:off x="3859136" y="6696139"/>
            <a:ext cx="840810" cy="34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D7C1C9-5A1A-459D-816F-EE1310C5238E}"/>
              </a:ext>
            </a:extLst>
          </p:cNvPr>
          <p:cNvCxnSpPr>
            <a:cxnSpLocks/>
          </p:cNvCxnSpPr>
          <p:nvPr/>
        </p:nvCxnSpPr>
        <p:spPr>
          <a:xfrm>
            <a:off x="3865486" y="4756468"/>
            <a:ext cx="0" cy="1959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EB5993C-93A2-4853-8019-C36CFB2CEA8D}"/>
              </a:ext>
            </a:extLst>
          </p:cNvPr>
          <p:cNvSpPr txBox="1"/>
          <p:nvPr/>
        </p:nvSpPr>
        <p:spPr>
          <a:xfrm>
            <a:off x="817433" y="500131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F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35919-161D-4492-B6A7-93D93F8694AA}"/>
              </a:ext>
            </a:extLst>
          </p:cNvPr>
          <p:cNvSpPr txBox="1"/>
          <p:nvPr/>
        </p:nvSpPr>
        <p:spPr>
          <a:xfrm>
            <a:off x="805166" y="4369613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395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AD2CE6-02D7-4D7C-A694-D382805DD665}"/>
              </a:ext>
            </a:extLst>
          </p:cNvPr>
          <p:cNvCxnSpPr/>
          <p:nvPr/>
        </p:nvCxnSpPr>
        <p:spPr>
          <a:xfrm>
            <a:off x="2441153" y="2181225"/>
            <a:ext cx="17360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463D0-154D-4AFF-AC32-9767D45CE95C}"/>
              </a:ext>
            </a:extLst>
          </p:cNvPr>
          <p:cNvCxnSpPr/>
          <p:nvPr/>
        </p:nvCxnSpPr>
        <p:spPr>
          <a:xfrm>
            <a:off x="2441153" y="2400300"/>
            <a:ext cx="17360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0C58BA-A04A-4F10-AEF5-DF14AC03DA9A}"/>
              </a:ext>
            </a:extLst>
          </p:cNvPr>
          <p:cNvCxnSpPr/>
          <p:nvPr/>
        </p:nvCxnSpPr>
        <p:spPr>
          <a:xfrm>
            <a:off x="2441153" y="2629897"/>
            <a:ext cx="17360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8D6B5CA-D770-4F09-B2D4-A81EBA0E88FF}"/>
              </a:ext>
            </a:extLst>
          </p:cNvPr>
          <p:cNvSpPr txBox="1"/>
          <p:nvPr/>
        </p:nvSpPr>
        <p:spPr>
          <a:xfrm>
            <a:off x="1779248" y="1925208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initA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4F198A-1BB1-4346-9A13-F3E3C4B2924B}"/>
              </a:ext>
            </a:extLst>
          </p:cNvPr>
          <p:cNvSpPr txBox="1"/>
          <p:nvPr/>
        </p:nvSpPr>
        <p:spPr>
          <a:xfrm>
            <a:off x="1897752" y="2163276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493542-B2D6-400B-8E0C-7533D48D2C64}"/>
              </a:ext>
            </a:extLst>
          </p:cNvPr>
          <p:cNvSpPr txBox="1"/>
          <p:nvPr/>
        </p:nvSpPr>
        <p:spPr>
          <a:xfrm>
            <a:off x="1930531" y="241203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4F1E4C-1A19-43CB-AB77-2E3B76694579}"/>
              </a:ext>
            </a:extLst>
          </p:cNvPr>
          <p:cNvSpPr txBox="1"/>
          <p:nvPr/>
        </p:nvSpPr>
        <p:spPr>
          <a:xfrm>
            <a:off x="10949943" y="324080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612D98-2C0A-430C-A0A4-C5EA3ACCA9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1047" y="1399234"/>
            <a:ext cx="1080140" cy="560309"/>
          </a:xfrm>
          <a:prstGeom prst="bentConnector3">
            <a:avLst>
              <a:gd name="adj1" fmla="val 1005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D7A8069-4CC3-42B5-8680-E6771A7AF8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89047" y="1269099"/>
            <a:ext cx="1192882" cy="976369"/>
          </a:xfrm>
          <a:prstGeom prst="bentConnector3">
            <a:avLst>
              <a:gd name="adj1" fmla="val 979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06317F-9E11-40E7-A721-43C46D98D99B}"/>
              </a:ext>
            </a:extLst>
          </p:cNvPr>
          <p:cNvCxnSpPr>
            <a:cxnSpLocks/>
          </p:cNvCxnSpPr>
          <p:nvPr/>
        </p:nvCxnSpPr>
        <p:spPr>
          <a:xfrm flipH="1" flipV="1">
            <a:off x="8759485" y="3322337"/>
            <a:ext cx="676060" cy="10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B1B5BCA-80D3-49C4-ABFB-F74014C71622}"/>
              </a:ext>
            </a:extLst>
          </p:cNvPr>
          <p:cNvCxnSpPr>
            <a:cxnSpLocks/>
          </p:cNvCxnSpPr>
          <p:nvPr/>
        </p:nvCxnSpPr>
        <p:spPr>
          <a:xfrm>
            <a:off x="9413215" y="2827071"/>
            <a:ext cx="1" cy="5058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6E82B70-69E8-41A0-A84B-447DBC32CB4F}"/>
              </a:ext>
            </a:extLst>
          </p:cNvPr>
          <p:cNvSpPr txBox="1"/>
          <p:nvPr/>
        </p:nvSpPr>
        <p:spPr>
          <a:xfrm>
            <a:off x="8420642" y="1165321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shQ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58F841-920C-4E80-A405-594C08515B51}"/>
              </a:ext>
            </a:extLst>
          </p:cNvPr>
          <p:cNvSpPr txBox="1"/>
          <p:nvPr/>
        </p:nvSpPr>
        <p:spPr>
          <a:xfrm>
            <a:off x="7427916" y="114871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plQ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59FAEC1-2378-4857-8A8D-54123766E36F}"/>
              </a:ext>
            </a:extLst>
          </p:cNvPr>
          <p:cNvCxnSpPr>
            <a:cxnSpLocks/>
          </p:cNvCxnSpPr>
          <p:nvPr/>
        </p:nvCxnSpPr>
        <p:spPr>
          <a:xfrm>
            <a:off x="7470648" y="5475774"/>
            <a:ext cx="1942567" cy="0"/>
          </a:xfrm>
          <a:prstGeom prst="line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28F39A0-5A7A-4B0E-8891-6C25DD9282D8}"/>
              </a:ext>
            </a:extLst>
          </p:cNvPr>
          <p:cNvSpPr/>
          <p:nvPr/>
        </p:nvSpPr>
        <p:spPr>
          <a:xfrm>
            <a:off x="6848652" y="3887320"/>
            <a:ext cx="584390" cy="53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&lt;&lt;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057090-B873-495A-BA4E-898CA63DC8FD}"/>
              </a:ext>
            </a:extLst>
          </p:cNvPr>
          <p:cNvSpPr/>
          <p:nvPr/>
        </p:nvSpPr>
        <p:spPr>
          <a:xfrm>
            <a:off x="5959603" y="5426172"/>
            <a:ext cx="98695" cy="986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3055F8-72DE-4CB5-B16C-20346C61F6AF}"/>
              </a:ext>
            </a:extLst>
          </p:cNvPr>
          <p:cNvCxnSpPr>
            <a:cxnSpLocks/>
          </p:cNvCxnSpPr>
          <p:nvPr/>
        </p:nvCxnSpPr>
        <p:spPr>
          <a:xfrm>
            <a:off x="7432220" y="4142352"/>
            <a:ext cx="2014654" cy="0"/>
          </a:xfrm>
          <a:prstGeom prst="line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46DC0C2-E065-4877-BF34-7F233ED16876}"/>
              </a:ext>
            </a:extLst>
          </p:cNvPr>
          <p:cNvCxnSpPr/>
          <p:nvPr/>
        </p:nvCxnSpPr>
        <p:spPr>
          <a:xfrm>
            <a:off x="2964761" y="5524867"/>
            <a:ext cx="1716133" cy="383896"/>
          </a:xfrm>
          <a:prstGeom prst="bentConnector3">
            <a:avLst>
              <a:gd name="adj1" fmla="val 10032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372B531-2130-4636-B822-92247FDBD087}"/>
              </a:ext>
            </a:extLst>
          </p:cNvPr>
          <p:cNvSpPr txBox="1"/>
          <p:nvPr/>
        </p:nvSpPr>
        <p:spPr>
          <a:xfrm>
            <a:off x="2796635" y="5528956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plM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0DF10B7-FF4D-46EC-A3A8-0721B1791ADD}"/>
                  </a:ext>
                </a:extLst>
              </p14:cNvPr>
              <p14:cNvContentPartPr/>
              <p14:nvPr/>
            </p14:nvContentPartPr>
            <p14:xfrm>
              <a:off x="11527030" y="4203660"/>
              <a:ext cx="158400" cy="428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0DF10B7-FF4D-46EC-A3A8-0721B1791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09390" y="4185660"/>
                <a:ext cx="1940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665979D-4D96-4151-AC28-C95CD9D8E3AA}"/>
                  </a:ext>
                </a:extLst>
              </p14:cNvPr>
              <p14:cNvContentPartPr/>
              <p14:nvPr/>
            </p14:nvContentPartPr>
            <p14:xfrm>
              <a:off x="10854190" y="4774620"/>
              <a:ext cx="36360" cy="243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665979D-4D96-4151-AC28-C95CD9D8E3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6190" y="4756980"/>
                <a:ext cx="720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E46406F-208C-4770-90B2-2D423E7AB66B}"/>
                  </a:ext>
                </a:extLst>
              </p14:cNvPr>
              <p14:cNvContentPartPr/>
              <p14:nvPr/>
            </p14:nvContentPartPr>
            <p14:xfrm>
              <a:off x="10774630" y="5162700"/>
              <a:ext cx="167400" cy="243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E46406F-208C-4770-90B2-2D423E7AB6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56990" y="5145060"/>
                <a:ext cx="2030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535ED64-5D0E-41D0-9CFA-AA2B3CE7AB71}"/>
                  </a:ext>
                </a:extLst>
              </p14:cNvPr>
              <p14:cNvContentPartPr/>
              <p14:nvPr/>
            </p14:nvContentPartPr>
            <p14:xfrm>
              <a:off x="6470830" y="3111060"/>
              <a:ext cx="164520" cy="164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535ED64-5D0E-41D0-9CFA-AA2B3CE7AB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53190" y="3093060"/>
                <a:ext cx="2001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89FC819-C0C5-40AC-BD53-A3F31EF37DF2}"/>
                  </a:ext>
                </a:extLst>
              </p14:cNvPr>
              <p14:cNvContentPartPr/>
              <p14:nvPr/>
            </p14:nvContentPartPr>
            <p14:xfrm>
              <a:off x="6800590" y="2846820"/>
              <a:ext cx="178560" cy="268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89FC819-C0C5-40AC-BD53-A3F31EF37D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2950" y="2829180"/>
                <a:ext cx="2142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167D899-D88A-4601-978A-6B8FEA768EB9}"/>
                  </a:ext>
                </a:extLst>
              </p14:cNvPr>
              <p14:cNvContentPartPr/>
              <p14:nvPr/>
            </p14:nvContentPartPr>
            <p14:xfrm>
              <a:off x="5244310" y="1650540"/>
              <a:ext cx="108720" cy="161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167D899-D88A-4601-978A-6B8FEA768E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26670" y="1632540"/>
                <a:ext cx="1443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639298A-1C46-4DF8-8CBE-A27F16F83053}"/>
                  </a:ext>
                </a:extLst>
              </p14:cNvPr>
              <p14:cNvContentPartPr/>
              <p14:nvPr/>
            </p14:nvContentPartPr>
            <p14:xfrm>
              <a:off x="5364190" y="1320420"/>
              <a:ext cx="141120" cy="242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639298A-1C46-4DF8-8CBE-A27F16F830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46550" y="1302780"/>
                <a:ext cx="1767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56D4FF7-9C9F-4479-9B4F-25C129D4685E}"/>
                  </a:ext>
                </a:extLst>
              </p14:cNvPr>
              <p14:cNvContentPartPr/>
              <p14:nvPr/>
            </p14:nvContentPartPr>
            <p14:xfrm>
              <a:off x="5339710" y="3161820"/>
              <a:ext cx="191520" cy="466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56D4FF7-9C9F-4479-9B4F-25C129D468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21710" y="3144166"/>
                <a:ext cx="227160" cy="502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8EFEB9C-F63D-4BD0-8393-756AB3E4676B}"/>
                  </a:ext>
                </a:extLst>
              </p14:cNvPr>
              <p14:cNvContentPartPr/>
              <p14:nvPr/>
            </p14:nvContentPartPr>
            <p14:xfrm>
              <a:off x="8223310" y="4085940"/>
              <a:ext cx="114480" cy="128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8EFEB9C-F63D-4BD0-8393-756AB3E467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5310" y="4068300"/>
                <a:ext cx="1501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C7ABC0D-C1AC-4BA7-BE6D-2190324960BD}"/>
                  </a:ext>
                </a:extLst>
              </p14:cNvPr>
              <p14:cNvContentPartPr/>
              <p14:nvPr/>
            </p14:nvContentPartPr>
            <p14:xfrm>
              <a:off x="8271910" y="3783900"/>
              <a:ext cx="143280" cy="2296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C7ABC0D-C1AC-4BA7-BE6D-2190324960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53910" y="3766260"/>
                <a:ext cx="1789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AA53CB4-B0F5-43AC-AFB7-2B2A60728025}"/>
                  </a:ext>
                </a:extLst>
              </p14:cNvPr>
              <p14:cNvContentPartPr/>
              <p14:nvPr/>
            </p14:nvContentPartPr>
            <p14:xfrm>
              <a:off x="6341230" y="5409660"/>
              <a:ext cx="78840" cy="158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AA53CB4-B0F5-43AC-AFB7-2B2A6072802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23230" y="5392020"/>
                <a:ext cx="1144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9CEAD9B-FCA4-44DC-88E6-920FEB1093E3}"/>
                  </a:ext>
                </a:extLst>
              </p14:cNvPr>
              <p14:cNvContentPartPr/>
              <p14:nvPr/>
            </p14:nvContentPartPr>
            <p14:xfrm>
              <a:off x="6429790" y="5128500"/>
              <a:ext cx="91440" cy="158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9CEAD9B-FCA4-44DC-88E6-920FEB1093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2150" y="5110860"/>
                <a:ext cx="1270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684981D-C7BD-433D-955C-B76EBA1810FF}"/>
                  </a:ext>
                </a:extLst>
              </p14:cNvPr>
              <p14:cNvContentPartPr/>
              <p14:nvPr/>
            </p14:nvContentPartPr>
            <p14:xfrm>
              <a:off x="5034070" y="7022460"/>
              <a:ext cx="115560" cy="186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684981D-C7BD-433D-955C-B76EBA1810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16430" y="7004820"/>
                <a:ext cx="1512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BB52BB0-615B-4DBB-9E13-B513A1E6394E}"/>
                  </a:ext>
                </a:extLst>
              </p14:cNvPr>
              <p14:cNvContentPartPr/>
              <p14:nvPr/>
            </p14:nvContentPartPr>
            <p14:xfrm>
              <a:off x="5286430" y="7177620"/>
              <a:ext cx="150840" cy="214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BB52BB0-615B-4DBB-9E13-B513A1E639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68790" y="7159980"/>
                <a:ext cx="186480" cy="25020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96B3BEE4-6A89-4C26-98FA-316882F0F541}"/>
              </a:ext>
            </a:extLst>
          </p:cNvPr>
          <p:cNvSpPr/>
          <p:nvPr/>
        </p:nvSpPr>
        <p:spPr>
          <a:xfrm>
            <a:off x="4183534" y="5909746"/>
            <a:ext cx="3631096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/>
              <a:t>M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6F54679-C034-4201-9FFC-4078ECABBF32}"/>
              </a:ext>
            </a:extLst>
          </p:cNvPr>
          <p:cNvCxnSpPr>
            <a:cxnSpLocks/>
          </p:cNvCxnSpPr>
          <p:nvPr/>
        </p:nvCxnSpPr>
        <p:spPr>
          <a:xfrm flipV="1">
            <a:off x="2971108" y="2842741"/>
            <a:ext cx="7812156" cy="6891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7C3D06-6FE2-4C44-880D-2CA50B7F0B8A}"/>
              </a:ext>
            </a:extLst>
          </p:cNvPr>
          <p:cNvCxnSpPr>
            <a:cxnSpLocks/>
          </p:cNvCxnSpPr>
          <p:nvPr/>
        </p:nvCxnSpPr>
        <p:spPr>
          <a:xfrm flipH="1" flipV="1">
            <a:off x="7814630" y="2470803"/>
            <a:ext cx="1153086" cy="273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0C5D8B9-283D-458D-ACBD-FDE040625708}"/>
              </a:ext>
            </a:extLst>
          </p:cNvPr>
          <p:cNvCxnSpPr>
            <a:endCxn id="80" idx="2"/>
          </p:cNvCxnSpPr>
          <p:nvPr/>
        </p:nvCxnSpPr>
        <p:spPr>
          <a:xfrm flipV="1">
            <a:off x="2540270" y="6598854"/>
            <a:ext cx="3458817" cy="4704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C6E4CBA-03C5-45A3-BA03-D97A4AE813A9}"/>
              </a:ext>
            </a:extLst>
          </p:cNvPr>
          <p:cNvSpPr txBox="1"/>
          <p:nvPr/>
        </p:nvSpPr>
        <p:spPr>
          <a:xfrm>
            <a:off x="2447500" y="6634024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Mbus_in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AD3742-6653-4690-80DF-8E06F17D4702}"/>
              </a:ext>
            </a:extLst>
          </p:cNvPr>
          <p:cNvSpPr/>
          <p:nvPr/>
        </p:nvSpPr>
        <p:spPr>
          <a:xfrm>
            <a:off x="9441892" y="3796017"/>
            <a:ext cx="1232455" cy="2173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  A-M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274F75A-B20A-418B-94A1-EE966E6F3969}"/>
              </a:ext>
            </a:extLst>
          </p:cNvPr>
          <p:cNvSpPr/>
          <p:nvPr/>
        </p:nvSpPr>
        <p:spPr>
          <a:xfrm>
            <a:off x="9441892" y="4776682"/>
            <a:ext cx="198783" cy="267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664D4D4-12CB-462C-BAB8-B360744A7C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37641" y="864805"/>
            <a:ext cx="371062" cy="2151821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018C433-2571-4022-ADF7-475A09BACD27}"/>
              </a:ext>
            </a:extLst>
          </p:cNvPr>
          <p:cNvCxnSpPr>
            <a:cxnSpLocks/>
          </p:cNvCxnSpPr>
          <p:nvPr/>
        </p:nvCxnSpPr>
        <p:spPr>
          <a:xfrm flipH="1">
            <a:off x="3847261" y="1755182"/>
            <a:ext cx="18222" cy="238815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B2F4E70-0EC0-4004-B62B-4A96C7062A20}"/>
              </a:ext>
            </a:extLst>
          </p:cNvPr>
          <p:cNvCxnSpPr>
            <a:cxnSpLocks/>
          </p:cNvCxnSpPr>
          <p:nvPr/>
        </p:nvCxnSpPr>
        <p:spPr>
          <a:xfrm>
            <a:off x="3865483" y="4143335"/>
            <a:ext cx="3011703" cy="0"/>
          </a:xfrm>
          <a:prstGeom prst="line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AFABC59-54D6-4398-9E1F-7814085A68F9}"/>
              </a:ext>
            </a:extLst>
          </p:cNvPr>
          <p:cNvCxnSpPr>
            <a:cxnSpLocks/>
          </p:cNvCxnSpPr>
          <p:nvPr/>
        </p:nvCxnSpPr>
        <p:spPr>
          <a:xfrm flipV="1">
            <a:off x="10674342" y="3179378"/>
            <a:ext cx="331296" cy="1703318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9CE6BB5-4153-47C4-A360-F7F10D79F354}"/>
              </a:ext>
            </a:extLst>
          </p:cNvPr>
          <p:cNvCxnSpPr>
            <a:cxnSpLocks/>
          </p:cNvCxnSpPr>
          <p:nvPr/>
        </p:nvCxnSpPr>
        <p:spPr>
          <a:xfrm rot="10800000">
            <a:off x="5999082" y="2815359"/>
            <a:ext cx="5019396" cy="360482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D877808-4E11-4D57-9BA9-C578D65E9CC3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10674347" y="4882695"/>
            <a:ext cx="92101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62529F3-FCAB-4BF0-B39B-0172956ACBE9}"/>
              </a:ext>
            </a:extLst>
          </p:cNvPr>
          <p:cNvSpPr/>
          <p:nvPr/>
        </p:nvSpPr>
        <p:spPr>
          <a:xfrm>
            <a:off x="10956290" y="4830750"/>
            <a:ext cx="98695" cy="986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5E58C740-ECCD-400D-9DCD-F2435D031BBB}"/>
              </a:ext>
            </a:extLst>
          </p:cNvPr>
          <p:cNvSpPr/>
          <p:nvPr/>
        </p:nvSpPr>
        <p:spPr>
          <a:xfrm flipV="1">
            <a:off x="10991485" y="4499363"/>
            <a:ext cx="387576" cy="374883"/>
          </a:xfrm>
          <a:prstGeom prst="arc">
            <a:avLst>
              <a:gd name="adj1" fmla="val 15461996"/>
              <a:gd name="adj2" fmla="val 7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475447B-8C24-4767-ACBB-3D8E58113F3C}"/>
              </a:ext>
            </a:extLst>
          </p:cNvPr>
          <p:cNvCxnSpPr>
            <a:cxnSpLocks/>
          </p:cNvCxnSpPr>
          <p:nvPr/>
        </p:nvCxnSpPr>
        <p:spPr>
          <a:xfrm>
            <a:off x="11379061" y="4312633"/>
            <a:ext cx="0" cy="3868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B222CF1-F621-4E99-BB63-C116E926AD5B}"/>
              </a:ext>
            </a:extLst>
          </p:cNvPr>
          <p:cNvCxnSpPr>
            <a:cxnSpLocks/>
          </p:cNvCxnSpPr>
          <p:nvPr/>
        </p:nvCxnSpPr>
        <p:spPr>
          <a:xfrm>
            <a:off x="11360187" y="4312633"/>
            <a:ext cx="168275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CC683D4A-972A-4414-914F-97FEE6979D76}"/>
              </a:ext>
            </a:extLst>
          </p:cNvPr>
          <p:cNvSpPr/>
          <p:nvPr/>
        </p:nvSpPr>
        <p:spPr>
          <a:xfrm>
            <a:off x="9156737" y="2658458"/>
            <a:ext cx="139700" cy="182296"/>
          </a:xfrm>
          <a:prstGeom prst="triangle">
            <a:avLst/>
          </a:prstGeom>
          <a:solidFill>
            <a:srgbClr val="AFABAB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84EA6536-00B1-4BD8-99CC-554EFA773E58}"/>
              </a:ext>
            </a:extLst>
          </p:cNvPr>
          <p:cNvSpPr/>
          <p:nvPr/>
        </p:nvSpPr>
        <p:spPr>
          <a:xfrm>
            <a:off x="4392924" y="2643580"/>
            <a:ext cx="139700" cy="182296"/>
          </a:xfrm>
          <a:prstGeom prst="triangle">
            <a:avLst/>
          </a:prstGeom>
          <a:solidFill>
            <a:srgbClr val="AFABAB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EF1D0119-FAEC-47C7-AB0E-4760CD1F01EC}"/>
              </a:ext>
            </a:extLst>
          </p:cNvPr>
          <p:cNvSpPr/>
          <p:nvPr/>
        </p:nvSpPr>
        <p:spPr>
          <a:xfrm>
            <a:off x="4392924" y="6416558"/>
            <a:ext cx="139700" cy="182296"/>
          </a:xfrm>
          <a:prstGeom prst="triangle">
            <a:avLst/>
          </a:prstGeom>
          <a:solidFill>
            <a:srgbClr val="AFABAB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59B6A21-D56C-4E36-8CDE-98074B3B418C}"/>
              </a:ext>
            </a:extLst>
          </p:cNvPr>
          <p:cNvCxnSpPr>
            <a:stCxn id="102" idx="3"/>
          </p:cNvCxnSpPr>
          <p:nvPr/>
        </p:nvCxnSpPr>
        <p:spPr>
          <a:xfrm>
            <a:off x="4462774" y="2825876"/>
            <a:ext cx="0" cy="223059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1137E5D-2EB8-4819-A149-ADA026CE050E}"/>
              </a:ext>
            </a:extLst>
          </p:cNvPr>
          <p:cNvCxnSpPr>
            <a:cxnSpLocks/>
            <a:stCxn id="101" idx="3"/>
          </p:cNvCxnSpPr>
          <p:nvPr/>
        </p:nvCxnSpPr>
        <p:spPr>
          <a:xfrm rot="5400000">
            <a:off x="3981511" y="-204548"/>
            <a:ext cx="2199774" cy="8290379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29C115-5D6B-4F26-BDD2-F43F8890279C}"/>
              </a:ext>
            </a:extLst>
          </p:cNvPr>
          <p:cNvCxnSpPr>
            <a:stCxn id="103" idx="3"/>
          </p:cNvCxnSpPr>
          <p:nvPr/>
        </p:nvCxnSpPr>
        <p:spPr>
          <a:xfrm rot="5400000">
            <a:off x="3936244" y="6307548"/>
            <a:ext cx="235225" cy="817837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E9D6885-23DD-4B30-BAC3-3A2200206C18}"/>
              </a:ext>
            </a:extLst>
          </p:cNvPr>
          <p:cNvCxnSpPr>
            <a:cxnSpLocks/>
          </p:cNvCxnSpPr>
          <p:nvPr/>
        </p:nvCxnSpPr>
        <p:spPr>
          <a:xfrm>
            <a:off x="3644938" y="5043767"/>
            <a:ext cx="0" cy="18106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ADBE4EE-C2DC-4BDE-8D8C-F16AFF613E8B}"/>
              </a:ext>
            </a:extLst>
          </p:cNvPr>
          <p:cNvCxnSpPr>
            <a:cxnSpLocks/>
          </p:cNvCxnSpPr>
          <p:nvPr/>
        </p:nvCxnSpPr>
        <p:spPr>
          <a:xfrm flipH="1">
            <a:off x="8759408" y="3317112"/>
            <a:ext cx="6423" cy="1466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44644F2-429E-4DB6-BB78-1AAC92697E11}"/>
              </a:ext>
            </a:extLst>
          </p:cNvPr>
          <p:cNvCxnSpPr>
            <a:cxnSpLocks/>
          </p:cNvCxnSpPr>
          <p:nvPr/>
        </p:nvCxnSpPr>
        <p:spPr>
          <a:xfrm>
            <a:off x="4743940" y="2680348"/>
            <a:ext cx="0" cy="2096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53C900-8C42-47EF-B5A6-DC3C98501F8F}"/>
              </a:ext>
            </a:extLst>
          </p:cNvPr>
          <p:cNvCxnSpPr>
            <a:cxnSpLocks/>
          </p:cNvCxnSpPr>
          <p:nvPr/>
        </p:nvCxnSpPr>
        <p:spPr>
          <a:xfrm flipH="1" flipV="1">
            <a:off x="936208" y="4770706"/>
            <a:ext cx="7842252" cy="59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511B939-A2B9-4E6C-BDA9-E864FD6CFA67}"/>
              </a:ext>
            </a:extLst>
          </p:cNvPr>
          <p:cNvCxnSpPr>
            <a:cxnSpLocks/>
          </p:cNvCxnSpPr>
          <p:nvPr/>
        </p:nvCxnSpPr>
        <p:spPr>
          <a:xfrm>
            <a:off x="4687241" y="6578551"/>
            <a:ext cx="0" cy="11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77240B7-9A89-41EA-A42A-8F3F280546A0}"/>
              </a:ext>
            </a:extLst>
          </p:cNvPr>
          <p:cNvCxnSpPr>
            <a:cxnSpLocks/>
          </p:cNvCxnSpPr>
          <p:nvPr/>
        </p:nvCxnSpPr>
        <p:spPr>
          <a:xfrm flipH="1" flipV="1">
            <a:off x="3865483" y="6697122"/>
            <a:ext cx="840810" cy="34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21B8092-A345-45D5-91BE-C829A22F769A}"/>
              </a:ext>
            </a:extLst>
          </p:cNvPr>
          <p:cNvCxnSpPr>
            <a:cxnSpLocks/>
          </p:cNvCxnSpPr>
          <p:nvPr/>
        </p:nvCxnSpPr>
        <p:spPr>
          <a:xfrm>
            <a:off x="3871833" y="4757451"/>
            <a:ext cx="0" cy="1959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3C5D478-E26A-4F65-9794-6B3322B319A9}"/>
              </a:ext>
            </a:extLst>
          </p:cNvPr>
          <p:cNvSpPr txBox="1"/>
          <p:nvPr/>
        </p:nvSpPr>
        <p:spPr>
          <a:xfrm>
            <a:off x="823780" y="500229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F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80C6BDB-91AB-4C13-816E-ADC527F016AA}"/>
              </a:ext>
            </a:extLst>
          </p:cNvPr>
          <p:cNvSpPr txBox="1"/>
          <p:nvPr/>
        </p:nvSpPr>
        <p:spPr>
          <a:xfrm>
            <a:off x="811513" y="4370596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395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78E5B25-DCED-4A68-AEDF-190D0CF796B1}"/>
              </a:ext>
            </a:extLst>
          </p:cNvPr>
          <p:cNvCxnSpPr/>
          <p:nvPr/>
        </p:nvCxnSpPr>
        <p:spPr>
          <a:xfrm>
            <a:off x="2447500" y="2182208"/>
            <a:ext cx="17360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E8B3B95-D18F-402F-8126-AA030433DA5D}"/>
              </a:ext>
            </a:extLst>
          </p:cNvPr>
          <p:cNvCxnSpPr/>
          <p:nvPr/>
        </p:nvCxnSpPr>
        <p:spPr>
          <a:xfrm>
            <a:off x="2447500" y="2401283"/>
            <a:ext cx="17360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CF4EF78-45D6-47A3-81B0-F8E94FA2C399}"/>
              </a:ext>
            </a:extLst>
          </p:cNvPr>
          <p:cNvCxnSpPr/>
          <p:nvPr/>
        </p:nvCxnSpPr>
        <p:spPr>
          <a:xfrm>
            <a:off x="2447500" y="2630880"/>
            <a:ext cx="17360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170BAC1-4221-400E-ADE5-CA0F7B627474}"/>
              </a:ext>
            </a:extLst>
          </p:cNvPr>
          <p:cNvSpPr txBox="1"/>
          <p:nvPr/>
        </p:nvSpPr>
        <p:spPr>
          <a:xfrm>
            <a:off x="1785595" y="1926191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initA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E60612D-2EE8-4358-AA33-1944335C0A16}"/>
              </a:ext>
            </a:extLst>
          </p:cNvPr>
          <p:cNvSpPr txBox="1"/>
          <p:nvPr/>
        </p:nvSpPr>
        <p:spPr>
          <a:xfrm>
            <a:off x="1904099" y="2164259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7077CC-E2D4-4165-9E9C-CE46E381D2B1}"/>
              </a:ext>
            </a:extLst>
          </p:cNvPr>
          <p:cNvSpPr txBox="1"/>
          <p:nvPr/>
        </p:nvSpPr>
        <p:spPr>
          <a:xfrm>
            <a:off x="1936878" y="241301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4067AF7-46C1-4831-915C-E3D0F930282F}"/>
              </a:ext>
            </a:extLst>
          </p:cNvPr>
          <p:cNvSpPr txBox="1"/>
          <p:nvPr/>
        </p:nvSpPr>
        <p:spPr>
          <a:xfrm>
            <a:off x="10956290" y="324178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5A30DEF3-FC75-40B5-B07C-0506123E3B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7394" y="1400217"/>
            <a:ext cx="1080140" cy="560309"/>
          </a:xfrm>
          <a:prstGeom prst="bentConnector3">
            <a:avLst>
              <a:gd name="adj1" fmla="val 1005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F2A4CE3-D726-44A2-9BA2-0891898DF4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95394" y="1270082"/>
            <a:ext cx="1192882" cy="976369"/>
          </a:xfrm>
          <a:prstGeom prst="bentConnector3">
            <a:avLst>
              <a:gd name="adj1" fmla="val 979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4744C4E-2C86-4D78-9B4C-984A02642CD5}"/>
              </a:ext>
            </a:extLst>
          </p:cNvPr>
          <p:cNvCxnSpPr>
            <a:cxnSpLocks/>
          </p:cNvCxnSpPr>
          <p:nvPr/>
        </p:nvCxnSpPr>
        <p:spPr>
          <a:xfrm flipH="1" flipV="1">
            <a:off x="8765832" y="3323320"/>
            <a:ext cx="676060" cy="10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CC4E994-095D-4865-964F-A47B2F7BC938}"/>
              </a:ext>
            </a:extLst>
          </p:cNvPr>
          <p:cNvCxnSpPr>
            <a:cxnSpLocks/>
          </p:cNvCxnSpPr>
          <p:nvPr/>
        </p:nvCxnSpPr>
        <p:spPr>
          <a:xfrm>
            <a:off x="9419562" y="2828054"/>
            <a:ext cx="1" cy="5058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961F227-55AD-4D84-9EA3-A244DDA167D5}"/>
              </a:ext>
            </a:extLst>
          </p:cNvPr>
          <p:cNvSpPr txBox="1"/>
          <p:nvPr/>
        </p:nvSpPr>
        <p:spPr>
          <a:xfrm>
            <a:off x="8426989" y="1166304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shQ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0A849A2-DEA3-4D00-99CA-AC7E71B02356}"/>
              </a:ext>
            </a:extLst>
          </p:cNvPr>
          <p:cNvSpPr txBox="1"/>
          <p:nvPr/>
        </p:nvSpPr>
        <p:spPr>
          <a:xfrm>
            <a:off x="7434263" y="11497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plQ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2DD457-23D1-42FC-AE0B-7F3A0E56539D}"/>
              </a:ext>
            </a:extLst>
          </p:cNvPr>
          <p:cNvSpPr/>
          <p:nvPr/>
        </p:nvSpPr>
        <p:spPr>
          <a:xfrm>
            <a:off x="6854999" y="3888303"/>
            <a:ext cx="584390" cy="53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&lt;&lt;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759A2E5-9AEE-4116-A9BE-E9636678FD6C}"/>
              </a:ext>
            </a:extLst>
          </p:cNvPr>
          <p:cNvCxnSpPr>
            <a:cxnSpLocks/>
          </p:cNvCxnSpPr>
          <p:nvPr/>
        </p:nvCxnSpPr>
        <p:spPr>
          <a:xfrm>
            <a:off x="7438567" y="4143335"/>
            <a:ext cx="2014654" cy="0"/>
          </a:xfrm>
          <a:prstGeom prst="line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7B3F6DB-B0CB-4A45-B0B1-D6C7569372BF}"/>
              </a:ext>
            </a:extLst>
          </p:cNvPr>
          <p:cNvCxnSpPr/>
          <p:nvPr/>
        </p:nvCxnSpPr>
        <p:spPr>
          <a:xfrm>
            <a:off x="2971108" y="5525850"/>
            <a:ext cx="1716133" cy="383896"/>
          </a:xfrm>
          <a:prstGeom prst="bentConnector3">
            <a:avLst>
              <a:gd name="adj1" fmla="val 10032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8610D71-F989-43AB-B971-4EA74012C1AB}"/>
              </a:ext>
            </a:extLst>
          </p:cNvPr>
          <p:cNvSpPr txBox="1"/>
          <p:nvPr/>
        </p:nvSpPr>
        <p:spPr>
          <a:xfrm>
            <a:off x="2802982" y="5529939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plM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51DCD06-6881-48C7-B2F5-44653ADF6A53}"/>
              </a:ext>
            </a:extLst>
          </p:cNvPr>
          <p:cNvCxnSpPr>
            <a:cxnSpLocks/>
          </p:cNvCxnSpPr>
          <p:nvPr/>
        </p:nvCxnSpPr>
        <p:spPr>
          <a:xfrm flipH="1">
            <a:off x="8265923" y="2680348"/>
            <a:ext cx="70169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93B860B-D6B6-4110-9C7C-BAFD3E62F504}"/>
              </a:ext>
            </a:extLst>
          </p:cNvPr>
          <p:cNvCxnSpPr>
            <a:cxnSpLocks/>
          </p:cNvCxnSpPr>
          <p:nvPr/>
        </p:nvCxnSpPr>
        <p:spPr>
          <a:xfrm flipH="1">
            <a:off x="8261956" y="2660578"/>
            <a:ext cx="12732" cy="110103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010288A-9496-4263-85DF-D58DB81654E4}"/>
              </a:ext>
            </a:extLst>
          </p:cNvPr>
          <p:cNvCxnSpPr>
            <a:cxnSpLocks/>
            <a:endCxn id="129" idx="0"/>
          </p:cNvCxnSpPr>
          <p:nvPr/>
        </p:nvCxnSpPr>
        <p:spPr>
          <a:xfrm rot="10800000" flipV="1">
            <a:off x="7147194" y="3736351"/>
            <a:ext cx="1126756" cy="151951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BBE7145-A0C9-4035-9B3C-960B4BC724A9}"/>
                  </a:ext>
                </a:extLst>
              </p14:cNvPr>
              <p14:cNvContentPartPr/>
              <p14:nvPr/>
            </p14:nvContentPartPr>
            <p14:xfrm>
              <a:off x="7623166" y="3599057"/>
              <a:ext cx="214560" cy="365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BBE7145-A0C9-4035-9B3C-960B4BC724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05496" y="3581075"/>
                <a:ext cx="250260" cy="400645"/>
              </a:xfrm>
              <a:prstGeom prst="rect">
                <a:avLst/>
              </a:prstGeom>
            </p:spPr>
          </p:pic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EBEB251-1A96-45E0-BCCB-B4FEDA5B5E87}"/>
              </a:ext>
            </a:extLst>
          </p:cNvPr>
          <p:cNvCxnSpPr>
            <a:cxnSpLocks/>
          </p:cNvCxnSpPr>
          <p:nvPr/>
        </p:nvCxnSpPr>
        <p:spPr>
          <a:xfrm flipH="1">
            <a:off x="12570534" y="2477992"/>
            <a:ext cx="14002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AC2A5E8-4813-47BF-9342-33EE2680C21E}"/>
              </a:ext>
            </a:extLst>
          </p:cNvPr>
          <p:cNvSpPr txBox="1"/>
          <p:nvPr/>
        </p:nvSpPr>
        <p:spPr>
          <a:xfrm>
            <a:off x="13089909" y="200019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siQ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DD610793-572B-4ACD-8A98-C6B75F9FCA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58936" y="-2731235"/>
            <a:ext cx="1675437" cy="79999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FAE145C-8D38-4D63-A0A4-4CD8C8CC0327}"/>
              </a:ext>
            </a:extLst>
          </p:cNvPr>
          <p:cNvCxnSpPr/>
          <p:nvPr/>
        </p:nvCxnSpPr>
        <p:spPr>
          <a:xfrm rot="5400000" flipH="1" flipV="1">
            <a:off x="11897270" y="4105"/>
            <a:ext cx="1013331" cy="32461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22EFD3A-E328-498A-B554-7EBA8B918EA6}"/>
              </a:ext>
            </a:extLst>
          </p:cNvPr>
          <p:cNvSpPr txBox="1"/>
          <p:nvPr/>
        </p:nvSpPr>
        <p:spPr>
          <a:xfrm>
            <a:off x="12876876" y="-61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Abus_out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92824D1-78C6-4C25-9869-6170CF0F6276}"/>
              </a:ext>
            </a:extLst>
          </p:cNvPr>
          <p:cNvSpPr txBox="1"/>
          <p:nvPr/>
        </p:nvSpPr>
        <p:spPr>
          <a:xfrm>
            <a:off x="12901091" y="642728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Qbus_out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371A2-F812-49B4-B2C8-22087C7CEFA9}"/>
                  </a:ext>
                </a:extLst>
              </p14:cNvPr>
              <p14:cNvContentPartPr/>
              <p14:nvPr/>
            </p14:nvContentPartPr>
            <p14:xfrm>
              <a:off x="9782580" y="319140"/>
              <a:ext cx="376920" cy="518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371A2-F812-49B4-B2C8-22087C7CEF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64923" y="301488"/>
                <a:ext cx="412594" cy="554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D1F7D06-3B5E-43AF-8B36-9D29F8AE0254}"/>
                  </a:ext>
                </a:extLst>
              </p14:cNvPr>
              <p14:cNvContentPartPr/>
              <p14:nvPr/>
            </p14:nvContentPartPr>
            <p14:xfrm>
              <a:off x="11709660" y="1042740"/>
              <a:ext cx="220680" cy="516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D1F7D06-3B5E-43AF-8B36-9D29F8AE025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691689" y="1024740"/>
                <a:ext cx="256262" cy="5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6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19B64D4-83DC-4C3A-8C76-39C394CA8CDE}"/>
              </a:ext>
            </a:extLst>
          </p:cNvPr>
          <p:cNvSpPr/>
          <p:nvPr/>
        </p:nvSpPr>
        <p:spPr>
          <a:xfrm>
            <a:off x="2188029" y="2432956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Idle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4B368-24AE-4A07-BA56-1D1276DF45B7}"/>
              </a:ext>
            </a:extLst>
          </p:cNvPr>
          <p:cNvSpPr/>
          <p:nvPr/>
        </p:nvSpPr>
        <p:spPr>
          <a:xfrm>
            <a:off x="9867900" y="2432956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Start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2EEEFD-E94F-499D-A660-8AA6E1FF89C3}"/>
              </a:ext>
            </a:extLst>
          </p:cNvPr>
          <p:cNvSpPr/>
          <p:nvPr/>
        </p:nvSpPr>
        <p:spPr>
          <a:xfrm>
            <a:off x="17547771" y="2432956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Load</a:t>
            </a:r>
          </a:p>
          <a:p>
            <a:pPr algn="ctr"/>
            <a:r>
              <a:rPr lang="en-US" sz="3600" dirty="0"/>
              <a:t>Init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39176E-060B-4A56-A152-A9BC5FDAB440}"/>
              </a:ext>
            </a:extLst>
          </p:cNvPr>
          <p:cNvSpPr/>
          <p:nvPr/>
        </p:nvSpPr>
        <p:spPr>
          <a:xfrm>
            <a:off x="9571869" y="6599464"/>
            <a:ext cx="2803071" cy="2803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Shift</a:t>
            </a:r>
          </a:p>
          <a:p>
            <a:pPr algn="ctr"/>
            <a:r>
              <a:rPr lang="en-US" sz="3600" dirty="0"/>
              <a:t>Subtract</a:t>
            </a:r>
          </a:p>
          <a:p>
            <a:pPr algn="ctr"/>
            <a:r>
              <a:rPr lang="en-US" sz="3600" dirty="0"/>
              <a:t>Restore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B1F266B-3A6D-44AA-9B5D-FA7C5F33D8C1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6828064" y="-1406979"/>
            <a:ext cx="12700" cy="7679871"/>
          </a:xfrm>
          <a:prstGeom prst="curvedConnector3">
            <a:avLst>
              <a:gd name="adj1" fmla="val 146571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AE8FA7-D5B5-4DC1-9B8B-09A7E52AA69A}"/>
              </a:ext>
            </a:extLst>
          </p:cNvPr>
          <p:cNvSpPr txBox="1"/>
          <p:nvPr/>
        </p:nvSpPr>
        <p:spPr>
          <a:xfrm>
            <a:off x="6130169" y="632701"/>
            <a:ext cx="181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07B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21C45-1B96-4A08-811E-E76F865AE755}"/>
              </a:ext>
            </a:extLst>
          </p:cNvPr>
          <p:cNvSpPr txBox="1"/>
          <p:nvPr/>
        </p:nvSpPr>
        <p:spPr>
          <a:xfrm>
            <a:off x="774398" y="925088"/>
            <a:ext cx="181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07B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start=0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27416A8-DBCD-4955-9313-FC0FC25CB6FE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 rot="16200000" flipH="1" flipV="1">
            <a:off x="2188029" y="2432956"/>
            <a:ext cx="800100" cy="800100"/>
          </a:xfrm>
          <a:prstGeom prst="curvedConnector4">
            <a:avLst>
              <a:gd name="adj1" fmla="val -126190"/>
              <a:gd name="adj2" fmla="val 2261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D0E8F5A-041B-4FBC-BC28-67F747D521BA}"/>
              </a:ext>
            </a:extLst>
          </p:cNvPr>
          <p:cNvCxnSpPr>
            <a:cxnSpLocks/>
            <a:stCxn id="3" idx="7"/>
            <a:endCxn id="4" idx="0"/>
          </p:cNvCxnSpPr>
          <p:nvPr/>
        </p:nvCxnSpPr>
        <p:spPr>
          <a:xfrm rot="5400000" flipH="1" flipV="1">
            <a:off x="14673641" y="-1006929"/>
            <a:ext cx="234344" cy="7114115"/>
          </a:xfrm>
          <a:prstGeom prst="curvedConnector3">
            <a:avLst>
              <a:gd name="adj1" fmla="val 9291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AE6686-AE87-4200-9A07-6F6D9C33FEC0}"/>
              </a:ext>
            </a:extLst>
          </p:cNvPr>
          <p:cNvSpPr txBox="1"/>
          <p:nvPr/>
        </p:nvSpPr>
        <p:spPr>
          <a:xfrm>
            <a:off x="13937948" y="540369"/>
            <a:ext cx="181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07B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start=0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E0F14DD-9431-43A9-941C-8ECA29D9C71F}"/>
              </a:ext>
            </a:extLst>
          </p:cNvPr>
          <p:cNvCxnSpPr>
            <a:stCxn id="3" idx="1"/>
            <a:endCxn id="3" idx="2"/>
          </p:cNvCxnSpPr>
          <p:nvPr/>
        </p:nvCxnSpPr>
        <p:spPr>
          <a:xfrm rot="16200000" flipH="1" flipV="1">
            <a:off x="9702194" y="2833006"/>
            <a:ext cx="565756" cy="234344"/>
          </a:xfrm>
          <a:prstGeom prst="curvedConnector4">
            <a:avLst>
              <a:gd name="adj1" fmla="val -189578"/>
              <a:gd name="adj2" fmla="val 6852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58E024-E3C7-47EF-B395-B8D081C18032}"/>
              </a:ext>
            </a:extLst>
          </p:cNvPr>
          <p:cNvSpPr txBox="1"/>
          <p:nvPr/>
        </p:nvSpPr>
        <p:spPr>
          <a:xfrm>
            <a:off x="7595203" y="2802418"/>
            <a:ext cx="181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07B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09EEB4-DFCE-474E-AE0D-15464AC65745}"/>
              </a:ext>
            </a:extLst>
          </p:cNvPr>
          <p:cNvSpPr txBox="1"/>
          <p:nvPr/>
        </p:nvSpPr>
        <p:spPr>
          <a:xfrm>
            <a:off x="19188266" y="1268860"/>
            <a:ext cx="14510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plQ</a:t>
            </a:r>
            <a:endParaRPr lang="en-US" sz="4800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4800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plM</a:t>
            </a:r>
            <a:endParaRPr lang="en-US" sz="4800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4800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initA</a:t>
            </a:r>
            <a:endParaRPr lang="en-US" sz="4800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4800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initC</a:t>
            </a:r>
            <a:endParaRPr lang="en-US" sz="4800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4800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DD586E8-5250-471B-B1D3-A35AE2182309}"/>
              </a:ext>
            </a:extLst>
          </p:cNvPr>
          <p:cNvCxnSpPr>
            <a:stCxn id="4" idx="4"/>
            <a:endCxn id="5" idx="6"/>
          </p:cNvCxnSpPr>
          <p:nvPr/>
        </p:nvCxnSpPr>
        <p:spPr>
          <a:xfrm rot="5400000">
            <a:off x="13377484" y="3030613"/>
            <a:ext cx="3967844" cy="597293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89F6986-C4C6-4108-AC27-6CC5D4B724AF}"/>
              </a:ext>
            </a:extLst>
          </p:cNvPr>
          <p:cNvCxnSpPr>
            <a:stCxn id="5" idx="7"/>
            <a:endCxn id="5" idx="1"/>
          </p:cNvCxnSpPr>
          <p:nvPr/>
        </p:nvCxnSpPr>
        <p:spPr>
          <a:xfrm rot="16200000" flipV="1">
            <a:off x="10973405" y="6018928"/>
            <a:ext cx="12700" cy="1982071"/>
          </a:xfrm>
          <a:prstGeom prst="curvedConnector3">
            <a:avLst>
              <a:gd name="adj1" fmla="val 131322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8F30227-006D-4A44-BB2C-F8008F134DA9}"/>
              </a:ext>
            </a:extLst>
          </p:cNvPr>
          <p:cNvCxnSpPr>
            <a:stCxn id="5" idx="2"/>
            <a:endCxn id="2" idx="4"/>
          </p:cNvCxnSpPr>
          <p:nvPr/>
        </p:nvCxnSpPr>
        <p:spPr>
          <a:xfrm rot="10800000">
            <a:off x="2988129" y="4033156"/>
            <a:ext cx="6583740" cy="396784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EDAEEA-D583-4FAE-B1E9-78A6725991CB}"/>
              </a:ext>
            </a:extLst>
          </p:cNvPr>
          <p:cNvSpPr txBox="1"/>
          <p:nvPr/>
        </p:nvSpPr>
        <p:spPr>
          <a:xfrm>
            <a:off x="3691316" y="4406910"/>
            <a:ext cx="181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07B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co=1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6C6E17-ADB7-4AF5-8928-FA5E4A9B15D9}"/>
              </a:ext>
            </a:extLst>
          </p:cNvPr>
          <p:cNvSpPr txBox="1"/>
          <p:nvPr/>
        </p:nvSpPr>
        <p:spPr>
          <a:xfrm>
            <a:off x="10561259" y="5587375"/>
            <a:ext cx="181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07B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co=0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EE3ED7-B6BB-4331-BF6F-9858B2972333}"/>
              </a:ext>
            </a:extLst>
          </p:cNvPr>
          <p:cNvSpPr txBox="1"/>
          <p:nvPr/>
        </p:nvSpPr>
        <p:spPr>
          <a:xfrm>
            <a:off x="12374940" y="8277947"/>
            <a:ext cx="40671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 (MSB_ASM)</a:t>
            </a:r>
          </a:p>
          <a:p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siQ</a:t>
            </a:r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=0;</a:t>
            </a:r>
          </a:p>
          <a:p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</a:t>
            </a:r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=1;</a:t>
            </a:r>
          </a:p>
          <a:p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plA</a:t>
            </a:r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=1;</a:t>
            </a:r>
          </a:p>
          <a:p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siQ</a:t>
            </a:r>
            <a:r>
              <a:rPr lang="en-US" sz="4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=1;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14F384-E242-4934-9B74-2C8939B10727}"/>
              </a:ext>
            </a:extLst>
          </p:cNvPr>
          <p:cNvSpPr txBox="1"/>
          <p:nvPr/>
        </p:nvSpPr>
        <p:spPr>
          <a:xfrm>
            <a:off x="9210422" y="8975687"/>
            <a:ext cx="11753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shQ</a:t>
            </a:r>
            <a:endParaRPr lang="fa-IR" sz="4800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4800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cen</a:t>
            </a:r>
            <a:endParaRPr lang="en-US" sz="4800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EACF0B-8F65-476F-B64E-BC6816EFEFAE}"/>
              </a:ext>
            </a:extLst>
          </p:cNvPr>
          <p:cNvSpPr/>
          <p:nvPr/>
        </p:nvSpPr>
        <p:spPr>
          <a:xfrm>
            <a:off x="6003471" y="2996293"/>
            <a:ext cx="3064329" cy="523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Combinational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A5FADE-EEB0-44FC-AA27-5A765AFA00AD}"/>
              </a:ext>
            </a:extLst>
          </p:cNvPr>
          <p:cNvSpPr/>
          <p:nvPr/>
        </p:nvSpPr>
        <p:spPr>
          <a:xfrm>
            <a:off x="11517085" y="7200900"/>
            <a:ext cx="1760764" cy="343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Reg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2F1691D-B9C1-42C3-A48E-C952A49985F8}"/>
              </a:ext>
            </a:extLst>
          </p:cNvPr>
          <p:cNvSpPr/>
          <p:nvPr/>
        </p:nvSpPr>
        <p:spPr>
          <a:xfrm>
            <a:off x="11719009" y="10363200"/>
            <a:ext cx="255276" cy="25581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05ED7B-C8DC-47F7-B9B7-4665415BAF8E}"/>
              </a:ext>
            </a:extLst>
          </p:cNvPr>
          <p:cNvCxnSpPr/>
          <p:nvPr/>
        </p:nvCxnSpPr>
        <p:spPr>
          <a:xfrm>
            <a:off x="9067800" y="7448550"/>
            <a:ext cx="2449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EC1693-EB93-4027-9DE8-255A3A8BA3D7}"/>
              </a:ext>
            </a:extLst>
          </p:cNvPr>
          <p:cNvCxnSpPr/>
          <p:nvPr/>
        </p:nvCxnSpPr>
        <p:spPr>
          <a:xfrm>
            <a:off x="9067800" y="7753350"/>
            <a:ext cx="2449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DA8A3E-592B-4B43-BF85-4C399346D2D9}"/>
              </a:ext>
            </a:extLst>
          </p:cNvPr>
          <p:cNvCxnSpPr/>
          <p:nvPr/>
        </p:nvCxnSpPr>
        <p:spPr>
          <a:xfrm>
            <a:off x="9067800" y="8058151"/>
            <a:ext cx="2449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FAA57F-8815-4E31-AA4D-BEEA11FC7B50}"/>
              </a:ext>
            </a:extLst>
          </p:cNvPr>
          <p:cNvCxnSpPr>
            <a:cxnSpLocks/>
          </p:cNvCxnSpPr>
          <p:nvPr/>
        </p:nvCxnSpPr>
        <p:spPr>
          <a:xfrm>
            <a:off x="13277849" y="7448550"/>
            <a:ext cx="24003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1877FC-8BA2-48FE-AA4F-B24FAA9ADC5E}"/>
              </a:ext>
            </a:extLst>
          </p:cNvPr>
          <p:cNvCxnSpPr/>
          <p:nvPr/>
        </p:nvCxnSpPr>
        <p:spPr>
          <a:xfrm>
            <a:off x="15678150" y="7429500"/>
            <a:ext cx="0" cy="457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50F592-AF72-4D45-86DC-EC911E6440A6}"/>
              </a:ext>
            </a:extLst>
          </p:cNvPr>
          <p:cNvCxnSpPr>
            <a:cxnSpLocks/>
          </p:cNvCxnSpPr>
          <p:nvPr/>
        </p:nvCxnSpPr>
        <p:spPr>
          <a:xfrm flipH="1">
            <a:off x="4076700" y="11982450"/>
            <a:ext cx="11601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FF4EA1-0C5F-4E81-BC54-FD571B9102DC}"/>
              </a:ext>
            </a:extLst>
          </p:cNvPr>
          <p:cNvCxnSpPr/>
          <p:nvPr/>
        </p:nvCxnSpPr>
        <p:spPr>
          <a:xfrm flipV="1">
            <a:off x="4057650" y="7181850"/>
            <a:ext cx="0" cy="4819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565098-6748-42F1-AE19-7E691D3E65C6}"/>
              </a:ext>
            </a:extLst>
          </p:cNvPr>
          <p:cNvCxnSpPr/>
          <p:nvPr/>
        </p:nvCxnSpPr>
        <p:spPr>
          <a:xfrm>
            <a:off x="4076700" y="7200900"/>
            <a:ext cx="19267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DDB7F9-5406-48FC-A17F-D663B977A53E}"/>
              </a:ext>
            </a:extLst>
          </p:cNvPr>
          <p:cNvCxnSpPr>
            <a:cxnSpLocks/>
          </p:cNvCxnSpPr>
          <p:nvPr/>
        </p:nvCxnSpPr>
        <p:spPr>
          <a:xfrm>
            <a:off x="13277849" y="7753350"/>
            <a:ext cx="19812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D18ADE-E05B-4305-84E9-EABC2458E058}"/>
              </a:ext>
            </a:extLst>
          </p:cNvPr>
          <p:cNvCxnSpPr>
            <a:cxnSpLocks/>
          </p:cNvCxnSpPr>
          <p:nvPr/>
        </p:nvCxnSpPr>
        <p:spPr>
          <a:xfrm>
            <a:off x="15259050" y="7747001"/>
            <a:ext cx="19050" cy="38734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B0E6AB-8070-410A-9368-F04B1DDC96D8}"/>
              </a:ext>
            </a:extLst>
          </p:cNvPr>
          <p:cNvCxnSpPr>
            <a:cxnSpLocks/>
          </p:cNvCxnSpPr>
          <p:nvPr/>
        </p:nvCxnSpPr>
        <p:spPr>
          <a:xfrm flipH="1">
            <a:off x="4420870" y="11620500"/>
            <a:ext cx="108775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BC31DF-B7AD-41FE-892B-5C86C60690B8}"/>
              </a:ext>
            </a:extLst>
          </p:cNvPr>
          <p:cNvCxnSpPr>
            <a:cxnSpLocks/>
          </p:cNvCxnSpPr>
          <p:nvPr/>
        </p:nvCxnSpPr>
        <p:spPr>
          <a:xfrm flipV="1">
            <a:off x="4400550" y="7429500"/>
            <a:ext cx="0" cy="4210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1CAE71-D13A-4B58-8DFC-8AC3D3552617}"/>
              </a:ext>
            </a:extLst>
          </p:cNvPr>
          <p:cNvCxnSpPr>
            <a:cxnSpLocks/>
          </p:cNvCxnSpPr>
          <p:nvPr/>
        </p:nvCxnSpPr>
        <p:spPr>
          <a:xfrm>
            <a:off x="4387850" y="7429500"/>
            <a:ext cx="1615621" cy="19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A1629B-EBD9-48E2-A907-8204A4D229E1}"/>
              </a:ext>
            </a:extLst>
          </p:cNvPr>
          <p:cNvCxnSpPr>
            <a:cxnSpLocks/>
          </p:cNvCxnSpPr>
          <p:nvPr/>
        </p:nvCxnSpPr>
        <p:spPr>
          <a:xfrm>
            <a:off x="13277849" y="8058151"/>
            <a:ext cx="1504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12D643-EB4A-4AB4-955C-F118E7306E2D}"/>
              </a:ext>
            </a:extLst>
          </p:cNvPr>
          <p:cNvCxnSpPr>
            <a:cxnSpLocks/>
          </p:cNvCxnSpPr>
          <p:nvPr/>
        </p:nvCxnSpPr>
        <p:spPr>
          <a:xfrm>
            <a:off x="14760575" y="8045450"/>
            <a:ext cx="0" cy="3178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936C9B-F145-4399-A8C6-A9CA5B58B877}"/>
              </a:ext>
            </a:extLst>
          </p:cNvPr>
          <p:cNvCxnSpPr>
            <a:cxnSpLocks/>
          </p:cNvCxnSpPr>
          <p:nvPr/>
        </p:nvCxnSpPr>
        <p:spPr>
          <a:xfrm flipH="1">
            <a:off x="4823460" y="11224260"/>
            <a:ext cx="9945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15CD5A-1C72-4B4C-89F6-FF896FC7FC93}"/>
              </a:ext>
            </a:extLst>
          </p:cNvPr>
          <p:cNvCxnSpPr>
            <a:cxnSpLocks/>
          </p:cNvCxnSpPr>
          <p:nvPr/>
        </p:nvCxnSpPr>
        <p:spPr>
          <a:xfrm flipV="1">
            <a:off x="4831080" y="7739381"/>
            <a:ext cx="0" cy="34924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6B0F1D-5376-49C3-AB3E-1EBBF0448D03}"/>
              </a:ext>
            </a:extLst>
          </p:cNvPr>
          <p:cNvCxnSpPr>
            <a:cxnSpLocks/>
          </p:cNvCxnSpPr>
          <p:nvPr/>
        </p:nvCxnSpPr>
        <p:spPr>
          <a:xfrm>
            <a:off x="4813392" y="7747001"/>
            <a:ext cx="11900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C9A157-1F0C-4CFF-9A58-0A560556FEB1}"/>
              </a:ext>
            </a:extLst>
          </p:cNvPr>
          <p:cNvCxnSpPr>
            <a:cxnSpLocks/>
          </p:cNvCxnSpPr>
          <p:nvPr/>
        </p:nvCxnSpPr>
        <p:spPr>
          <a:xfrm>
            <a:off x="9067799" y="3471401"/>
            <a:ext cx="62306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6FD7F6C-C49A-4E9D-9C8F-5701A80F600F}"/>
              </a:ext>
            </a:extLst>
          </p:cNvPr>
          <p:cNvCxnSpPr>
            <a:cxnSpLocks/>
          </p:cNvCxnSpPr>
          <p:nvPr/>
        </p:nvCxnSpPr>
        <p:spPr>
          <a:xfrm>
            <a:off x="9067799" y="3776201"/>
            <a:ext cx="62306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D316C1-CA5A-4D64-A4CE-DEA7DE4C5FCE}"/>
              </a:ext>
            </a:extLst>
          </p:cNvPr>
          <p:cNvCxnSpPr>
            <a:cxnSpLocks/>
          </p:cNvCxnSpPr>
          <p:nvPr/>
        </p:nvCxnSpPr>
        <p:spPr>
          <a:xfrm>
            <a:off x="9067799" y="4081002"/>
            <a:ext cx="62306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FE7597-1C1E-4318-B5EE-F1C8F5767997}"/>
              </a:ext>
            </a:extLst>
          </p:cNvPr>
          <p:cNvCxnSpPr>
            <a:cxnSpLocks/>
          </p:cNvCxnSpPr>
          <p:nvPr/>
        </p:nvCxnSpPr>
        <p:spPr>
          <a:xfrm>
            <a:off x="3096840" y="3471401"/>
            <a:ext cx="290663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B21E49-C830-4D95-9DBF-CAFF73831461}"/>
              </a:ext>
            </a:extLst>
          </p:cNvPr>
          <p:cNvCxnSpPr>
            <a:cxnSpLocks/>
          </p:cNvCxnSpPr>
          <p:nvPr/>
        </p:nvCxnSpPr>
        <p:spPr>
          <a:xfrm>
            <a:off x="3096840" y="3776201"/>
            <a:ext cx="290663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8F31BF-B5AD-47D7-A2FB-F8E019ECA0D5}"/>
              </a:ext>
            </a:extLst>
          </p:cNvPr>
          <p:cNvCxnSpPr>
            <a:cxnSpLocks/>
          </p:cNvCxnSpPr>
          <p:nvPr/>
        </p:nvCxnSpPr>
        <p:spPr>
          <a:xfrm>
            <a:off x="3096840" y="4081002"/>
            <a:ext cx="290663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9D49920-7C1F-4F8E-A925-27CAFBA8B552}"/>
              </a:ext>
            </a:extLst>
          </p:cNvPr>
          <p:cNvCxnSpPr>
            <a:endCxn id="4" idx="3"/>
          </p:cNvCxnSpPr>
          <p:nvPr/>
        </p:nvCxnSpPr>
        <p:spPr>
          <a:xfrm flipV="1">
            <a:off x="4823460" y="10619014"/>
            <a:ext cx="7023187" cy="231593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6CF3D8E-C3E7-4F4A-A5DA-5BFFD29B13A1}"/>
              </a:ext>
            </a:extLst>
          </p:cNvPr>
          <p:cNvCxnSpPr>
            <a:cxnSpLocks/>
          </p:cNvCxnSpPr>
          <p:nvPr/>
        </p:nvCxnSpPr>
        <p:spPr>
          <a:xfrm flipV="1">
            <a:off x="4838701" y="10625364"/>
            <a:ext cx="7267393" cy="2878363"/>
          </a:xfrm>
          <a:prstGeom prst="bentConnector3">
            <a:avLst>
              <a:gd name="adj1" fmla="val 9980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0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83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30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58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04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74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139</Words>
  <Application>Microsoft Office PowerPoint</Application>
  <PresentationFormat>Custom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22</cp:revision>
  <dcterms:created xsi:type="dcterms:W3CDTF">2024-06-06T19:19:23Z</dcterms:created>
  <dcterms:modified xsi:type="dcterms:W3CDTF">2024-06-08T10:16:16Z</dcterms:modified>
</cp:coreProperties>
</file>