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4980-909A-41FA-B2DC-4CC63873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2A8B0-B823-4524-AE35-36964810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D620-360E-4CED-8184-4A0F2651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E985-B076-4F34-BAFC-8E60A589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80D5-B5BC-4FF9-8543-E2C6DDF1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69BE-2304-4F0C-AC9C-985A0AC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4A13-71B8-494B-8360-C53E3E3F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244-F933-48F5-8448-36D6CF9D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B9AB-5B7A-42EC-8197-BD3A8A4F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5A0F-54EA-4DC2-9B69-617607B7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49A04-1E44-4A8A-98DD-AC1417CA4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79C39-3732-453D-8CFB-9D222FE3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F5EF-29FD-48A9-BB43-1BBCC742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66C4-D820-4AEE-B33D-6997CE62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59DE-0A6F-4A01-A73A-0D7E318B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9897-7023-4B18-A789-828C8299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2B2-4079-4C1E-AE50-B730ECDD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1FC3-27C5-4C9F-ACD5-7B9B624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ADD0-391A-4CFB-8413-3294A66D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AA3E-B594-456F-887E-76458F10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CEAA-A680-4EAE-8726-E64120E2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F220-0F7A-4D96-8AD0-83131827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D573-9993-46FE-9F86-88E265AB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7445-DE34-4C12-BDDE-5CC6574A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AA44-836C-429D-821C-EAEB7CD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A3E5-A59B-446B-9A03-F8DAE78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2606-DB96-4E51-967A-F8385F660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0C2D-133E-4D13-A420-07147537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9F85-EF82-4C16-8E9C-6D77AE8E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8BB7-CF69-49BA-BDCB-22FDAF98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6ED7-8796-49D3-97BB-FE7BD53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02EB-87B5-4DC3-9397-2FD95FA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26E4-60D0-4EB4-959D-88CE61B2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ACE6-E84E-4595-80B5-F42EFCEF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D2755-40D2-4291-ADCA-28031B30F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5AA86-B164-41DB-98FE-7B6679B21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C016-FD57-4C7E-A8D1-F79FAFED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F0E4-728E-45E0-B385-C9F7934E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B423D-8F59-4515-91CA-E6F8028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ED29-5352-474E-987C-2D8A6B99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CDD33-87A7-42BA-B639-8BB2BC6D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F70C4-8D80-4B82-88DF-D28F4EC2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83B13-E10C-48EC-9494-BC1CD999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4B022-5DEC-4417-9641-F68B1807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F8AED-9AD6-40E3-B0F7-5EBC9B7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00FC-C551-4AEB-A760-C85A847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D4E-13AA-428A-8D28-93959FDB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7C0-C338-495E-B15E-57008888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6B6FA-E32F-4D79-A3FC-9E331C39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669F-4DD1-4EFC-8A7E-A2895D0C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91F8-7537-4864-9B89-564512A1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95DD-F9CE-4177-9375-D488F822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481A-FABB-46B4-92C7-9B4D4EC9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4C5E7-E588-4DD0-B8D0-EB75C84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1EDF-EA62-4A9D-8433-0B41BC06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D6E5-1E14-4474-9D68-834A0A14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89C7-D732-45D6-9609-A1A0935E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0D233-BD3C-4540-AFF4-3A1D6C8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EAB5-0474-4E5B-BD0C-E0722538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01AA-02EA-492F-A656-4BDB7339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C870-D4F1-44A2-9DA4-2BD79B81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BCF6-F7EF-4F9A-893D-9785895F32F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25EF-14FF-4FEB-98C5-A674EDE4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5FCF-468E-45B7-AB09-D7C3C836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28D0-C205-4A12-A504-282717E5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E6034-4960-412A-84F0-69344D06A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" b="2564"/>
          <a:stretch/>
        </p:blipFill>
        <p:spPr>
          <a:xfrm>
            <a:off x="1007834" y="0"/>
            <a:ext cx="8653846" cy="685799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40AE4D-893C-4453-80E6-FC9E24FB9AF6}"/>
              </a:ext>
            </a:extLst>
          </p:cNvPr>
          <p:cNvSpPr/>
          <p:nvPr/>
        </p:nvSpPr>
        <p:spPr>
          <a:xfrm>
            <a:off x="10144504" y="320202"/>
            <a:ext cx="1492413" cy="149431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ALUSrcB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3BBD37-0696-45A6-B4DA-2C8FE35FA0C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344136" y="539039"/>
            <a:ext cx="5018927" cy="1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4B5DD0-B90E-4CCC-A346-DED9630754A1}"/>
              </a:ext>
            </a:extLst>
          </p:cNvPr>
          <p:cNvSpPr txBox="1"/>
          <p:nvPr/>
        </p:nvSpPr>
        <p:spPr>
          <a:xfrm>
            <a:off x="9661680" y="16970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jalr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60FF8-C71A-42AF-BB7A-D46AA0BA79DB}"/>
              </a:ext>
            </a:extLst>
          </p:cNvPr>
          <p:cNvSpPr/>
          <p:nvPr/>
        </p:nvSpPr>
        <p:spPr>
          <a:xfrm>
            <a:off x="9932320" y="3955588"/>
            <a:ext cx="1916780" cy="1919218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S12: jalr2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ResultSrc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PCUpdate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ALUSrcB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1312C-B552-4239-9180-2E334EEADD5A}"/>
              </a:ext>
            </a:extLst>
          </p:cNvPr>
          <p:cNvCxnSpPr>
            <a:stCxn id="3" idx="4"/>
            <a:endCxn id="12" idx="0"/>
          </p:cNvCxnSpPr>
          <p:nvPr/>
        </p:nvCxnSpPr>
        <p:spPr>
          <a:xfrm flipH="1">
            <a:off x="10890710" y="1814513"/>
            <a:ext cx="1" cy="21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CAA09F-F02B-473B-A1F4-BDD68AB566D6}"/>
              </a:ext>
            </a:extLst>
          </p:cNvPr>
          <p:cNvCxnSpPr>
            <a:cxnSpLocks/>
            <a:stCxn id="12" idx="4"/>
          </p:cNvCxnSpPr>
          <p:nvPr/>
        </p:nvCxnSpPr>
        <p:spPr>
          <a:xfrm flipH="1" flipV="1">
            <a:off x="5765800" y="4959912"/>
            <a:ext cx="5124910" cy="91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7E3847E-33F0-4158-96FE-E831660A7A3B}"/>
              </a:ext>
            </a:extLst>
          </p:cNvPr>
          <p:cNvSpPr/>
          <p:nvPr/>
        </p:nvSpPr>
        <p:spPr>
          <a:xfrm>
            <a:off x="6459813" y="3645540"/>
            <a:ext cx="1481314" cy="1483198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ALUSrcB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DEA08-1F99-46B8-8B08-C4884C99F04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13995" y="1346200"/>
            <a:ext cx="1462751" cy="25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31FFF8-B48B-49CE-AB22-DBAB694E39CF}"/>
              </a:ext>
            </a:extLst>
          </p:cNvPr>
          <p:cNvCxnSpPr/>
          <p:nvPr/>
        </p:nvCxnSpPr>
        <p:spPr>
          <a:xfrm flipH="1">
            <a:off x="5945370" y="4387139"/>
            <a:ext cx="51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B92A3E-CE82-466D-9785-1129372F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0"/>
            <a:ext cx="1114096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1572-5AF3-4820-A0D0-0D4EB0C93C67}"/>
              </a:ext>
            </a:extLst>
          </p:cNvPr>
          <p:cNvSpPr txBox="1"/>
          <p:nvPr/>
        </p:nvSpPr>
        <p:spPr>
          <a:xfrm>
            <a:off x="8060788" y="5936567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0AA-3E90-4C47-9E9B-5FF5815B540D}"/>
              </a:ext>
            </a:extLst>
          </p:cNvPr>
          <p:cNvSpPr/>
          <p:nvPr/>
        </p:nvSpPr>
        <p:spPr>
          <a:xfrm>
            <a:off x="3915184" y="5994623"/>
            <a:ext cx="361394" cy="25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62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2024-12-09T19:42:02Z</dcterms:created>
  <dcterms:modified xsi:type="dcterms:W3CDTF">2024-12-12T04:40:51Z</dcterms:modified>
</cp:coreProperties>
</file>