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2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65" r:id="rId3"/>
    <p:sldId id="268" r:id="rId4"/>
    <p:sldId id="269" r:id="rId5"/>
  </p:sldIdLst>
  <p:sldSz cx="45720000" cy="4572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10" d="100"/>
          <a:sy n="10" d="100"/>
        </p:scale>
        <p:origin x="204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08:11:30.243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08:11:30.243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08:18:16.32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08:19:48.63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08:24:40.668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08:26:28.45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08:28:11.29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08:32:51.34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08:42:32.98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09:35:20.33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0:36:49.440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1 3301,'0'35,"2"-1,2 1,1-1,2 0,1-1,2 0,1 0,6 10,490 1231,-495-1248,-3 0,1 0,2-1,1 0,0-1,2 0,1-2,0 0,2 0,14 12,-27-31,0 0,0-1,0 1,0-1,0 0,0-1,1 1,-1-1,0 0,1-1,-1 1,1-1,0 0,-1 0,1-1,-1 0,0 0,1 0,-1 0,0-1,1 0,-1 0,0 0,0-1,-1 0,1 0,-1 0,1 0,-1-1,0 0,0 0,0 0,-1 0,1-1,-1 1,0-1,-1 0,1 0,0-2,124-183,31-124,37-100,275-590,511-794,-760 1448,164-290,-241 347,-92 189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08:18:16.32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0:36:50.864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0 4610,'20'0,"52"-2,0 4,0 2,0 4,0 2,20 9,9 16,-2 5,-1 4,-3 4,-2 5,-2 3,-3 4,49 45,19 22,-106-82,2-2,2-3,1-2,2-2,2-3,8 1,-45-26,1 0,1-2,-1 0,1-2,0-1,-1 0,2-2,-1-1,0-1,0-1,0-1,-1-1,1-1,-1-1,0-1,0-1,-1-1,0-1,-1-1,0-1,0 0,-1-2,-1-1,8-7,191-173,56-91,55-90,848-1127,464-513,-1355 1672,101-99,-360 414,1 2,1 1,1 1,1 1,1 2,27-14,23 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0:36:53.226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1 3738,'15'3,"0"1,0 0,0 1,0 1,-1 0,0 1,0 1,-1 0,0 1,0 0,-1 1,0 0,-1 1,0 1,0-1,-2 2,1-1,4 11,293 471,-137-230,-162-250,0 0,1-1,0 0,1 0,0-1,1 0,1-1,0 0,0-1,1-1,0 0,1 0,0-1,0-1,1 0,0-2,0 1,0-2,1 0,0 0,-1-2,1 0,0-1,0 0,0-1,0-1,0-1,0 0,0-1,0-1,-1 0,5-3,18-14,-1-1,-1-2,-1-2,-1-1,-1-1,-2-2,-1-1,14-20,143-180,-10-8,-11-7,41-98,8-6,605-976,-170 383,-611 885,87-128,8 5,8 5,56-48,-134 144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08:19:48.63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08:24:40.668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08:26:28.45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08:28:11.29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08:32:51.34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08:42:32.98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09:35:20.33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3868E-FC63-4E91-BB3B-A4FAFA61256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0F59E-9717-49C2-84D7-B2A81B72D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01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0F59E-9717-49C2-84D7-B2A81B72D0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97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0F59E-9717-49C2-84D7-B2A81B72D0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7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7482420"/>
            <a:ext cx="38862000" cy="15917333"/>
          </a:xfrm>
        </p:spPr>
        <p:txBody>
          <a:bodyPr anchor="b"/>
          <a:lstStyle>
            <a:lvl1pPr algn="ctr">
              <a:defRPr sz="3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24013587"/>
            <a:ext cx="34290000" cy="11038413"/>
          </a:xfrm>
        </p:spPr>
        <p:txBody>
          <a:bodyPr/>
          <a:lstStyle>
            <a:lvl1pPr marL="0" indent="0" algn="ctr">
              <a:buNone/>
              <a:defRPr sz="12000"/>
            </a:lvl1pPr>
            <a:lvl2pPr marL="2286000" indent="0" algn="ctr">
              <a:buNone/>
              <a:defRPr sz="10000"/>
            </a:lvl2pPr>
            <a:lvl3pPr marL="4572000" indent="0" algn="ctr">
              <a:buNone/>
              <a:defRPr sz="9000"/>
            </a:lvl3pPr>
            <a:lvl4pPr marL="6858000" indent="0" algn="ctr">
              <a:buNone/>
              <a:defRPr sz="8000"/>
            </a:lvl4pPr>
            <a:lvl5pPr marL="9144000" indent="0" algn="ctr">
              <a:buNone/>
              <a:defRPr sz="8000"/>
            </a:lvl5pPr>
            <a:lvl6pPr marL="11430000" indent="0" algn="ctr">
              <a:buNone/>
              <a:defRPr sz="8000"/>
            </a:lvl6pPr>
            <a:lvl7pPr marL="13716000" indent="0" algn="ctr">
              <a:buNone/>
              <a:defRPr sz="8000"/>
            </a:lvl7pPr>
            <a:lvl8pPr marL="16002000" indent="0" algn="ctr">
              <a:buNone/>
              <a:defRPr sz="8000"/>
            </a:lvl8pPr>
            <a:lvl9pPr marL="18288000" indent="0" algn="ctr">
              <a:buNone/>
              <a:defRPr sz="8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05F-0BA2-46A4-AD35-CC931FDDD6F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F497-C1A7-40C2-BD86-B3626181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05F-0BA2-46A4-AD35-CC931FDDD6F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F497-C1A7-40C2-BD86-B3626181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3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8" y="2434167"/>
            <a:ext cx="9858375" cy="38745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3" y="2434167"/>
            <a:ext cx="29003625" cy="387455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05F-0BA2-46A4-AD35-CC931FDDD6F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F497-C1A7-40C2-BD86-B3626181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6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05F-0BA2-46A4-AD35-CC931FDDD6F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F497-C1A7-40C2-BD86-B3626181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0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0" y="11398263"/>
            <a:ext cx="39433500" cy="19018247"/>
          </a:xfrm>
        </p:spPr>
        <p:txBody>
          <a:bodyPr anchor="b"/>
          <a:lstStyle>
            <a:lvl1pPr>
              <a:defRPr sz="3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0" y="30596430"/>
            <a:ext cx="39433500" cy="10001247"/>
          </a:xfrm>
        </p:spPr>
        <p:txBody>
          <a:bodyPr/>
          <a:lstStyle>
            <a:lvl1pPr marL="0" indent="0">
              <a:buNone/>
              <a:defRPr sz="12000">
                <a:solidFill>
                  <a:schemeClr val="tx1"/>
                </a:solidFill>
              </a:defRPr>
            </a:lvl1pPr>
            <a:lvl2pPr marL="2286000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2pPr>
            <a:lvl3pPr marL="457200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3pPr>
            <a:lvl4pPr marL="6858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4pPr>
            <a:lvl5pPr marL="9144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5pPr>
            <a:lvl6pPr marL="11430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6pPr>
            <a:lvl7pPr marL="13716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7pPr>
            <a:lvl8pPr marL="16002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8pPr>
            <a:lvl9pPr marL="18288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05F-0BA2-46A4-AD35-CC931FDDD6F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F497-C1A7-40C2-BD86-B3626181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12170833"/>
            <a:ext cx="19431000" cy="29008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12170833"/>
            <a:ext cx="19431000" cy="29008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05F-0BA2-46A4-AD35-CC931FDDD6F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F497-C1A7-40C2-BD86-B3626181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4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434177"/>
            <a:ext cx="39433500" cy="8837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0" y="11207753"/>
            <a:ext cx="19341700" cy="5492747"/>
          </a:xfrm>
        </p:spPr>
        <p:txBody>
          <a:bodyPr anchor="b"/>
          <a:lstStyle>
            <a:lvl1pPr marL="0" indent="0">
              <a:buNone/>
              <a:defRPr sz="12000" b="1"/>
            </a:lvl1pPr>
            <a:lvl2pPr marL="2286000" indent="0">
              <a:buNone/>
              <a:defRPr sz="10000" b="1"/>
            </a:lvl2pPr>
            <a:lvl3pPr marL="4572000" indent="0">
              <a:buNone/>
              <a:defRPr sz="9000" b="1"/>
            </a:lvl3pPr>
            <a:lvl4pPr marL="6858000" indent="0">
              <a:buNone/>
              <a:defRPr sz="8000" b="1"/>
            </a:lvl4pPr>
            <a:lvl5pPr marL="9144000" indent="0">
              <a:buNone/>
              <a:defRPr sz="8000" b="1"/>
            </a:lvl5pPr>
            <a:lvl6pPr marL="11430000" indent="0">
              <a:buNone/>
              <a:defRPr sz="8000" b="1"/>
            </a:lvl6pPr>
            <a:lvl7pPr marL="13716000" indent="0">
              <a:buNone/>
              <a:defRPr sz="8000" b="1"/>
            </a:lvl7pPr>
            <a:lvl8pPr marL="16002000" indent="0">
              <a:buNone/>
              <a:defRPr sz="8000" b="1"/>
            </a:lvl8pPr>
            <a:lvl9pPr marL="18288000" indent="0">
              <a:buNone/>
              <a:defRPr sz="8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0" y="16700500"/>
            <a:ext cx="19341700" cy="24563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2" y="11207753"/>
            <a:ext cx="19436955" cy="5492747"/>
          </a:xfrm>
        </p:spPr>
        <p:txBody>
          <a:bodyPr anchor="b"/>
          <a:lstStyle>
            <a:lvl1pPr marL="0" indent="0">
              <a:buNone/>
              <a:defRPr sz="12000" b="1"/>
            </a:lvl1pPr>
            <a:lvl2pPr marL="2286000" indent="0">
              <a:buNone/>
              <a:defRPr sz="10000" b="1"/>
            </a:lvl2pPr>
            <a:lvl3pPr marL="4572000" indent="0">
              <a:buNone/>
              <a:defRPr sz="9000" b="1"/>
            </a:lvl3pPr>
            <a:lvl4pPr marL="6858000" indent="0">
              <a:buNone/>
              <a:defRPr sz="8000" b="1"/>
            </a:lvl4pPr>
            <a:lvl5pPr marL="9144000" indent="0">
              <a:buNone/>
              <a:defRPr sz="8000" b="1"/>
            </a:lvl5pPr>
            <a:lvl6pPr marL="11430000" indent="0">
              <a:buNone/>
              <a:defRPr sz="8000" b="1"/>
            </a:lvl6pPr>
            <a:lvl7pPr marL="13716000" indent="0">
              <a:buNone/>
              <a:defRPr sz="8000" b="1"/>
            </a:lvl7pPr>
            <a:lvl8pPr marL="16002000" indent="0">
              <a:buNone/>
              <a:defRPr sz="8000" b="1"/>
            </a:lvl8pPr>
            <a:lvl9pPr marL="18288000" indent="0">
              <a:buNone/>
              <a:defRPr sz="8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2" y="16700500"/>
            <a:ext cx="19436955" cy="24563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05F-0BA2-46A4-AD35-CC931FDDD6F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F497-C1A7-40C2-BD86-B3626181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05F-0BA2-46A4-AD35-CC931FDDD6F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F497-C1A7-40C2-BD86-B3626181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3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05F-0BA2-46A4-AD35-CC931FDDD6F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F497-C1A7-40C2-BD86-B3626181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6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3048000"/>
            <a:ext cx="14745890" cy="10668000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6582844"/>
            <a:ext cx="23145750" cy="32490833"/>
          </a:xfrm>
        </p:spPr>
        <p:txBody>
          <a:bodyPr/>
          <a:lstStyle>
            <a:lvl1pPr>
              <a:defRPr sz="16000"/>
            </a:lvl1pPr>
            <a:lvl2pPr>
              <a:defRPr sz="14000"/>
            </a:lvl2pPr>
            <a:lvl3pPr>
              <a:defRPr sz="12000"/>
            </a:lvl3pPr>
            <a:lvl4pPr>
              <a:defRPr sz="10000"/>
            </a:lvl4pPr>
            <a:lvl5pPr>
              <a:defRPr sz="10000"/>
            </a:lvl5pPr>
            <a:lvl6pPr>
              <a:defRPr sz="10000"/>
            </a:lvl6pPr>
            <a:lvl7pPr>
              <a:defRPr sz="10000"/>
            </a:lvl7pPr>
            <a:lvl8pPr>
              <a:defRPr sz="10000"/>
            </a:lvl8pPr>
            <a:lvl9pPr>
              <a:defRPr sz="10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13716000"/>
            <a:ext cx="14745890" cy="25410587"/>
          </a:xfrm>
        </p:spPr>
        <p:txBody>
          <a:bodyPr/>
          <a:lstStyle>
            <a:lvl1pPr marL="0" indent="0">
              <a:buNone/>
              <a:defRPr sz="8000"/>
            </a:lvl1pPr>
            <a:lvl2pPr marL="2286000" indent="0">
              <a:buNone/>
              <a:defRPr sz="7000"/>
            </a:lvl2pPr>
            <a:lvl3pPr marL="4572000" indent="0">
              <a:buNone/>
              <a:defRPr sz="6000"/>
            </a:lvl3pPr>
            <a:lvl4pPr marL="6858000" indent="0">
              <a:buNone/>
              <a:defRPr sz="5000"/>
            </a:lvl4pPr>
            <a:lvl5pPr marL="9144000" indent="0">
              <a:buNone/>
              <a:defRPr sz="5000"/>
            </a:lvl5pPr>
            <a:lvl6pPr marL="11430000" indent="0">
              <a:buNone/>
              <a:defRPr sz="5000"/>
            </a:lvl6pPr>
            <a:lvl7pPr marL="13716000" indent="0">
              <a:buNone/>
              <a:defRPr sz="5000"/>
            </a:lvl7pPr>
            <a:lvl8pPr marL="16002000" indent="0">
              <a:buNone/>
              <a:defRPr sz="5000"/>
            </a:lvl8pPr>
            <a:lvl9pPr marL="18288000" indent="0">
              <a:buNone/>
              <a:defRPr sz="5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05F-0BA2-46A4-AD35-CC931FDDD6F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F497-C1A7-40C2-BD86-B3626181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6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3048000"/>
            <a:ext cx="14745890" cy="10668000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6582844"/>
            <a:ext cx="23145750" cy="32490833"/>
          </a:xfrm>
        </p:spPr>
        <p:txBody>
          <a:bodyPr anchor="t"/>
          <a:lstStyle>
            <a:lvl1pPr marL="0" indent="0">
              <a:buNone/>
              <a:defRPr sz="16000"/>
            </a:lvl1pPr>
            <a:lvl2pPr marL="2286000" indent="0">
              <a:buNone/>
              <a:defRPr sz="14000"/>
            </a:lvl2pPr>
            <a:lvl3pPr marL="4572000" indent="0">
              <a:buNone/>
              <a:defRPr sz="12000"/>
            </a:lvl3pPr>
            <a:lvl4pPr marL="6858000" indent="0">
              <a:buNone/>
              <a:defRPr sz="10000"/>
            </a:lvl4pPr>
            <a:lvl5pPr marL="9144000" indent="0">
              <a:buNone/>
              <a:defRPr sz="10000"/>
            </a:lvl5pPr>
            <a:lvl6pPr marL="11430000" indent="0">
              <a:buNone/>
              <a:defRPr sz="10000"/>
            </a:lvl6pPr>
            <a:lvl7pPr marL="13716000" indent="0">
              <a:buNone/>
              <a:defRPr sz="10000"/>
            </a:lvl7pPr>
            <a:lvl8pPr marL="16002000" indent="0">
              <a:buNone/>
              <a:defRPr sz="10000"/>
            </a:lvl8pPr>
            <a:lvl9pPr marL="18288000" indent="0">
              <a:buNone/>
              <a:defRPr sz="10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13716000"/>
            <a:ext cx="14745890" cy="25410587"/>
          </a:xfrm>
        </p:spPr>
        <p:txBody>
          <a:bodyPr/>
          <a:lstStyle>
            <a:lvl1pPr marL="0" indent="0">
              <a:buNone/>
              <a:defRPr sz="8000"/>
            </a:lvl1pPr>
            <a:lvl2pPr marL="2286000" indent="0">
              <a:buNone/>
              <a:defRPr sz="7000"/>
            </a:lvl2pPr>
            <a:lvl3pPr marL="4572000" indent="0">
              <a:buNone/>
              <a:defRPr sz="6000"/>
            </a:lvl3pPr>
            <a:lvl4pPr marL="6858000" indent="0">
              <a:buNone/>
              <a:defRPr sz="5000"/>
            </a:lvl4pPr>
            <a:lvl5pPr marL="9144000" indent="0">
              <a:buNone/>
              <a:defRPr sz="5000"/>
            </a:lvl5pPr>
            <a:lvl6pPr marL="11430000" indent="0">
              <a:buNone/>
              <a:defRPr sz="5000"/>
            </a:lvl6pPr>
            <a:lvl7pPr marL="13716000" indent="0">
              <a:buNone/>
              <a:defRPr sz="5000"/>
            </a:lvl7pPr>
            <a:lvl8pPr marL="16002000" indent="0">
              <a:buNone/>
              <a:defRPr sz="5000"/>
            </a:lvl8pPr>
            <a:lvl9pPr marL="18288000" indent="0">
              <a:buNone/>
              <a:defRPr sz="5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05F-0BA2-46A4-AD35-CC931FDDD6F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F497-C1A7-40C2-BD86-B3626181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0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2434177"/>
            <a:ext cx="39433500" cy="8837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12170833"/>
            <a:ext cx="39433500" cy="2900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42375677"/>
            <a:ext cx="102870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7805F-0BA2-46A4-AD35-CC931FDDD6F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42375677"/>
            <a:ext cx="154305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42375677"/>
            <a:ext cx="102870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4F497-C1A7-40C2-BD86-B3626181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8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0" rtl="0" eaLnBrk="1" latinLnBrk="0" hangingPunct="1">
        <a:lnSpc>
          <a:spcPct val="90000"/>
        </a:lnSpc>
        <a:spcBef>
          <a:spcPct val="0"/>
        </a:spcBef>
        <a:buNone/>
        <a:defRPr sz="2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0" indent="-1143000" algn="l" defTabSz="4572000" rtl="0" eaLnBrk="1" latinLnBrk="0" hangingPunct="1">
        <a:lnSpc>
          <a:spcPct val="90000"/>
        </a:lnSpc>
        <a:spcBef>
          <a:spcPts val="5000"/>
        </a:spcBef>
        <a:buFont typeface="Arial" panose="020B0604020202020204" pitchFamily="34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120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customXml" Target="../ink/ink2.xml"/><Relationship Id="rId10" Type="http://schemas.openxmlformats.org/officeDocument/2006/relationships/customXml" Target="../ink/ink7.xml"/><Relationship Id="rId4" Type="http://schemas.openxmlformats.org/officeDocument/2006/relationships/image" Target="../media/image1.png"/><Relationship Id="rId9" Type="http://schemas.openxmlformats.org/officeDocument/2006/relationships/customXml" Target="../ink/ink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customXml" Target="../ink/ink19.xml"/><Relationship Id="rId18" Type="http://schemas.openxmlformats.org/officeDocument/2006/relationships/image" Target="../media/image4.png"/><Relationship Id="rId3" Type="http://schemas.openxmlformats.org/officeDocument/2006/relationships/customXml" Target="../ink/ink10.xml"/><Relationship Id="rId7" Type="http://schemas.openxmlformats.org/officeDocument/2006/relationships/customXml" Target="../ink/ink13.xml"/><Relationship Id="rId12" Type="http://schemas.openxmlformats.org/officeDocument/2006/relationships/customXml" Target="../ink/ink18.xml"/><Relationship Id="rId17" Type="http://schemas.openxmlformats.org/officeDocument/2006/relationships/customXml" Target="../ink/ink21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.xml"/><Relationship Id="rId11" Type="http://schemas.openxmlformats.org/officeDocument/2006/relationships/customXml" Target="../ink/ink17.xml"/><Relationship Id="rId5" Type="http://schemas.openxmlformats.org/officeDocument/2006/relationships/customXml" Target="../ink/ink11.xml"/><Relationship Id="rId15" Type="http://schemas.openxmlformats.org/officeDocument/2006/relationships/customXml" Target="../ink/ink20.xml"/><Relationship Id="rId10" Type="http://schemas.openxmlformats.org/officeDocument/2006/relationships/customXml" Target="../ink/ink16.xml"/><Relationship Id="rId4" Type="http://schemas.openxmlformats.org/officeDocument/2006/relationships/image" Target="../media/image1.png"/><Relationship Id="rId9" Type="http://schemas.openxmlformats.org/officeDocument/2006/relationships/customXml" Target="../ink/ink15.xml"/><Relationship Id="rId1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zoid 4">
            <a:extLst>
              <a:ext uri="{FF2B5EF4-FFF2-40B4-BE49-F238E27FC236}">
                <a16:creationId xmlns:a16="http://schemas.microsoft.com/office/drawing/2014/main" id="{4E7D5359-52D6-4F8D-A6CE-CC5B46A3A2D5}"/>
              </a:ext>
            </a:extLst>
          </p:cNvPr>
          <p:cNvSpPr/>
          <p:nvPr/>
        </p:nvSpPr>
        <p:spPr>
          <a:xfrm rot="5400000">
            <a:off x="3254228" y="6995719"/>
            <a:ext cx="1892239" cy="647114"/>
          </a:xfrm>
          <a:prstGeom prst="trapezoid">
            <a:avLst>
              <a:gd name="adj" fmla="val 5149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399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803EB7-BE20-4728-BF9B-6F51AD6B3A4D}"/>
              </a:ext>
            </a:extLst>
          </p:cNvPr>
          <p:cNvSpPr/>
          <p:nvPr/>
        </p:nvSpPr>
        <p:spPr>
          <a:xfrm>
            <a:off x="5616864" y="6458881"/>
            <a:ext cx="1714500" cy="17207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27545-CD03-47B5-9BA6-3A4C508DBC23}"/>
              </a:ext>
            </a:extLst>
          </p:cNvPr>
          <p:cNvSpPr/>
          <p:nvPr/>
        </p:nvSpPr>
        <p:spPr>
          <a:xfrm>
            <a:off x="8985249" y="6042930"/>
            <a:ext cx="2857500" cy="4444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InstructionMemory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643662-11A4-4117-85CF-C09D58665037}"/>
              </a:ext>
            </a:extLst>
          </p:cNvPr>
          <p:cNvSpPr/>
          <p:nvPr/>
        </p:nvSpPr>
        <p:spPr>
          <a:xfrm>
            <a:off x="15439284" y="5604780"/>
            <a:ext cx="4298189" cy="5727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RegisterFile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DBC04805-0BF4-4018-B395-12A777381F56}"/>
              </a:ext>
            </a:extLst>
          </p:cNvPr>
          <p:cNvSpPr/>
          <p:nvPr/>
        </p:nvSpPr>
        <p:spPr>
          <a:xfrm rot="5400000">
            <a:off x="23136092" y="7413779"/>
            <a:ext cx="5727663" cy="2109665"/>
          </a:xfrm>
          <a:prstGeom prst="trapezoid">
            <a:avLst>
              <a:gd name="adj" fmla="val 55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endParaRPr lang="en-US" sz="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2ED7BBE9-C8BE-4F00-B1F8-C208EA7B2DB0}"/>
              </a:ext>
            </a:extLst>
          </p:cNvPr>
          <p:cNvSpPr/>
          <p:nvPr/>
        </p:nvSpPr>
        <p:spPr>
          <a:xfrm rot="5400000">
            <a:off x="24899483" y="8165088"/>
            <a:ext cx="661292" cy="57007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DE8DB3C9-0804-449C-AF23-FDDE811677AE}"/>
              </a:ext>
            </a:extLst>
          </p:cNvPr>
          <p:cNvSpPr/>
          <p:nvPr/>
        </p:nvSpPr>
        <p:spPr>
          <a:xfrm rot="5400000">
            <a:off x="21898200" y="9617862"/>
            <a:ext cx="2514702" cy="840527"/>
          </a:xfrm>
          <a:prstGeom prst="trapezoid">
            <a:avLst>
              <a:gd name="adj" fmla="val 5149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399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19688B-5B55-4FF0-92DC-B66E55FBF2CC}"/>
              </a:ext>
            </a:extLst>
          </p:cNvPr>
          <p:cNvSpPr/>
          <p:nvPr/>
        </p:nvSpPr>
        <p:spPr>
          <a:xfrm>
            <a:off x="30125980" y="6246143"/>
            <a:ext cx="2857500" cy="4444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DataMemory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9CB42A3D-F2CD-4E18-9E04-EF190086548D}"/>
              </a:ext>
            </a:extLst>
          </p:cNvPr>
          <p:cNvSpPr/>
          <p:nvPr/>
        </p:nvSpPr>
        <p:spPr>
          <a:xfrm rot="5400000">
            <a:off x="34867546" y="7447732"/>
            <a:ext cx="3252931" cy="849754"/>
          </a:xfrm>
          <a:prstGeom prst="trapezoid">
            <a:avLst>
              <a:gd name="adj" fmla="val 5149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399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0A59AE-A170-4C99-97B0-521EB9F34E8F}"/>
              </a:ext>
            </a:extLst>
          </p:cNvPr>
          <p:cNvSpPr/>
          <p:nvPr/>
        </p:nvSpPr>
        <p:spPr>
          <a:xfrm>
            <a:off x="14192865" y="13195962"/>
            <a:ext cx="4615290" cy="19595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ImmediateExtension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C536D6-5C34-4B88-B388-BDC50FD9C6AF}"/>
              </a:ext>
            </a:extLst>
          </p:cNvPr>
          <p:cNvSpPr/>
          <p:nvPr/>
        </p:nvSpPr>
        <p:spPr>
          <a:xfrm>
            <a:off x="25054599" y="13659187"/>
            <a:ext cx="2099117" cy="29925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+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BB8FAC-549E-4DB8-BC59-6E97C69AAE57}"/>
              </a:ext>
            </a:extLst>
          </p:cNvPr>
          <p:cNvSpPr/>
          <p:nvPr/>
        </p:nvSpPr>
        <p:spPr>
          <a:xfrm flipV="1">
            <a:off x="25054599" y="14873797"/>
            <a:ext cx="562285" cy="563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D03373-86BA-4C2A-B320-9175712F0B62}"/>
              </a:ext>
            </a:extLst>
          </p:cNvPr>
          <p:cNvSpPr/>
          <p:nvPr/>
        </p:nvSpPr>
        <p:spPr>
          <a:xfrm>
            <a:off x="25054599" y="18620591"/>
            <a:ext cx="2099117" cy="29925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+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98179E-0285-4800-AB77-2053428DC6DD}"/>
              </a:ext>
            </a:extLst>
          </p:cNvPr>
          <p:cNvSpPr/>
          <p:nvPr/>
        </p:nvSpPr>
        <p:spPr>
          <a:xfrm flipV="1">
            <a:off x="25054599" y="19835201"/>
            <a:ext cx="562285" cy="563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3553228-E3CD-4BCD-A641-B3C0CC4141E7}"/>
              </a:ext>
            </a:extLst>
          </p:cNvPr>
          <p:cNvCxnSpPr>
            <a:cxnSpLocks/>
            <a:stCxn id="5" idx="0"/>
            <a:endCxn id="11" idx="1"/>
          </p:cNvCxnSpPr>
          <p:nvPr/>
        </p:nvCxnSpPr>
        <p:spPr>
          <a:xfrm flipV="1">
            <a:off x="4523905" y="7319276"/>
            <a:ext cx="1092959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1F81D3-C8FE-45BF-8A2F-06838F1C4A71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331364" y="7319276"/>
            <a:ext cx="165388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1796B8-B82D-4CFB-B90F-E29CA684430A}"/>
              </a:ext>
            </a:extLst>
          </p:cNvPr>
          <p:cNvCxnSpPr>
            <a:cxnSpLocks/>
          </p:cNvCxnSpPr>
          <p:nvPr/>
        </p:nvCxnSpPr>
        <p:spPr>
          <a:xfrm>
            <a:off x="11842749" y="6952343"/>
            <a:ext cx="359653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C30176-624F-4304-9EBF-A2835599F762}"/>
              </a:ext>
            </a:extLst>
          </p:cNvPr>
          <p:cNvCxnSpPr>
            <a:cxnSpLocks/>
          </p:cNvCxnSpPr>
          <p:nvPr/>
        </p:nvCxnSpPr>
        <p:spPr>
          <a:xfrm>
            <a:off x="13856863" y="6539106"/>
            <a:ext cx="158242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591CE1-6921-4107-8880-F8C655C96A5A}"/>
              </a:ext>
            </a:extLst>
          </p:cNvPr>
          <p:cNvCxnSpPr>
            <a:cxnSpLocks/>
          </p:cNvCxnSpPr>
          <p:nvPr/>
        </p:nvCxnSpPr>
        <p:spPr>
          <a:xfrm>
            <a:off x="13864261" y="7362406"/>
            <a:ext cx="158191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Arc 42">
            <a:extLst>
              <a:ext uri="{FF2B5EF4-FFF2-40B4-BE49-F238E27FC236}">
                <a16:creationId xmlns:a16="http://schemas.microsoft.com/office/drawing/2014/main" id="{BE4B5988-1E6A-4392-9358-6E7F2FCB9FCE}"/>
              </a:ext>
            </a:extLst>
          </p:cNvPr>
          <p:cNvSpPr/>
          <p:nvPr/>
        </p:nvSpPr>
        <p:spPr>
          <a:xfrm>
            <a:off x="13035128" y="6111700"/>
            <a:ext cx="840528" cy="840528"/>
          </a:xfrm>
          <a:prstGeom prst="arc">
            <a:avLst>
              <a:gd name="adj1" fmla="val 21595873"/>
              <a:gd name="adj2" fmla="val 5402966"/>
            </a:avLst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25CE3DF0-5FDF-4972-949E-2FFD65FAAB9B}"/>
              </a:ext>
            </a:extLst>
          </p:cNvPr>
          <p:cNvSpPr/>
          <p:nvPr/>
        </p:nvSpPr>
        <p:spPr>
          <a:xfrm rot="5400000" flipH="1" flipV="1">
            <a:off x="13035128" y="6953253"/>
            <a:ext cx="840528" cy="840528"/>
          </a:xfrm>
          <a:prstGeom prst="arc">
            <a:avLst>
              <a:gd name="adj1" fmla="val 21595873"/>
              <a:gd name="adj2" fmla="val 5402966"/>
            </a:avLst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79A9825C-DDA1-4FE3-A651-829EFE9617E3}"/>
              </a:ext>
            </a:extLst>
          </p:cNvPr>
          <p:cNvCxnSpPr>
            <a:cxnSpLocks/>
            <a:endCxn id="19" idx="1"/>
          </p:cNvCxnSpPr>
          <p:nvPr/>
        </p:nvCxnSpPr>
        <p:spPr>
          <a:xfrm rot="16200000" flipH="1">
            <a:off x="9809145" y="9792000"/>
            <a:ext cx="7223492" cy="1543947"/>
          </a:xfrm>
          <a:prstGeom prst="bentConnector2">
            <a:avLst/>
          </a:prstGeom>
          <a:ln w="381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84BA9DE-4F2B-4A06-A5B7-9F2C96E90C26}"/>
                  </a:ext>
                </a:extLst>
              </p14:cNvPr>
              <p14:cNvContentPartPr/>
              <p14:nvPr/>
            </p14:nvContentPartPr>
            <p14:xfrm>
              <a:off x="12648918" y="6955564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84BA9DE-4F2B-4A06-A5B7-9F2C96E90C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86278" y="6892564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88DB204-4F72-44E5-A222-0CCB01027C4B}"/>
              </a:ext>
            </a:extLst>
          </p:cNvPr>
          <p:cNvCxnSpPr/>
          <p:nvPr/>
        </p:nvCxnSpPr>
        <p:spPr>
          <a:xfrm>
            <a:off x="19737473" y="6862131"/>
            <a:ext cx="5207616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C79A5C4-DD8E-43A2-877B-EA5008142573}"/>
              </a:ext>
            </a:extLst>
          </p:cNvPr>
          <p:cNvCxnSpPr>
            <a:cxnSpLocks/>
          </p:cNvCxnSpPr>
          <p:nvPr/>
        </p:nvCxnSpPr>
        <p:spPr>
          <a:xfrm>
            <a:off x="19737473" y="9379974"/>
            <a:ext cx="2997814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EF50FD2-F400-4014-8235-50BDFA450DA3}"/>
              </a:ext>
            </a:extLst>
          </p:cNvPr>
          <p:cNvCxnSpPr>
            <a:cxnSpLocks/>
            <a:stCxn id="16" idx="0"/>
          </p:cNvCxnSpPr>
          <p:nvPr/>
        </p:nvCxnSpPr>
        <p:spPr>
          <a:xfrm>
            <a:off x="23575815" y="10038126"/>
            <a:ext cx="1369274" cy="18482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4EE450F-094B-4EB3-AADE-537A26E4D993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8808155" y="10672594"/>
            <a:ext cx="3927132" cy="3503126"/>
          </a:xfrm>
          <a:prstGeom prst="bentConnector3">
            <a:avLst>
              <a:gd name="adj1" fmla="val 71621"/>
            </a:avLst>
          </a:prstGeom>
          <a:ln w="381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3318D7E-CEF7-4475-90BF-8545BD37B4FD}"/>
              </a:ext>
            </a:extLst>
          </p:cNvPr>
          <p:cNvCxnSpPr>
            <a:cxnSpLocks/>
            <a:stCxn id="14" idx="0"/>
            <a:endCxn id="17" idx="1"/>
          </p:cNvCxnSpPr>
          <p:nvPr/>
        </p:nvCxnSpPr>
        <p:spPr>
          <a:xfrm flipV="1">
            <a:off x="27054756" y="8468611"/>
            <a:ext cx="3071224" cy="1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5238912-2E5E-4E1B-BE08-8A84B317F24C}"/>
              </a:ext>
            </a:extLst>
          </p:cNvPr>
          <p:cNvCxnSpPr>
            <a:cxnSpLocks/>
          </p:cNvCxnSpPr>
          <p:nvPr/>
        </p:nvCxnSpPr>
        <p:spPr>
          <a:xfrm>
            <a:off x="32983480" y="7503495"/>
            <a:ext cx="3055626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A481394-1476-4F15-AA5D-46EAD52DD9D1}"/>
              </a:ext>
            </a:extLst>
          </p:cNvPr>
          <p:cNvCxnSpPr>
            <a:cxnSpLocks/>
          </p:cNvCxnSpPr>
          <p:nvPr/>
        </p:nvCxnSpPr>
        <p:spPr>
          <a:xfrm flipV="1">
            <a:off x="29235400" y="3858728"/>
            <a:ext cx="0" cy="459140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83632761-68A9-4E0C-8AE8-91BC40A9281F}"/>
              </a:ext>
            </a:extLst>
          </p:cNvPr>
          <p:cNvCxnSpPr>
            <a:cxnSpLocks/>
          </p:cNvCxnSpPr>
          <p:nvPr/>
        </p:nvCxnSpPr>
        <p:spPr>
          <a:xfrm>
            <a:off x="29235400" y="3865078"/>
            <a:ext cx="6833735" cy="3003403"/>
          </a:xfrm>
          <a:prstGeom prst="bentConnector3">
            <a:avLst>
              <a:gd name="adj1" fmla="val 77823"/>
            </a:avLst>
          </a:prstGeom>
          <a:ln w="381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E59F6B9-D1F4-40D5-B0BF-46E92EF6464B}"/>
                  </a:ext>
                </a:extLst>
              </p14:cNvPr>
              <p14:cNvContentPartPr/>
              <p14:nvPr/>
            </p14:nvContentPartPr>
            <p14:xfrm>
              <a:off x="29242080" y="8462467"/>
              <a:ext cx="360" cy="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E59F6B9-D1F4-40D5-B0BF-46E92EF646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179440" y="8399467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51243F8-D6D9-4010-B9A2-7CE04C3F890C}"/>
              </a:ext>
            </a:extLst>
          </p:cNvPr>
          <p:cNvCxnSpPr/>
          <p:nvPr/>
        </p:nvCxnSpPr>
        <p:spPr>
          <a:xfrm>
            <a:off x="20764500" y="14175720"/>
            <a:ext cx="4290099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7A1B292-A34A-4633-B3B0-D75C32A1D461}"/>
                  </a:ext>
                </a:extLst>
              </p14:cNvPr>
              <p14:cNvContentPartPr/>
              <p14:nvPr/>
            </p14:nvContentPartPr>
            <p14:xfrm>
              <a:off x="21627526" y="14175181"/>
              <a:ext cx="360" cy="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7A1B292-A34A-4633-B3B0-D75C32A1D4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64886" y="14112181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F2A1B79B-9A71-4193-8110-668F3BB76F30}"/>
              </a:ext>
            </a:extLst>
          </p:cNvPr>
          <p:cNvCxnSpPr/>
          <p:nvPr/>
        </p:nvCxnSpPr>
        <p:spPr>
          <a:xfrm>
            <a:off x="8143792" y="7319276"/>
            <a:ext cx="16896293" cy="8835124"/>
          </a:xfrm>
          <a:prstGeom prst="bentConnector3">
            <a:avLst>
              <a:gd name="adj1" fmla="val 166"/>
            </a:avLst>
          </a:prstGeom>
          <a:ln w="381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098B972-B9D5-4DFB-BE71-29B701BD913A}"/>
              </a:ext>
            </a:extLst>
          </p:cNvPr>
          <p:cNvCxnSpPr>
            <a:cxnSpLocks/>
          </p:cNvCxnSpPr>
          <p:nvPr/>
        </p:nvCxnSpPr>
        <p:spPr>
          <a:xfrm flipV="1">
            <a:off x="27166416" y="8125810"/>
            <a:ext cx="7372592" cy="11978372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81DE705-83C7-4915-AF03-5375F795D418}"/>
              </a:ext>
            </a:extLst>
          </p:cNvPr>
          <p:cNvCxnSpPr/>
          <p:nvPr/>
        </p:nvCxnSpPr>
        <p:spPr>
          <a:xfrm>
            <a:off x="34526308" y="8143191"/>
            <a:ext cx="1542827" cy="12134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B1939E61-DA10-432D-A5E7-1E1AF75C3D31}"/>
              </a:ext>
            </a:extLst>
          </p:cNvPr>
          <p:cNvCxnSpPr/>
          <p:nvPr/>
        </p:nvCxnSpPr>
        <p:spPr>
          <a:xfrm rot="16200000" flipH="1">
            <a:off x="22562025" y="16747926"/>
            <a:ext cx="3086100" cy="1899048"/>
          </a:xfrm>
          <a:prstGeom prst="bentConnector3">
            <a:avLst>
              <a:gd name="adj1" fmla="val 100000"/>
            </a:avLst>
          </a:prstGeom>
          <a:ln w="381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08DF1E5-8A06-4CF9-A696-317687493F3D}"/>
                  </a:ext>
                </a:extLst>
              </p14:cNvPr>
              <p14:cNvContentPartPr/>
              <p14:nvPr/>
            </p14:nvContentPartPr>
            <p14:xfrm>
              <a:off x="23155230" y="16154055"/>
              <a:ext cx="360" cy="3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08DF1E5-8A06-4CF9-A696-317687493F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92230" y="16091055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B991389-9CD2-4CB4-95B4-3E272B90C28A}"/>
              </a:ext>
            </a:extLst>
          </p:cNvPr>
          <p:cNvCxnSpPr>
            <a:cxnSpLocks/>
          </p:cNvCxnSpPr>
          <p:nvPr/>
        </p:nvCxnSpPr>
        <p:spPr>
          <a:xfrm>
            <a:off x="23155230" y="21039806"/>
            <a:ext cx="1899369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0E726957-711F-4543-8961-53A029131B32}"/>
              </a:ext>
            </a:extLst>
          </p:cNvPr>
          <p:cNvSpPr txBox="1"/>
          <p:nvPr/>
        </p:nvSpPr>
        <p:spPr>
          <a:xfrm>
            <a:off x="21347531" y="20608919"/>
            <a:ext cx="16802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32’d4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FD8FD91-714A-415B-8D82-1B3916C9FBE7}"/>
                  </a:ext>
                </a:extLst>
              </p14:cNvPr>
              <p14:cNvContentPartPr/>
              <p14:nvPr/>
            </p14:nvContentPartPr>
            <p14:xfrm>
              <a:off x="8173867" y="7333430"/>
              <a:ext cx="360" cy="3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FD8FD91-714A-415B-8D82-1B3916C9FB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11227" y="7270430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F52CB4E1-182F-42D4-81CC-FB4D5BBC17D8}"/>
              </a:ext>
            </a:extLst>
          </p:cNvPr>
          <p:cNvCxnSpPr>
            <a:cxnSpLocks/>
          </p:cNvCxnSpPr>
          <p:nvPr/>
        </p:nvCxnSpPr>
        <p:spPr>
          <a:xfrm>
            <a:off x="20383500" y="9379974"/>
            <a:ext cx="8186952" cy="2432036"/>
          </a:xfrm>
          <a:prstGeom prst="bentConnector3">
            <a:avLst>
              <a:gd name="adj1" fmla="val 134"/>
            </a:avLst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16EDB13C-430C-43BF-BE0A-9825BD889C3C}"/>
                  </a:ext>
                </a:extLst>
              </p14:cNvPr>
              <p14:cNvContentPartPr/>
              <p14:nvPr/>
            </p14:nvContentPartPr>
            <p14:xfrm>
              <a:off x="20395422" y="9379436"/>
              <a:ext cx="360" cy="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16EDB13C-430C-43BF-BE0A-9825BD889C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32782" y="9316436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B783FB39-9772-4B1F-8BB0-5CA5E3EE8E7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386404" y="10072435"/>
            <a:ext cx="1902833" cy="1576319"/>
          </a:xfrm>
          <a:prstGeom prst="bentConnector3">
            <a:avLst>
              <a:gd name="adj1" fmla="val 99390"/>
            </a:avLst>
          </a:prstGeom>
          <a:ln w="381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4E9C4C7-F340-4A92-B06F-E26EAC08ABB8}"/>
              </a:ext>
            </a:extLst>
          </p:cNvPr>
          <p:cNvCxnSpPr/>
          <p:nvPr/>
        </p:nvCxnSpPr>
        <p:spPr>
          <a:xfrm flipH="1">
            <a:off x="3126658" y="3865078"/>
            <a:ext cx="26108742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E331A4AA-9500-42C0-9C01-0E4DA3B3E70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68763" y="4916622"/>
            <a:ext cx="2865923" cy="750132"/>
          </a:xfrm>
          <a:prstGeom prst="bentConnector3">
            <a:avLst>
              <a:gd name="adj1" fmla="val 100518"/>
            </a:avLst>
          </a:prstGeom>
          <a:ln w="381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F62D9E1-08FB-439B-B4F8-B34466C38C24}"/>
                  </a:ext>
                </a:extLst>
              </p14:cNvPr>
              <p14:cNvContentPartPr/>
              <p14:nvPr/>
            </p14:nvContentPartPr>
            <p14:xfrm>
              <a:off x="29229380" y="3883209"/>
              <a:ext cx="360" cy="3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F62D9E1-08FB-439B-B4F8-B34466C38C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166740" y="3820209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FB6533C0-9E92-4E62-AEF9-62F5997C59C9}"/>
              </a:ext>
            </a:extLst>
          </p:cNvPr>
          <p:cNvCxnSpPr>
            <a:cxnSpLocks/>
            <a:stCxn id="18" idx="0"/>
          </p:cNvCxnSpPr>
          <p:nvPr/>
        </p:nvCxnSpPr>
        <p:spPr>
          <a:xfrm>
            <a:off x="36918889" y="7872610"/>
            <a:ext cx="2632585" cy="4814275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BB1C8905-7961-4AC7-9888-DB00FF9C846A}"/>
              </a:ext>
            </a:extLst>
          </p:cNvPr>
          <p:cNvCxnSpPr>
            <a:cxnSpLocks/>
          </p:cNvCxnSpPr>
          <p:nvPr/>
        </p:nvCxnSpPr>
        <p:spPr>
          <a:xfrm rot="10800000">
            <a:off x="14221894" y="10359471"/>
            <a:ext cx="25358609" cy="2327413"/>
          </a:xfrm>
          <a:prstGeom prst="bentConnector3">
            <a:avLst>
              <a:gd name="adj1" fmla="val 100032"/>
            </a:avLst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25EF0E2-9342-4B1C-BB01-CAED9C64F3E9}"/>
              </a:ext>
            </a:extLst>
          </p:cNvPr>
          <p:cNvCxnSpPr/>
          <p:nvPr/>
        </p:nvCxnSpPr>
        <p:spPr>
          <a:xfrm>
            <a:off x="14221894" y="10359470"/>
            <a:ext cx="1217390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748D78C9-3216-4851-9938-8B6789A0E3B5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7153716" y="15155478"/>
            <a:ext cx="5498551" cy="12049304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D08D4DFA-563A-454C-AF42-BC6DB8A29473}"/>
              </a:ext>
            </a:extLst>
          </p:cNvPr>
          <p:cNvCxnSpPr>
            <a:cxnSpLocks/>
            <a:endCxn id="5" idx="2"/>
          </p:cNvCxnSpPr>
          <p:nvPr/>
        </p:nvCxnSpPr>
        <p:spPr>
          <a:xfrm rot="10800000">
            <a:off x="3876791" y="7319278"/>
            <a:ext cx="28775480" cy="19885509"/>
          </a:xfrm>
          <a:prstGeom prst="bentConnector3">
            <a:avLst>
              <a:gd name="adj1" fmla="val 102958"/>
            </a:avLst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2DFEFA6B-AF9C-4283-B978-4EC719823D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26532" y="20116882"/>
            <a:ext cx="26580399" cy="3989946"/>
          </a:xfrm>
          <a:prstGeom prst="bentConnector3">
            <a:avLst>
              <a:gd name="adj1" fmla="val 71"/>
            </a:avLst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78F988BB-2712-43BE-BAF7-D5D724E9E05A}"/>
              </a:ext>
            </a:extLst>
          </p:cNvPr>
          <p:cNvCxnSpPr/>
          <p:nvPr/>
        </p:nvCxnSpPr>
        <p:spPr>
          <a:xfrm rot="5400000" flipH="1" flipV="1">
            <a:off x="-4365585" y="15858442"/>
            <a:ext cx="16153540" cy="331209"/>
          </a:xfrm>
          <a:prstGeom prst="bentConnector3">
            <a:avLst>
              <a:gd name="adj1" fmla="val 100003"/>
            </a:avLst>
          </a:prstGeom>
          <a:ln w="381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798B5586-4804-4992-ADE2-8020F4F79F3A}"/>
                  </a:ext>
                </a:extLst>
              </p14:cNvPr>
              <p14:cNvContentPartPr/>
              <p14:nvPr/>
            </p14:nvContentPartPr>
            <p14:xfrm>
              <a:off x="30089160" y="20106945"/>
              <a:ext cx="360" cy="3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798B5586-4804-4992-ADE2-8020F4F79F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26160" y="20043945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07" name="TextBox 206">
            <a:extLst>
              <a:ext uri="{FF2B5EF4-FFF2-40B4-BE49-F238E27FC236}">
                <a16:creationId xmlns:a16="http://schemas.microsoft.com/office/drawing/2014/main" id="{8F9957DF-D535-4C34-A4CC-15D017BE94C6}"/>
              </a:ext>
            </a:extLst>
          </p:cNvPr>
          <p:cNvSpPr txBox="1"/>
          <p:nvPr/>
        </p:nvSpPr>
        <p:spPr>
          <a:xfrm>
            <a:off x="22796202" y="9074724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9126CBF-FB9C-438D-B8FE-398E80767F92}"/>
              </a:ext>
            </a:extLst>
          </p:cNvPr>
          <p:cNvSpPr txBox="1"/>
          <p:nvPr/>
        </p:nvSpPr>
        <p:spPr>
          <a:xfrm>
            <a:off x="22796202" y="10408891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E1145D0F-F3B9-414A-B1C7-9716AC9E6816}"/>
              </a:ext>
            </a:extLst>
          </p:cNvPr>
          <p:cNvSpPr txBox="1"/>
          <p:nvPr/>
        </p:nvSpPr>
        <p:spPr>
          <a:xfrm>
            <a:off x="36194304" y="6591482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7E9DB93-809E-418F-844C-0E8F2EF2AA28}"/>
              </a:ext>
            </a:extLst>
          </p:cNvPr>
          <p:cNvSpPr txBox="1"/>
          <p:nvPr/>
        </p:nvSpPr>
        <p:spPr>
          <a:xfrm>
            <a:off x="36194304" y="7239783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8685BA6-5AB2-4C3D-B356-536B165B5321}"/>
              </a:ext>
            </a:extLst>
          </p:cNvPr>
          <p:cNvSpPr txBox="1"/>
          <p:nvPr/>
        </p:nvSpPr>
        <p:spPr>
          <a:xfrm>
            <a:off x="36194304" y="7844022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A63B392-7A42-4A7B-BB7F-A677BBD4B48D}"/>
              </a:ext>
            </a:extLst>
          </p:cNvPr>
          <p:cNvSpPr txBox="1"/>
          <p:nvPr/>
        </p:nvSpPr>
        <p:spPr>
          <a:xfrm>
            <a:off x="3847107" y="6481931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C2C1B6A-D15E-49CA-85A8-94155D2C93FB}"/>
              </a:ext>
            </a:extLst>
          </p:cNvPr>
          <p:cNvSpPr txBox="1"/>
          <p:nvPr/>
        </p:nvSpPr>
        <p:spPr>
          <a:xfrm>
            <a:off x="3847106" y="7014531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8C6B070-2655-457A-B394-6A60CA8A3833}"/>
              </a:ext>
            </a:extLst>
          </p:cNvPr>
          <p:cNvSpPr txBox="1"/>
          <p:nvPr/>
        </p:nvSpPr>
        <p:spPr>
          <a:xfrm>
            <a:off x="3847106" y="7623773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FF8C384-8AA1-41EE-8782-48FD49BE4CC7}"/>
              </a:ext>
            </a:extLst>
          </p:cNvPr>
          <p:cNvSpPr txBox="1"/>
          <p:nvPr/>
        </p:nvSpPr>
        <p:spPr>
          <a:xfrm>
            <a:off x="13869432" y="6098363"/>
            <a:ext cx="168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19:15(rs1)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6D71CAC-0FFB-4433-BAD8-3F5FB09318FD}"/>
              </a:ext>
            </a:extLst>
          </p:cNvPr>
          <p:cNvSpPr txBox="1"/>
          <p:nvPr/>
        </p:nvSpPr>
        <p:spPr>
          <a:xfrm>
            <a:off x="13886638" y="6517463"/>
            <a:ext cx="168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24:20(rs2)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5A899134-26C7-4DB6-895B-E97109E3FBA6}"/>
              </a:ext>
            </a:extLst>
          </p:cNvPr>
          <p:cNvSpPr txBox="1"/>
          <p:nvPr/>
        </p:nvSpPr>
        <p:spPr>
          <a:xfrm>
            <a:off x="13874347" y="6958691"/>
            <a:ext cx="1349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11:7(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4D3ABE42-8A24-42DE-9CA5-3535B089690B}"/>
              </a:ext>
            </a:extLst>
          </p:cNvPr>
          <p:cNvCxnSpPr/>
          <p:nvPr/>
        </p:nvCxnSpPr>
        <p:spPr>
          <a:xfrm flipV="1">
            <a:off x="14356598" y="11332443"/>
            <a:ext cx="1068172" cy="87922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9D27CE48-F96C-416E-8177-9D047E67D567}"/>
              </a:ext>
            </a:extLst>
          </p:cNvPr>
          <p:cNvCxnSpPr/>
          <p:nvPr/>
        </p:nvCxnSpPr>
        <p:spPr>
          <a:xfrm flipV="1">
            <a:off x="29020988" y="10691078"/>
            <a:ext cx="1068172" cy="87922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7646D73C-B3C8-4EBA-A366-A3BB22A40B88}"/>
              </a:ext>
            </a:extLst>
          </p:cNvPr>
          <p:cNvCxnSpPr/>
          <p:nvPr/>
        </p:nvCxnSpPr>
        <p:spPr>
          <a:xfrm flipV="1">
            <a:off x="13153722" y="15144824"/>
            <a:ext cx="1068172" cy="87922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8F3A946-F008-403D-8AF3-E235925ED41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3155231" y="7760504"/>
            <a:ext cx="320" cy="123668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50396F21-B93F-4B71-90AA-F4FB8ADEDEC5}"/>
              </a:ext>
            </a:extLst>
          </p:cNvPr>
          <p:cNvCxnSpPr>
            <a:cxnSpLocks/>
          </p:cNvCxnSpPr>
          <p:nvPr/>
        </p:nvCxnSpPr>
        <p:spPr>
          <a:xfrm>
            <a:off x="36491161" y="5048025"/>
            <a:ext cx="0" cy="141085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3D70AFE5-3CE0-431E-9B02-5D244086E559}"/>
              </a:ext>
            </a:extLst>
          </p:cNvPr>
          <p:cNvCxnSpPr>
            <a:cxnSpLocks/>
          </p:cNvCxnSpPr>
          <p:nvPr/>
        </p:nvCxnSpPr>
        <p:spPr>
          <a:xfrm>
            <a:off x="4200347" y="5366779"/>
            <a:ext cx="0" cy="11358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055E3A31-AABF-411D-9B2E-35D93651C94F}"/>
              </a:ext>
            </a:extLst>
          </p:cNvPr>
          <p:cNvSpPr txBox="1"/>
          <p:nvPr/>
        </p:nvSpPr>
        <p:spPr>
          <a:xfrm>
            <a:off x="3683878" y="4774605"/>
            <a:ext cx="1268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pcsrc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5476C61-BF34-48DD-B9FB-F9598AD82AC1}"/>
              </a:ext>
            </a:extLst>
          </p:cNvPr>
          <p:cNvSpPr txBox="1"/>
          <p:nvPr/>
        </p:nvSpPr>
        <p:spPr>
          <a:xfrm>
            <a:off x="14696962" y="11596488"/>
            <a:ext cx="1895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3313AA21-4C3D-46A4-8BA7-43C5EB4B32D7}"/>
              </a:ext>
            </a:extLst>
          </p:cNvPr>
          <p:cNvSpPr txBox="1"/>
          <p:nvPr/>
        </p:nvSpPr>
        <p:spPr>
          <a:xfrm>
            <a:off x="29216479" y="11129647"/>
            <a:ext cx="2265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017C3437-4B84-4A9E-B74C-39907110E76E}"/>
              </a:ext>
            </a:extLst>
          </p:cNvPr>
          <p:cNvSpPr txBox="1"/>
          <p:nvPr/>
        </p:nvSpPr>
        <p:spPr>
          <a:xfrm>
            <a:off x="11885389" y="15121842"/>
            <a:ext cx="1725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immsrc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5902CE3C-6069-4581-A0E6-68CDB9973183}"/>
              </a:ext>
            </a:extLst>
          </p:cNvPr>
          <p:cNvSpPr txBox="1"/>
          <p:nvPr/>
        </p:nvSpPr>
        <p:spPr>
          <a:xfrm>
            <a:off x="22514941" y="7118371"/>
            <a:ext cx="18373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ALUsrc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EAE5DB84-2102-44D7-B1E9-881FD9770256}"/>
              </a:ext>
            </a:extLst>
          </p:cNvPr>
          <p:cNvSpPr txBox="1"/>
          <p:nvPr/>
        </p:nvSpPr>
        <p:spPr>
          <a:xfrm>
            <a:off x="35626823" y="4255065"/>
            <a:ext cx="1925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resultsrc</a:t>
            </a:r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F4127F35-1329-4557-90B2-D61313762289}"/>
              </a:ext>
            </a:extLst>
          </p:cNvPr>
          <p:cNvCxnSpPr/>
          <p:nvPr/>
        </p:nvCxnSpPr>
        <p:spPr>
          <a:xfrm>
            <a:off x="21672016" y="13195962"/>
            <a:ext cx="13341080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2E820CF1-B721-41B8-81C9-7CDC0A734D91}"/>
              </a:ext>
            </a:extLst>
          </p:cNvPr>
          <p:cNvCxnSpPr/>
          <p:nvPr/>
        </p:nvCxnSpPr>
        <p:spPr>
          <a:xfrm rot="5400000" flipH="1" flipV="1">
            <a:off x="33314873" y="10441701"/>
            <a:ext cx="4415188" cy="1093334"/>
          </a:xfrm>
          <a:prstGeom prst="bentConnector3">
            <a:avLst>
              <a:gd name="adj1" fmla="val 100050"/>
            </a:avLst>
          </a:prstGeom>
          <a:ln w="381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AFF52E84-2B31-418E-B9D8-491AAD8C79D8}"/>
              </a:ext>
            </a:extLst>
          </p:cNvPr>
          <p:cNvSpPr txBox="1"/>
          <p:nvPr/>
        </p:nvSpPr>
        <p:spPr>
          <a:xfrm>
            <a:off x="36194304" y="8524461"/>
            <a:ext cx="5550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4061141F-AEB7-47E3-A196-E59143076CC8}"/>
                  </a:ext>
                </a:extLst>
              </p14:cNvPr>
              <p14:cNvContentPartPr/>
              <p14:nvPr/>
            </p14:nvContentPartPr>
            <p14:xfrm>
              <a:off x="21620626" y="13195063"/>
              <a:ext cx="360" cy="36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4061141F-AEB7-47E3-A196-E59143076C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57986" y="13132063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198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zoid 4">
            <a:extLst>
              <a:ext uri="{FF2B5EF4-FFF2-40B4-BE49-F238E27FC236}">
                <a16:creationId xmlns:a16="http://schemas.microsoft.com/office/drawing/2014/main" id="{4E7D5359-52D6-4F8D-A6CE-CC5B46A3A2D5}"/>
              </a:ext>
            </a:extLst>
          </p:cNvPr>
          <p:cNvSpPr/>
          <p:nvPr/>
        </p:nvSpPr>
        <p:spPr>
          <a:xfrm rot="5400000">
            <a:off x="3254228" y="6995719"/>
            <a:ext cx="1892239" cy="647114"/>
          </a:xfrm>
          <a:prstGeom prst="trapezoid">
            <a:avLst>
              <a:gd name="adj" fmla="val 5149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399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803EB7-BE20-4728-BF9B-6F51AD6B3A4D}"/>
              </a:ext>
            </a:extLst>
          </p:cNvPr>
          <p:cNvSpPr/>
          <p:nvPr/>
        </p:nvSpPr>
        <p:spPr>
          <a:xfrm>
            <a:off x="5616864" y="6458881"/>
            <a:ext cx="1714500" cy="17207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27545-CD03-47B5-9BA6-3A4C508DBC23}"/>
              </a:ext>
            </a:extLst>
          </p:cNvPr>
          <p:cNvSpPr/>
          <p:nvPr/>
        </p:nvSpPr>
        <p:spPr>
          <a:xfrm>
            <a:off x="8985249" y="6042930"/>
            <a:ext cx="2857500" cy="4444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InstructionMemory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643662-11A4-4117-85CF-C09D58665037}"/>
              </a:ext>
            </a:extLst>
          </p:cNvPr>
          <p:cNvSpPr/>
          <p:nvPr/>
        </p:nvSpPr>
        <p:spPr>
          <a:xfrm>
            <a:off x="15439284" y="5604780"/>
            <a:ext cx="4298189" cy="5727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RegisterFile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DBC04805-0BF4-4018-B395-12A777381F56}"/>
              </a:ext>
            </a:extLst>
          </p:cNvPr>
          <p:cNvSpPr/>
          <p:nvPr/>
        </p:nvSpPr>
        <p:spPr>
          <a:xfrm rot="5400000">
            <a:off x="23136092" y="7413779"/>
            <a:ext cx="5727663" cy="2109665"/>
          </a:xfrm>
          <a:prstGeom prst="trapezoid">
            <a:avLst>
              <a:gd name="adj" fmla="val 55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endParaRPr lang="en-US" sz="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2ED7BBE9-C8BE-4F00-B1F8-C208EA7B2DB0}"/>
              </a:ext>
            </a:extLst>
          </p:cNvPr>
          <p:cNvSpPr/>
          <p:nvPr/>
        </p:nvSpPr>
        <p:spPr>
          <a:xfrm rot="5400000">
            <a:off x="24899483" y="8165088"/>
            <a:ext cx="661292" cy="57007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DE8DB3C9-0804-449C-AF23-FDDE811677AE}"/>
              </a:ext>
            </a:extLst>
          </p:cNvPr>
          <p:cNvSpPr/>
          <p:nvPr/>
        </p:nvSpPr>
        <p:spPr>
          <a:xfrm rot="5400000">
            <a:off x="21898200" y="9617862"/>
            <a:ext cx="2514702" cy="840527"/>
          </a:xfrm>
          <a:prstGeom prst="trapezoid">
            <a:avLst>
              <a:gd name="adj" fmla="val 5149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399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19688B-5B55-4FF0-92DC-B66E55FBF2CC}"/>
              </a:ext>
            </a:extLst>
          </p:cNvPr>
          <p:cNvSpPr/>
          <p:nvPr/>
        </p:nvSpPr>
        <p:spPr>
          <a:xfrm>
            <a:off x="30125980" y="6246143"/>
            <a:ext cx="2857500" cy="4444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DataMemory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9CB42A3D-F2CD-4E18-9E04-EF190086548D}"/>
              </a:ext>
            </a:extLst>
          </p:cNvPr>
          <p:cNvSpPr/>
          <p:nvPr/>
        </p:nvSpPr>
        <p:spPr>
          <a:xfrm rot="5400000">
            <a:off x="34867546" y="7447732"/>
            <a:ext cx="3252931" cy="849754"/>
          </a:xfrm>
          <a:prstGeom prst="trapezoid">
            <a:avLst>
              <a:gd name="adj" fmla="val 5149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399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0A59AE-A170-4C99-97B0-521EB9F34E8F}"/>
              </a:ext>
            </a:extLst>
          </p:cNvPr>
          <p:cNvSpPr/>
          <p:nvPr/>
        </p:nvSpPr>
        <p:spPr>
          <a:xfrm>
            <a:off x="14192865" y="13195962"/>
            <a:ext cx="4615290" cy="19595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ImmediateExtension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C536D6-5C34-4B88-B388-BDC50FD9C6AF}"/>
              </a:ext>
            </a:extLst>
          </p:cNvPr>
          <p:cNvSpPr/>
          <p:nvPr/>
        </p:nvSpPr>
        <p:spPr>
          <a:xfrm>
            <a:off x="25054599" y="13659187"/>
            <a:ext cx="2099117" cy="29925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+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BB8FAC-549E-4DB8-BC59-6E97C69AAE57}"/>
              </a:ext>
            </a:extLst>
          </p:cNvPr>
          <p:cNvSpPr/>
          <p:nvPr/>
        </p:nvSpPr>
        <p:spPr>
          <a:xfrm flipV="1">
            <a:off x="25054599" y="14873797"/>
            <a:ext cx="562285" cy="563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D03373-86BA-4C2A-B320-9175712F0B62}"/>
              </a:ext>
            </a:extLst>
          </p:cNvPr>
          <p:cNvSpPr/>
          <p:nvPr/>
        </p:nvSpPr>
        <p:spPr>
          <a:xfrm>
            <a:off x="25054599" y="18620591"/>
            <a:ext cx="2099117" cy="29925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+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98179E-0285-4800-AB77-2053428DC6DD}"/>
              </a:ext>
            </a:extLst>
          </p:cNvPr>
          <p:cNvSpPr/>
          <p:nvPr/>
        </p:nvSpPr>
        <p:spPr>
          <a:xfrm flipV="1">
            <a:off x="25054599" y="19835201"/>
            <a:ext cx="562285" cy="563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3553228-E3CD-4BCD-A641-B3C0CC4141E7}"/>
              </a:ext>
            </a:extLst>
          </p:cNvPr>
          <p:cNvCxnSpPr>
            <a:cxnSpLocks/>
            <a:stCxn id="5" idx="0"/>
            <a:endCxn id="11" idx="1"/>
          </p:cNvCxnSpPr>
          <p:nvPr/>
        </p:nvCxnSpPr>
        <p:spPr>
          <a:xfrm flipV="1">
            <a:off x="4523905" y="7319276"/>
            <a:ext cx="1092959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1F81D3-C8FE-45BF-8A2F-06838F1C4A71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331364" y="7319276"/>
            <a:ext cx="165388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1796B8-B82D-4CFB-B90F-E29CA684430A}"/>
              </a:ext>
            </a:extLst>
          </p:cNvPr>
          <p:cNvCxnSpPr>
            <a:cxnSpLocks/>
          </p:cNvCxnSpPr>
          <p:nvPr/>
        </p:nvCxnSpPr>
        <p:spPr>
          <a:xfrm>
            <a:off x="11842749" y="6952343"/>
            <a:ext cx="359653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C30176-624F-4304-9EBF-A2835599F762}"/>
              </a:ext>
            </a:extLst>
          </p:cNvPr>
          <p:cNvCxnSpPr>
            <a:cxnSpLocks/>
          </p:cNvCxnSpPr>
          <p:nvPr/>
        </p:nvCxnSpPr>
        <p:spPr>
          <a:xfrm>
            <a:off x="13856863" y="6539106"/>
            <a:ext cx="158242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591CE1-6921-4107-8880-F8C655C96A5A}"/>
              </a:ext>
            </a:extLst>
          </p:cNvPr>
          <p:cNvCxnSpPr>
            <a:cxnSpLocks/>
          </p:cNvCxnSpPr>
          <p:nvPr/>
        </p:nvCxnSpPr>
        <p:spPr>
          <a:xfrm>
            <a:off x="13864261" y="7362406"/>
            <a:ext cx="158191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Arc 42">
            <a:extLst>
              <a:ext uri="{FF2B5EF4-FFF2-40B4-BE49-F238E27FC236}">
                <a16:creationId xmlns:a16="http://schemas.microsoft.com/office/drawing/2014/main" id="{BE4B5988-1E6A-4392-9358-6E7F2FCB9FCE}"/>
              </a:ext>
            </a:extLst>
          </p:cNvPr>
          <p:cNvSpPr/>
          <p:nvPr/>
        </p:nvSpPr>
        <p:spPr>
          <a:xfrm>
            <a:off x="13035128" y="6111700"/>
            <a:ext cx="840528" cy="840528"/>
          </a:xfrm>
          <a:prstGeom prst="arc">
            <a:avLst>
              <a:gd name="adj1" fmla="val 21595873"/>
              <a:gd name="adj2" fmla="val 5402966"/>
            </a:avLst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25CE3DF0-5FDF-4972-949E-2FFD65FAAB9B}"/>
              </a:ext>
            </a:extLst>
          </p:cNvPr>
          <p:cNvSpPr/>
          <p:nvPr/>
        </p:nvSpPr>
        <p:spPr>
          <a:xfrm rot="5400000" flipH="1" flipV="1">
            <a:off x="13035128" y="6953253"/>
            <a:ext cx="840528" cy="840528"/>
          </a:xfrm>
          <a:prstGeom prst="arc">
            <a:avLst>
              <a:gd name="adj1" fmla="val 21595873"/>
              <a:gd name="adj2" fmla="val 5402966"/>
            </a:avLst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79A9825C-DDA1-4FE3-A651-829EFE9617E3}"/>
              </a:ext>
            </a:extLst>
          </p:cNvPr>
          <p:cNvCxnSpPr>
            <a:cxnSpLocks/>
            <a:endCxn id="19" idx="1"/>
          </p:cNvCxnSpPr>
          <p:nvPr/>
        </p:nvCxnSpPr>
        <p:spPr>
          <a:xfrm rot="16200000" flipH="1">
            <a:off x="9809145" y="9792000"/>
            <a:ext cx="7223492" cy="1543947"/>
          </a:xfrm>
          <a:prstGeom prst="bentConnector2">
            <a:avLst/>
          </a:prstGeom>
          <a:ln w="381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84BA9DE-4F2B-4A06-A5B7-9F2C96E90C26}"/>
                  </a:ext>
                </a:extLst>
              </p14:cNvPr>
              <p14:cNvContentPartPr/>
              <p14:nvPr/>
            </p14:nvContentPartPr>
            <p14:xfrm>
              <a:off x="12648918" y="6955564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84BA9DE-4F2B-4A06-A5B7-9F2C96E90C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86278" y="6892564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88DB204-4F72-44E5-A222-0CCB01027C4B}"/>
              </a:ext>
            </a:extLst>
          </p:cNvPr>
          <p:cNvCxnSpPr/>
          <p:nvPr/>
        </p:nvCxnSpPr>
        <p:spPr>
          <a:xfrm>
            <a:off x="19737473" y="6862131"/>
            <a:ext cx="5207616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C79A5C4-DD8E-43A2-877B-EA5008142573}"/>
              </a:ext>
            </a:extLst>
          </p:cNvPr>
          <p:cNvCxnSpPr>
            <a:cxnSpLocks/>
          </p:cNvCxnSpPr>
          <p:nvPr/>
        </p:nvCxnSpPr>
        <p:spPr>
          <a:xfrm>
            <a:off x="19737473" y="9379974"/>
            <a:ext cx="2997814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EF50FD2-F400-4014-8235-50BDFA450DA3}"/>
              </a:ext>
            </a:extLst>
          </p:cNvPr>
          <p:cNvCxnSpPr>
            <a:cxnSpLocks/>
            <a:stCxn id="16" idx="0"/>
          </p:cNvCxnSpPr>
          <p:nvPr/>
        </p:nvCxnSpPr>
        <p:spPr>
          <a:xfrm>
            <a:off x="23575815" y="10038126"/>
            <a:ext cx="1369274" cy="18482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4EE450F-094B-4EB3-AADE-537A26E4D993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8808155" y="10672594"/>
            <a:ext cx="3927132" cy="3503126"/>
          </a:xfrm>
          <a:prstGeom prst="bentConnector3">
            <a:avLst>
              <a:gd name="adj1" fmla="val 71621"/>
            </a:avLst>
          </a:prstGeom>
          <a:ln w="381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3318D7E-CEF7-4475-90BF-8545BD37B4FD}"/>
              </a:ext>
            </a:extLst>
          </p:cNvPr>
          <p:cNvCxnSpPr>
            <a:cxnSpLocks/>
            <a:stCxn id="14" idx="0"/>
            <a:endCxn id="17" idx="1"/>
          </p:cNvCxnSpPr>
          <p:nvPr/>
        </p:nvCxnSpPr>
        <p:spPr>
          <a:xfrm flipV="1">
            <a:off x="27054756" y="8468611"/>
            <a:ext cx="3071224" cy="1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5238912-2E5E-4E1B-BE08-8A84B317F24C}"/>
              </a:ext>
            </a:extLst>
          </p:cNvPr>
          <p:cNvCxnSpPr>
            <a:cxnSpLocks/>
          </p:cNvCxnSpPr>
          <p:nvPr/>
        </p:nvCxnSpPr>
        <p:spPr>
          <a:xfrm>
            <a:off x="32983480" y="7503495"/>
            <a:ext cx="3055626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A481394-1476-4F15-AA5D-46EAD52DD9D1}"/>
              </a:ext>
            </a:extLst>
          </p:cNvPr>
          <p:cNvCxnSpPr>
            <a:cxnSpLocks/>
          </p:cNvCxnSpPr>
          <p:nvPr/>
        </p:nvCxnSpPr>
        <p:spPr>
          <a:xfrm flipV="1">
            <a:off x="29235400" y="3858728"/>
            <a:ext cx="0" cy="459140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83632761-68A9-4E0C-8AE8-91BC40A9281F}"/>
              </a:ext>
            </a:extLst>
          </p:cNvPr>
          <p:cNvCxnSpPr>
            <a:cxnSpLocks/>
          </p:cNvCxnSpPr>
          <p:nvPr/>
        </p:nvCxnSpPr>
        <p:spPr>
          <a:xfrm>
            <a:off x="29235400" y="3865078"/>
            <a:ext cx="6833735" cy="3003403"/>
          </a:xfrm>
          <a:prstGeom prst="bentConnector3">
            <a:avLst>
              <a:gd name="adj1" fmla="val 77823"/>
            </a:avLst>
          </a:prstGeom>
          <a:ln w="381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E59F6B9-D1F4-40D5-B0BF-46E92EF6464B}"/>
                  </a:ext>
                </a:extLst>
              </p14:cNvPr>
              <p14:cNvContentPartPr/>
              <p14:nvPr/>
            </p14:nvContentPartPr>
            <p14:xfrm>
              <a:off x="29242080" y="8462467"/>
              <a:ext cx="360" cy="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E59F6B9-D1F4-40D5-B0BF-46E92EF646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179440" y="8399467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51243F8-D6D9-4010-B9A2-7CE04C3F890C}"/>
              </a:ext>
            </a:extLst>
          </p:cNvPr>
          <p:cNvCxnSpPr/>
          <p:nvPr/>
        </p:nvCxnSpPr>
        <p:spPr>
          <a:xfrm>
            <a:off x="20764500" y="14175720"/>
            <a:ext cx="4290099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7A1B292-A34A-4633-B3B0-D75C32A1D461}"/>
                  </a:ext>
                </a:extLst>
              </p14:cNvPr>
              <p14:cNvContentPartPr/>
              <p14:nvPr/>
            </p14:nvContentPartPr>
            <p14:xfrm>
              <a:off x="21627526" y="14175181"/>
              <a:ext cx="360" cy="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7A1B292-A34A-4633-B3B0-D75C32A1D4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64886" y="14112181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F2A1B79B-9A71-4193-8110-668F3BB76F30}"/>
              </a:ext>
            </a:extLst>
          </p:cNvPr>
          <p:cNvCxnSpPr/>
          <p:nvPr/>
        </p:nvCxnSpPr>
        <p:spPr>
          <a:xfrm>
            <a:off x="8143792" y="7319276"/>
            <a:ext cx="16896293" cy="8835124"/>
          </a:xfrm>
          <a:prstGeom prst="bentConnector3">
            <a:avLst>
              <a:gd name="adj1" fmla="val 166"/>
            </a:avLst>
          </a:prstGeom>
          <a:ln w="381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098B972-B9D5-4DFB-BE71-29B701BD913A}"/>
              </a:ext>
            </a:extLst>
          </p:cNvPr>
          <p:cNvCxnSpPr>
            <a:cxnSpLocks/>
          </p:cNvCxnSpPr>
          <p:nvPr/>
        </p:nvCxnSpPr>
        <p:spPr>
          <a:xfrm flipV="1">
            <a:off x="27166416" y="8125810"/>
            <a:ext cx="7372592" cy="11978372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81DE705-83C7-4915-AF03-5375F795D418}"/>
              </a:ext>
            </a:extLst>
          </p:cNvPr>
          <p:cNvCxnSpPr/>
          <p:nvPr/>
        </p:nvCxnSpPr>
        <p:spPr>
          <a:xfrm>
            <a:off x="34526308" y="8143191"/>
            <a:ext cx="1542827" cy="12134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B1939E61-DA10-432D-A5E7-1E1AF75C3D31}"/>
              </a:ext>
            </a:extLst>
          </p:cNvPr>
          <p:cNvCxnSpPr/>
          <p:nvPr/>
        </p:nvCxnSpPr>
        <p:spPr>
          <a:xfrm rot="16200000" flipH="1">
            <a:off x="22562025" y="16747926"/>
            <a:ext cx="3086100" cy="1899048"/>
          </a:xfrm>
          <a:prstGeom prst="bentConnector3">
            <a:avLst>
              <a:gd name="adj1" fmla="val 100000"/>
            </a:avLst>
          </a:prstGeom>
          <a:ln w="381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08DF1E5-8A06-4CF9-A696-317687493F3D}"/>
                  </a:ext>
                </a:extLst>
              </p14:cNvPr>
              <p14:cNvContentPartPr/>
              <p14:nvPr/>
            </p14:nvContentPartPr>
            <p14:xfrm>
              <a:off x="23155230" y="16154055"/>
              <a:ext cx="360" cy="3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08DF1E5-8A06-4CF9-A696-317687493F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92230" y="16091055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B991389-9CD2-4CB4-95B4-3E272B90C28A}"/>
              </a:ext>
            </a:extLst>
          </p:cNvPr>
          <p:cNvCxnSpPr>
            <a:cxnSpLocks/>
          </p:cNvCxnSpPr>
          <p:nvPr/>
        </p:nvCxnSpPr>
        <p:spPr>
          <a:xfrm>
            <a:off x="23155230" y="21039806"/>
            <a:ext cx="1899369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0E726957-711F-4543-8961-53A029131B32}"/>
              </a:ext>
            </a:extLst>
          </p:cNvPr>
          <p:cNvSpPr txBox="1"/>
          <p:nvPr/>
        </p:nvSpPr>
        <p:spPr>
          <a:xfrm>
            <a:off x="21347531" y="20608919"/>
            <a:ext cx="16802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32’d4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FD8FD91-714A-415B-8D82-1B3916C9FBE7}"/>
                  </a:ext>
                </a:extLst>
              </p14:cNvPr>
              <p14:cNvContentPartPr/>
              <p14:nvPr/>
            </p14:nvContentPartPr>
            <p14:xfrm>
              <a:off x="8173867" y="7333430"/>
              <a:ext cx="360" cy="3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FD8FD91-714A-415B-8D82-1B3916C9FB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11227" y="7270430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F52CB4E1-182F-42D4-81CC-FB4D5BBC17D8}"/>
              </a:ext>
            </a:extLst>
          </p:cNvPr>
          <p:cNvCxnSpPr>
            <a:cxnSpLocks/>
          </p:cNvCxnSpPr>
          <p:nvPr/>
        </p:nvCxnSpPr>
        <p:spPr>
          <a:xfrm>
            <a:off x="20383500" y="9379974"/>
            <a:ext cx="8186952" cy="2432036"/>
          </a:xfrm>
          <a:prstGeom prst="bentConnector3">
            <a:avLst>
              <a:gd name="adj1" fmla="val 134"/>
            </a:avLst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16EDB13C-430C-43BF-BE0A-9825BD889C3C}"/>
                  </a:ext>
                </a:extLst>
              </p14:cNvPr>
              <p14:cNvContentPartPr/>
              <p14:nvPr/>
            </p14:nvContentPartPr>
            <p14:xfrm>
              <a:off x="20395422" y="9379436"/>
              <a:ext cx="360" cy="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16EDB13C-430C-43BF-BE0A-9825BD889C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32782" y="9316436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B783FB39-9772-4B1F-8BB0-5CA5E3EE8E7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386404" y="10072435"/>
            <a:ext cx="1902833" cy="1576319"/>
          </a:xfrm>
          <a:prstGeom prst="bentConnector3">
            <a:avLst>
              <a:gd name="adj1" fmla="val 99390"/>
            </a:avLst>
          </a:prstGeom>
          <a:ln w="381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4E9C4C7-F340-4A92-B06F-E26EAC08ABB8}"/>
              </a:ext>
            </a:extLst>
          </p:cNvPr>
          <p:cNvCxnSpPr/>
          <p:nvPr/>
        </p:nvCxnSpPr>
        <p:spPr>
          <a:xfrm flipH="1">
            <a:off x="3126658" y="3865078"/>
            <a:ext cx="26108742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E331A4AA-9500-42C0-9C01-0E4DA3B3E70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68763" y="4916622"/>
            <a:ext cx="2865923" cy="750132"/>
          </a:xfrm>
          <a:prstGeom prst="bentConnector3">
            <a:avLst>
              <a:gd name="adj1" fmla="val 100518"/>
            </a:avLst>
          </a:prstGeom>
          <a:ln w="381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F62D9E1-08FB-439B-B4F8-B34466C38C24}"/>
                  </a:ext>
                </a:extLst>
              </p14:cNvPr>
              <p14:cNvContentPartPr/>
              <p14:nvPr/>
            </p14:nvContentPartPr>
            <p14:xfrm>
              <a:off x="29229380" y="3883209"/>
              <a:ext cx="360" cy="3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F62D9E1-08FB-439B-B4F8-B34466C38C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166740" y="3820209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FB6533C0-9E92-4E62-AEF9-62F5997C59C9}"/>
              </a:ext>
            </a:extLst>
          </p:cNvPr>
          <p:cNvCxnSpPr>
            <a:cxnSpLocks/>
            <a:stCxn id="18" idx="0"/>
          </p:cNvCxnSpPr>
          <p:nvPr/>
        </p:nvCxnSpPr>
        <p:spPr>
          <a:xfrm>
            <a:off x="36918889" y="7872610"/>
            <a:ext cx="2632585" cy="4814275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BB1C8905-7961-4AC7-9888-DB00FF9C846A}"/>
              </a:ext>
            </a:extLst>
          </p:cNvPr>
          <p:cNvCxnSpPr>
            <a:cxnSpLocks/>
          </p:cNvCxnSpPr>
          <p:nvPr/>
        </p:nvCxnSpPr>
        <p:spPr>
          <a:xfrm rot="10800000">
            <a:off x="14221894" y="10359471"/>
            <a:ext cx="25358609" cy="2327413"/>
          </a:xfrm>
          <a:prstGeom prst="bentConnector3">
            <a:avLst>
              <a:gd name="adj1" fmla="val 100032"/>
            </a:avLst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25EF0E2-9342-4B1C-BB01-CAED9C64F3E9}"/>
              </a:ext>
            </a:extLst>
          </p:cNvPr>
          <p:cNvCxnSpPr/>
          <p:nvPr/>
        </p:nvCxnSpPr>
        <p:spPr>
          <a:xfrm>
            <a:off x="14221894" y="10359470"/>
            <a:ext cx="1217390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748D78C9-3216-4851-9938-8B6789A0E3B5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7153716" y="15155478"/>
            <a:ext cx="5498551" cy="12049304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D08D4DFA-563A-454C-AF42-BC6DB8A29473}"/>
              </a:ext>
            </a:extLst>
          </p:cNvPr>
          <p:cNvCxnSpPr>
            <a:cxnSpLocks/>
            <a:endCxn id="5" idx="2"/>
          </p:cNvCxnSpPr>
          <p:nvPr/>
        </p:nvCxnSpPr>
        <p:spPr>
          <a:xfrm rot="10800000">
            <a:off x="3876791" y="7319278"/>
            <a:ext cx="28775480" cy="19885509"/>
          </a:xfrm>
          <a:prstGeom prst="bentConnector3">
            <a:avLst>
              <a:gd name="adj1" fmla="val 102958"/>
            </a:avLst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2DFEFA6B-AF9C-4283-B978-4EC719823D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26532" y="20116882"/>
            <a:ext cx="26580399" cy="3989946"/>
          </a:xfrm>
          <a:prstGeom prst="bentConnector3">
            <a:avLst>
              <a:gd name="adj1" fmla="val 71"/>
            </a:avLst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78F988BB-2712-43BE-BAF7-D5D724E9E05A}"/>
              </a:ext>
            </a:extLst>
          </p:cNvPr>
          <p:cNvCxnSpPr/>
          <p:nvPr/>
        </p:nvCxnSpPr>
        <p:spPr>
          <a:xfrm rot="5400000" flipH="1" flipV="1">
            <a:off x="-4365585" y="15858442"/>
            <a:ext cx="16153540" cy="331209"/>
          </a:xfrm>
          <a:prstGeom prst="bentConnector3">
            <a:avLst>
              <a:gd name="adj1" fmla="val 100003"/>
            </a:avLst>
          </a:prstGeom>
          <a:ln w="381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798B5586-4804-4992-ADE2-8020F4F79F3A}"/>
                  </a:ext>
                </a:extLst>
              </p14:cNvPr>
              <p14:cNvContentPartPr/>
              <p14:nvPr/>
            </p14:nvContentPartPr>
            <p14:xfrm>
              <a:off x="30089160" y="20106945"/>
              <a:ext cx="360" cy="3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798B5586-4804-4992-ADE2-8020F4F79F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26160" y="20043945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07" name="TextBox 206">
            <a:extLst>
              <a:ext uri="{FF2B5EF4-FFF2-40B4-BE49-F238E27FC236}">
                <a16:creationId xmlns:a16="http://schemas.microsoft.com/office/drawing/2014/main" id="{8F9957DF-D535-4C34-A4CC-15D017BE94C6}"/>
              </a:ext>
            </a:extLst>
          </p:cNvPr>
          <p:cNvSpPr txBox="1"/>
          <p:nvPr/>
        </p:nvSpPr>
        <p:spPr>
          <a:xfrm>
            <a:off x="22796202" y="9074724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9126CBF-FB9C-438D-B8FE-398E80767F92}"/>
              </a:ext>
            </a:extLst>
          </p:cNvPr>
          <p:cNvSpPr txBox="1"/>
          <p:nvPr/>
        </p:nvSpPr>
        <p:spPr>
          <a:xfrm>
            <a:off x="22796202" y="10408891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E1145D0F-F3B9-414A-B1C7-9716AC9E6816}"/>
              </a:ext>
            </a:extLst>
          </p:cNvPr>
          <p:cNvSpPr txBox="1"/>
          <p:nvPr/>
        </p:nvSpPr>
        <p:spPr>
          <a:xfrm>
            <a:off x="36194304" y="6591482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7E9DB93-809E-418F-844C-0E8F2EF2AA28}"/>
              </a:ext>
            </a:extLst>
          </p:cNvPr>
          <p:cNvSpPr txBox="1"/>
          <p:nvPr/>
        </p:nvSpPr>
        <p:spPr>
          <a:xfrm>
            <a:off x="36194304" y="7239783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8685BA6-5AB2-4C3D-B356-536B165B5321}"/>
              </a:ext>
            </a:extLst>
          </p:cNvPr>
          <p:cNvSpPr txBox="1"/>
          <p:nvPr/>
        </p:nvSpPr>
        <p:spPr>
          <a:xfrm>
            <a:off x="36194304" y="7844022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A63B392-7A42-4A7B-BB7F-A677BBD4B48D}"/>
              </a:ext>
            </a:extLst>
          </p:cNvPr>
          <p:cNvSpPr txBox="1"/>
          <p:nvPr/>
        </p:nvSpPr>
        <p:spPr>
          <a:xfrm>
            <a:off x="3847107" y="6481931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C2C1B6A-D15E-49CA-85A8-94155D2C93FB}"/>
              </a:ext>
            </a:extLst>
          </p:cNvPr>
          <p:cNvSpPr txBox="1"/>
          <p:nvPr/>
        </p:nvSpPr>
        <p:spPr>
          <a:xfrm>
            <a:off x="3847106" y="7014531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8C6B070-2655-457A-B394-6A60CA8A3833}"/>
              </a:ext>
            </a:extLst>
          </p:cNvPr>
          <p:cNvSpPr txBox="1"/>
          <p:nvPr/>
        </p:nvSpPr>
        <p:spPr>
          <a:xfrm>
            <a:off x="3847106" y="7623773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FF8C384-8AA1-41EE-8782-48FD49BE4CC7}"/>
              </a:ext>
            </a:extLst>
          </p:cNvPr>
          <p:cNvSpPr txBox="1"/>
          <p:nvPr/>
        </p:nvSpPr>
        <p:spPr>
          <a:xfrm>
            <a:off x="13869432" y="6098363"/>
            <a:ext cx="168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19:15(rs1)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6D71CAC-0FFB-4433-BAD8-3F5FB09318FD}"/>
              </a:ext>
            </a:extLst>
          </p:cNvPr>
          <p:cNvSpPr txBox="1"/>
          <p:nvPr/>
        </p:nvSpPr>
        <p:spPr>
          <a:xfrm>
            <a:off x="13886638" y="6517463"/>
            <a:ext cx="168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24:20(rs2)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5A899134-26C7-4DB6-895B-E97109E3FBA6}"/>
              </a:ext>
            </a:extLst>
          </p:cNvPr>
          <p:cNvSpPr txBox="1"/>
          <p:nvPr/>
        </p:nvSpPr>
        <p:spPr>
          <a:xfrm>
            <a:off x="13874347" y="6958691"/>
            <a:ext cx="1349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11:7(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4D3ABE42-8A24-42DE-9CA5-3535B089690B}"/>
              </a:ext>
            </a:extLst>
          </p:cNvPr>
          <p:cNvCxnSpPr/>
          <p:nvPr/>
        </p:nvCxnSpPr>
        <p:spPr>
          <a:xfrm flipV="1">
            <a:off x="14356598" y="11332443"/>
            <a:ext cx="1068172" cy="87922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9D27CE48-F96C-416E-8177-9D047E67D567}"/>
              </a:ext>
            </a:extLst>
          </p:cNvPr>
          <p:cNvCxnSpPr/>
          <p:nvPr/>
        </p:nvCxnSpPr>
        <p:spPr>
          <a:xfrm flipV="1">
            <a:off x="29020988" y="10691078"/>
            <a:ext cx="1068172" cy="87922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7646D73C-B3C8-4EBA-A366-A3BB22A40B88}"/>
              </a:ext>
            </a:extLst>
          </p:cNvPr>
          <p:cNvCxnSpPr/>
          <p:nvPr/>
        </p:nvCxnSpPr>
        <p:spPr>
          <a:xfrm flipV="1">
            <a:off x="13153722" y="15144824"/>
            <a:ext cx="1068172" cy="87922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8F3A946-F008-403D-8AF3-E235925ED41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3155231" y="7760504"/>
            <a:ext cx="320" cy="123668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50396F21-B93F-4B71-90AA-F4FB8ADEDEC5}"/>
              </a:ext>
            </a:extLst>
          </p:cNvPr>
          <p:cNvCxnSpPr>
            <a:cxnSpLocks/>
          </p:cNvCxnSpPr>
          <p:nvPr/>
        </p:nvCxnSpPr>
        <p:spPr>
          <a:xfrm>
            <a:off x="36491161" y="5048025"/>
            <a:ext cx="0" cy="141085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3D70AFE5-3CE0-431E-9B02-5D244086E559}"/>
              </a:ext>
            </a:extLst>
          </p:cNvPr>
          <p:cNvCxnSpPr>
            <a:cxnSpLocks/>
          </p:cNvCxnSpPr>
          <p:nvPr/>
        </p:nvCxnSpPr>
        <p:spPr>
          <a:xfrm>
            <a:off x="4200347" y="5366779"/>
            <a:ext cx="0" cy="11358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055E3A31-AABF-411D-9B2E-35D93651C94F}"/>
              </a:ext>
            </a:extLst>
          </p:cNvPr>
          <p:cNvSpPr txBox="1"/>
          <p:nvPr/>
        </p:nvSpPr>
        <p:spPr>
          <a:xfrm>
            <a:off x="3683878" y="4774605"/>
            <a:ext cx="1268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pcsrc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5476C61-BF34-48DD-B9FB-F9598AD82AC1}"/>
              </a:ext>
            </a:extLst>
          </p:cNvPr>
          <p:cNvSpPr txBox="1"/>
          <p:nvPr/>
        </p:nvSpPr>
        <p:spPr>
          <a:xfrm>
            <a:off x="14696962" y="11596488"/>
            <a:ext cx="1895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3313AA21-4C3D-46A4-8BA7-43C5EB4B32D7}"/>
              </a:ext>
            </a:extLst>
          </p:cNvPr>
          <p:cNvSpPr txBox="1"/>
          <p:nvPr/>
        </p:nvSpPr>
        <p:spPr>
          <a:xfrm>
            <a:off x="29216479" y="11129647"/>
            <a:ext cx="2265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017C3437-4B84-4A9E-B74C-39907110E76E}"/>
              </a:ext>
            </a:extLst>
          </p:cNvPr>
          <p:cNvSpPr txBox="1"/>
          <p:nvPr/>
        </p:nvSpPr>
        <p:spPr>
          <a:xfrm>
            <a:off x="11885389" y="15121842"/>
            <a:ext cx="1725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immsrc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5902CE3C-6069-4581-A0E6-68CDB9973183}"/>
              </a:ext>
            </a:extLst>
          </p:cNvPr>
          <p:cNvSpPr txBox="1"/>
          <p:nvPr/>
        </p:nvSpPr>
        <p:spPr>
          <a:xfrm>
            <a:off x="22514941" y="7118371"/>
            <a:ext cx="18373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ALUsrc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EAE5DB84-2102-44D7-B1E9-881FD9770256}"/>
              </a:ext>
            </a:extLst>
          </p:cNvPr>
          <p:cNvSpPr txBox="1"/>
          <p:nvPr/>
        </p:nvSpPr>
        <p:spPr>
          <a:xfrm>
            <a:off x="35626823" y="4255065"/>
            <a:ext cx="1925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resultsrc</a:t>
            </a:r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F4127F35-1329-4557-90B2-D61313762289}"/>
              </a:ext>
            </a:extLst>
          </p:cNvPr>
          <p:cNvCxnSpPr/>
          <p:nvPr/>
        </p:nvCxnSpPr>
        <p:spPr>
          <a:xfrm>
            <a:off x="21672016" y="13195962"/>
            <a:ext cx="13341080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2E820CF1-B721-41B8-81C9-7CDC0A734D91}"/>
              </a:ext>
            </a:extLst>
          </p:cNvPr>
          <p:cNvCxnSpPr/>
          <p:nvPr/>
        </p:nvCxnSpPr>
        <p:spPr>
          <a:xfrm rot="5400000" flipH="1" flipV="1">
            <a:off x="33314873" y="10441701"/>
            <a:ext cx="4415188" cy="1093334"/>
          </a:xfrm>
          <a:prstGeom prst="bentConnector3">
            <a:avLst>
              <a:gd name="adj1" fmla="val 100050"/>
            </a:avLst>
          </a:prstGeom>
          <a:ln w="381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AFF52E84-2B31-418E-B9D8-491AAD8C79D8}"/>
              </a:ext>
            </a:extLst>
          </p:cNvPr>
          <p:cNvSpPr txBox="1"/>
          <p:nvPr/>
        </p:nvSpPr>
        <p:spPr>
          <a:xfrm>
            <a:off x="36194304" y="8524461"/>
            <a:ext cx="5550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4061141F-AEB7-47E3-A196-E59143076CC8}"/>
                  </a:ext>
                </a:extLst>
              </p14:cNvPr>
              <p14:cNvContentPartPr/>
              <p14:nvPr/>
            </p14:nvContentPartPr>
            <p14:xfrm>
              <a:off x="21620626" y="13195063"/>
              <a:ext cx="360" cy="36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4061141F-AEB7-47E3-A196-E59143076C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57986" y="1313206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0CE9FE4-95A8-40AD-8F96-C1617F1B9724}"/>
                  </a:ext>
                </a:extLst>
              </p14:cNvPr>
              <p14:cNvContentPartPr/>
              <p14:nvPr/>
            </p14:nvContentPartPr>
            <p14:xfrm>
              <a:off x="36955560" y="4754700"/>
              <a:ext cx="1316880" cy="1867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0CE9FE4-95A8-40AD-8F96-C1617F1B972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892920" y="4691700"/>
                <a:ext cx="1442520" cy="19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BF0C1EF-C9A8-4A0E-BD45-9167B170B856}"/>
                  </a:ext>
                </a:extLst>
              </p14:cNvPr>
              <p14:cNvContentPartPr/>
              <p14:nvPr/>
            </p14:nvContentPartPr>
            <p14:xfrm>
              <a:off x="3504360" y="4855140"/>
              <a:ext cx="2530080" cy="1990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BF0C1EF-C9A8-4A0E-BD45-9167B170B85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41360" y="4792500"/>
                <a:ext cx="2655720" cy="21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14EF1C9-4913-4B0D-9CFD-55B215910138}"/>
                  </a:ext>
                </a:extLst>
              </p14:cNvPr>
              <p14:cNvContentPartPr/>
              <p14:nvPr/>
            </p14:nvContentPartPr>
            <p14:xfrm>
              <a:off x="22593000" y="7720740"/>
              <a:ext cx="1663920" cy="1752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14EF1C9-4913-4B0D-9CFD-55B21591013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530360" y="7658100"/>
                <a:ext cx="1789560" cy="187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851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36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36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headEnd type="none" w="med" len="med"/>
          <a:tailEnd type="none" w="med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</TotalTime>
  <Words>78</Words>
  <Application>Microsoft Office PowerPoint</Application>
  <PresentationFormat>Custom</PresentationFormat>
  <Paragraphs>102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20</cp:revision>
  <dcterms:created xsi:type="dcterms:W3CDTF">2024-11-20T13:33:24Z</dcterms:created>
  <dcterms:modified xsi:type="dcterms:W3CDTF">2024-11-30T06:53:28Z</dcterms:modified>
</cp:coreProperties>
</file>