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1535-F479-B578-0DBA-E08E0F331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E6F4D-3A13-69A0-78C3-94D43B038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ABEA-BAA9-7918-3323-85FDAFAA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BB07-3A71-78CA-7A42-F9E169C0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38A70-596B-585A-9AEB-B9F60B5A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68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0E2F-9E45-1CDF-A68E-E95CF42E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DF6AF-C6B5-1BA7-4816-417FBA01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F9F5-6F5D-627A-DB33-F4BBB4E8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EBC0-7C2E-5D5B-7791-FAA6378F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7282-369A-160B-1C87-C64C50B8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28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2EAB3-0FEA-46A5-5DB6-30BAF707C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0A2BF-207E-146F-94F2-3DD531790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7D60-AE79-84AB-8D6F-2B5D3E38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9826-8128-CD06-4793-1772A139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967E5-8C16-CB9C-B22C-4502D4D8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69EA-F4C9-AB5B-2028-4769D227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BD37-4E79-882B-3C43-734521D0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E0A2-C1BA-54FD-C012-4FC526E3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6FFD4-29BC-8017-913C-375B87364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D629-4B73-6817-19CB-4DA006F3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90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2252-6496-1C8F-EF70-DE114F71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0FEE8-1690-E706-6971-72756C761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AD713-29D9-D7E5-8185-89E85881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95C13-A7C8-6DE3-B78F-EF1A1C95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18AD-FDDE-850E-1AF4-5CCE2E42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3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DB6C-13F3-E0F8-E4FC-C77AC520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BFA8-DD1A-58F9-BE9A-9359021A5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6F24-4876-E1D3-8962-1CF0CA3C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9620-62B9-5967-D670-845FC5C7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C5CA-95C9-7302-8647-974C2DEC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6A0DC-BE7B-4F35-153F-DBE6FDC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14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C16C-2D3D-1CEE-A51A-F51D2875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93AFB-D499-7625-77CA-ED1F1365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6231D-E509-F847-6C20-810D91DFD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DCFE7-160C-8EC5-F9B9-F412A3B9E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8F33D-A7E4-06CD-9ED4-5D9252C1C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F6F7D-B0A5-D1F9-7F07-C4213211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59143-3DCC-D92E-3B2B-19158A6E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9802E-3CD5-7F77-3B32-DD2FF9D0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21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D069-361D-E335-A2E6-D0FEDD6F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26440-C39D-4CF8-D7C6-ED097B5A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C6AEF-C39F-C26C-B17F-6D098B9C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E1BB2-B3ED-C08D-ECC0-64D91EA7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6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3DB3A-C7A5-F23C-AC0E-307BCAA2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3C253-6F03-267B-C73E-5725E71B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2F7CD-8C6B-1B9B-CAB6-74F6ADCC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2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3D413-21DB-C2E6-61FE-CE92F3C5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9A9E-DE39-51E8-3ABA-D9DCB3AB6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EAAF6-5A14-0B12-57C3-E85030BC7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8BA6D-18BC-27C7-1220-C75DE22E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AAB3-672B-92AF-1EB4-4DE22C35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4B089-52C3-110D-BF1A-940E7906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81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F478-5417-03C1-D6E5-59148BAB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01088-15DF-9F1E-FE34-A21EA0C55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999AB-49C6-5A3D-9275-1872481EA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9855-43C0-0AAC-AF3E-426A6460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F0FC2-5EB9-E424-C439-A723AF34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6F92D-7E6F-7510-33C4-8C0A2F5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6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D09FE-C25D-625F-4DEE-234A8D73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7666-A73B-3A0B-AFCA-95E6414A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9EAA-FE94-ECD9-369E-111095B60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ECE45-0D94-4D9E-A2A9-800BBCA989A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552E9-1C90-9220-706A-1A0618FB4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F9CE9-AF84-64F4-1B68-F926F6A92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B01FF-52E8-4540-869B-74743A1C42F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56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A44B74-D520-905E-E1EE-3A408788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374" y="412671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Mein Beitrag zum ThirstyGo</a:t>
            </a:r>
            <a:r>
              <a:rPr lang="de-DE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​</a:t>
            </a:r>
            <a:endParaRPr lang="de-DE" dirty="0">
              <a:latin typeface="Rockwell" panose="02060603020205020403" pitchFamily="18" charset="0"/>
              <a:cs typeface="Arial" panose="020B0604020202020204" pitchFamily="34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758972D-5B1C-7A9E-BE73-15B1D7C2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971734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DE" sz="2000" b="1" dirty="0"/>
              <a:t>Register Email Page</a:t>
            </a:r>
            <a:r>
              <a:rPr lang="de-DE" sz="2000" dirty="0"/>
              <a:t>​</a:t>
            </a:r>
          </a:p>
          <a:p>
            <a:pPr>
              <a:buFont typeface="Wingdings" panose="05000000000000000000" pitchFamily="2" charset="2"/>
              <a:buChar char="v"/>
            </a:pPr>
            <a:endParaRPr lang="de-DE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de-DE" sz="2000" b="1" dirty="0"/>
              <a:t>Register Address Page</a:t>
            </a:r>
            <a:r>
              <a:rPr lang="de-DE" sz="2000" dirty="0"/>
              <a:t>​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de-DE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de-DE" sz="2000" b="1" dirty="0"/>
              <a:t>Setting Page</a:t>
            </a:r>
            <a:r>
              <a:rPr lang="de-DE" sz="2000" dirty="0"/>
              <a:t>​</a:t>
            </a:r>
          </a:p>
          <a:p>
            <a:pPr>
              <a:buFont typeface="Wingdings" panose="05000000000000000000" pitchFamily="2" charset="2"/>
              <a:buChar char="v"/>
            </a:pPr>
            <a:endParaRPr lang="de-DE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de-DE" sz="2000" b="1" dirty="0"/>
              <a:t>Data Service</a:t>
            </a:r>
            <a:r>
              <a:rPr lang="de-DE" sz="20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de-DE" sz="2000" dirty="0">
              <a:latin typeface="Rockwell" panose="02060603020205020403" pitchFamily="18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de-DE" sz="2000" b="1" dirty="0"/>
              <a:t>Secure Storage</a:t>
            </a:r>
            <a:r>
              <a:rPr lang="de-DE" sz="2000" dirty="0"/>
              <a:t> </a:t>
            </a:r>
          </a:p>
        </p:txBody>
      </p:sp>
      <p:pic>
        <p:nvPicPr>
          <p:cNvPr id="14" name="Picture 13" descr="A logo of a drink and a glass of liquid&#10;&#10;AI-generated content may be incorrect.">
            <a:extLst>
              <a:ext uri="{FF2B5EF4-FFF2-40B4-BE49-F238E27FC236}">
                <a16:creationId xmlns:a16="http://schemas.microsoft.com/office/drawing/2014/main" id="{55A674A2-6962-5D87-280E-4DC41E4E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00" y="952500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86B47-4248-A531-9D98-EA10DEC1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D72-6F97-DF6C-306B-E6C2F16D4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79881" y="185420"/>
            <a:ext cx="9144000" cy="2387600"/>
          </a:xfrm>
        </p:spPr>
        <p:txBody>
          <a:bodyPr/>
          <a:lstStyle/>
          <a:p>
            <a:r>
              <a:rPr lang="de-DE" sz="2000" dirty="0"/>
              <a:t> </a:t>
            </a:r>
            <a:r>
              <a:rPr lang="de-DE" sz="2900" b="1" dirty="0"/>
              <a:t>Herausforderungen</a:t>
            </a:r>
            <a:r>
              <a:rPr lang="de-DE" sz="2000" b="1" dirty="0"/>
              <a:t> :</a:t>
            </a:r>
            <a:br>
              <a:rPr lang="de-DE" sz="2000" dirty="0"/>
            </a:br>
            <a:r>
              <a:rPr lang="de-DE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8A3B7-E135-63B8-5835-C53B138DD5A6}"/>
              </a:ext>
            </a:extLst>
          </p:cNvPr>
          <p:cNvSpPr txBox="1"/>
          <p:nvPr/>
        </p:nvSpPr>
        <p:spPr>
          <a:xfrm>
            <a:off x="1968119" y="2404805"/>
            <a:ext cx="74293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UI-Design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Logik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Navigierung   -&gt;  Übertragung von Eigenschaften eines Objekts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Validierungslogik 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Registiern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 CheckIfEmailExists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dirty="0"/>
              <a:t>Theme-Einstellung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7D1FE4-7182-094E-E836-7F448601E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95617"/>
              </p:ext>
            </p:extLst>
          </p:nvPr>
        </p:nvGraphicFramePr>
        <p:xfrm>
          <a:off x="1742289" y="0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6139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0778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228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123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Seiten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haroni" panose="020F0502020204030204" pitchFamily="2" charset="-79"/>
                          <a:cs typeface="Aharoni" panose="020F0502020204030204" pitchFamily="2" charset="-79"/>
                        </a:rPr>
                        <a:t>DataService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SecureStorage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Fazit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1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47C92-BCA6-1055-7C50-2F6BD1F64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CE08C5F-2EDC-6EA4-B2C9-2F55401E222C}"/>
              </a:ext>
            </a:extLst>
          </p:cNvPr>
          <p:cNvSpPr txBox="1"/>
          <p:nvPr/>
        </p:nvSpPr>
        <p:spPr>
          <a:xfrm>
            <a:off x="1742289" y="1216537"/>
            <a:ext cx="8595511" cy="849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900" dirty="0"/>
              <a:t> implementiert Interface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900" dirty="0"/>
              <a:t> Verbindung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de-DE" sz="2900" dirty="0"/>
              <a:t>Beispiele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900" dirty="0"/>
              <a:t> Prozes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4B11D5-6A19-7EA2-8D4A-143E12191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389497"/>
              </p:ext>
            </p:extLst>
          </p:nvPr>
        </p:nvGraphicFramePr>
        <p:xfrm>
          <a:off x="1742289" y="0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6139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0778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228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123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Pages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haroni" panose="020F0502020204030204" pitchFamily="2" charset="-79"/>
                          <a:cs typeface="Aharoni" panose="020F0502020204030204" pitchFamily="2" charset="-79"/>
                        </a:rPr>
                        <a:t>DataService</a:t>
                      </a:r>
                      <a:endParaRPr lang="de-D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SecureStorage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Fazit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140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9F2155-7245-BF9E-F7F9-FB51C259B240}"/>
              </a:ext>
            </a:extLst>
          </p:cNvPr>
          <p:cNvSpPr txBox="1"/>
          <p:nvPr/>
        </p:nvSpPr>
        <p:spPr>
          <a:xfrm>
            <a:off x="4988083" y="2420922"/>
            <a:ext cx="76327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Token 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Anfrageschicken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API Aufrufen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Antwort zurück bekommen</a:t>
            </a:r>
          </a:p>
          <a:p>
            <a:pPr marL="2571750" lvl="5" indent="-28575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2571750" lvl="5" indent="-285750">
              <a:buFont typeface="Wingdings" panose="05000000000000000000" pitchFamily="2" charset="2"/>
              <a:buChar char="v"/>
            </a:pPr>
            <a:r>
              <a:rPr lang="de-DE" sz="2200" dirty="0"/>
              <a:t>Umwandelung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741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E2E56-BFAD-752B-C36D-7EAC6D05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820F3C2-8D3F-6FE5-F5DE-F61F3E053307}"/>
              </a:ext>
            </a:extLst>
          </p:cNvPr>
          <p:cNvSpPr txBox="1"/>
          <p:nvPr/>
        </p:nvSpPr>
        <p:spPr>
          <a:xfrm>
            <a:off x="1798244" y="1350705"/>
            <a:ext cx="8595511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900" dirty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2900" dirty="0"/>
              <a:t>Token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29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0CEB2A-8883-E8ED-FBF3-4E3614286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96824"/>
              </p:ext>
            </p:extLst>
          </p:nvPr>
        </p:nvGraphicFramePr>
        <p:xfrm>
          <a:off x="1742289" y="0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6139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0778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228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123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Pages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F0502020204030204" pitchFamily="2" charset="-79"/>
                          <a:cs typeface="Aharoni" panose="020F0502020204030204" pitchFamily="2" charset="-79"/>
                        </a:rPr>
                        <a:t>DataService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SecureStorage</a:t>
                      </a:r>
                      <a:endParaRPr lang="de-D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Fazit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140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83F55E-419A-04EB-D86B-3D5E5390CA04}"/>
              </a:ext>
            </a:extLst>
          </p:cNvPr>
          <p:cNvSpPr txBox="1"/>
          <p:nvPr/>
        </p:nvSpPr>
        <p:spPr>
          <a:xfrm>
            <a:off x="5575300" y="2804948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200" dirty="0"/>
              <a:t>Token Gültigkeit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200" dirty="0"/>
              <a:t>Get Token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200" dirty="0"/>
              <a:t>Set Token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200" dirty="0"/>
              <a:t>Delete Token</a:t>
            </a:r>
          </a:p>
        </p:txBody>
      </p:sp>
    </p:spTree>
    <p:extLst>
      <p:ext uri="{BB962C8B-B14F-4D97-AF65-F5344CB8AC3E}">
        <p14:creationId xmlns:p14="http://schemas.microsoft.com/office/powerpoint/2010/main" val="16641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FD6FF-CA2E-C60C-D56C-B444CF037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6413F60-22B1-CD34-089F-23C5E330BCB2}"/>
              </a:ext>
            </a:extLst>
          </p:cNvPr>
          <p:cNvSpPr txBox="1"/>
          <p:nvPr/>
        </p:nvSpPr>
        <p:spPr>
          <a:xfrm>
            <a:off x="1798244" y="1350705"/>
            <a:ext cx="8595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B9C4E2-44D4-E3DA-A904-51B86774E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86282"/>
              </p:ext>
            </p:extLst>
          </p:nvPr>
        </p:nvGraphicFramePr>
        <p:xfrm>
          <a:off x="1742289" y="0"/>
          <a:ext cx="8128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61393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0778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2288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1123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Pages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F0502020204030204" pitchFamily="2" charset="-79"/>
                          <a:cs typeface="Aharoni" panose="020F0502020204030204" pitchFamily="2" charset="-79"/>
                        </a:rPr>
                        <a:t>DataService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SecureStorage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Fazit</a:t>
                      </a:r>
                      <a:endParaRPr lang="de-DE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3140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80D337-CA41-78E6-7B91-6C77604A9258}"/>
              </a:ext>
            </a:extLst>
          </p:cNvPr>
          <p:cNvSpPr txBox="1"/>
          <p:nvPr/>
        </p:nvSpPr>
        <p:spPr>
          <a:xfrm>
            <a:off x="2273300" y="2106448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900" dirty="0"/>
              <a:t>Git Übung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9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de-DE" sz="2900" dirty="0"/>
              <a:t>Zusammen arbeiten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52650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F738BD2925ECF40807DA81786EA94F3" ma:contentTypeVersion="14" ma:contentTypeDescription="Ein neues Dokument erstellen." ma:contentTypeScope="" ma:versionID="d404f79399e8e529b95fd0a75706906a">
  <xsd:schema xmlns:xsd="http://www.w3.org/2001/XMLSchema" xmlns:xs="http://www.w3.org/2001/XMLSchema" xmlns:p="http://schemas.microsoft.com/office/2006/metadata/properties" xmlns:ns3="f71e7f1b-a6fd-43bc-85eb-90f2bfa610cb" xmlns:ns4="24aa8c32-967b-4563-b7aa-51e70b661fea" targetNamespace="http://schemas.microsoft.com/office/2006/metadata/properties" ma:root="true" ma:fieldsID="72500631f029d3d1102dceffe42454c0" ns3:_="" ns4:_="">
    <xsd:import namespace="f71e7f1b-a6fd-43bc-85eb-90f2bfa610cb"/>
    <xsd:import namespace="24aa8c32-967b-4563-b7aa-51e70b661fe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1e7f1b-a6fd-43bc-85eb-90f2bfa610c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a8c32-967b-4563-b7aa-51e70b661fe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71e7f1b-a6fd-43bc-85eb-90f2bfa610cb" xsi:nil="true"/>
  </documentManagement>
</p:properties>
</file>

<file path=customXml/itemProps1.xml><?xml version="1.0" encoding="utf-8"?>
<ds:datastoreItem xmlns:ds="http://schemas.openxmlformats.org/officeDocument/2006/customXml" ds:itemID="{DDB45916-FED9-4C91-AD9F-FB405F3B95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1e7f1b-a6fd-43bc-85eb-90f2bfa610cb"/>
    <ds:schemaRef ds:uri="24aa8c32-967b-4563-b7aa-51e70b661f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6E1244-1F0E-40D5-8109-4C1FE1F18D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D0B1D7-8A16-4B0F-9229-5EC64FB82DBF}">
  <ds:schemaRefs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24aa8c32-967b-4563-b7aa-51e70b661fea"/>
    <ds:schemaRef ds:uri="f71e7f1b-a6fd-43bc-85eb-90f2bfa610c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Aptos</vt:lpstr>
      <vt:lpstr>Aptos Display</vt:lpstr>
      <vt:lpstr>Arial</vt:lpstr>
      <vt:lpstr>Rockwell</vt:lpstr>
      <vt:lpstr>Wingdings</vt:lpstr>
      <vt:lpstr>Office Theme</vt:lpstr>
      <vt:lpstr>Mein Beitrag zum ThirstyGo​</vt:lpstr>
      <vt:lpstr> Herausforderungen :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Nasserjafari, Amirreza</dc:creator>
  <cp:lastModifiedBy>Nasserjafari, Amirreza</cp:lastModifiedBy>
  <cp:revision>4</cp:revision>
  <dcterms:created xsi:type="dcterms:W3CDTF">2025-02-27T13:42:14Z</dcterms:created>
  <dcterms:modified xsi:type="dcterms:W3CDTF">2025-02-28T04:54:10Z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0x010100EF738BD2925ECF40807DA81786EA94F3</vt:lpwstr>
  </property>
</Properties>
</file>