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9367-F12F-9A9C-B095-430BD4DC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9E00D-95E4-B430-4EC6-E9141CE5A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05E78-C143-9695-516C-4B1C6BA5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E8B3-351A-464C-B15E-C5FFEAB409C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91B6-EFEB-5882-396B-D8C97B14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E6CEB-9CA6-FAEF-86EE-047EB50E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349F-D10F-425C-90E6-A7673157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9338-0DF4-C3BA-687D-8ECDA258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D705F-6A71-7F6F-8349-FA02E0FD3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44A39-7EE0-4E14-3C12-43822CAD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E8B3-351A-464C-B15E-C5FFEAB409C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A6FC-62F3-9FC9-D0F2-EB1BF66E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E8E75-15A9-0788-6EF7-A76C461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349F-D10F-425C-90E6-A7673157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320AA-AC3C-9206-5613-39EC84D7B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3C3C7-284B-A072-A8E1-FCC8E4D85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332C-4909-BAFE-5C51-29B1BF90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E8B3-351A-464C-B15E-C5FFEAB409C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5E7D-DF34-3A22-EA8E-A0AC40D0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FFFC-8C3A-8C3E-0B97-E5EC41F0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349F-D10F-425C-90E6-A7673157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F9D0-7B42-B365-E2BF-5E3D3064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391A-D433-4042-1959-52EB07AE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6A65-8F3F-DDD6-9E6C-6AEC4A83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E8B3-351A-464C-B15E-C5FFEAB409C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80AE-54AC-2EE8-D44C-05B6FBAA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F19-299F-08D9-EC3D-D73294D5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349F-D10F-425C-90E6-A7673157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F54F-DEC4-1C4E-305F-644E203F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2942A-3ECD-F07F-F6B5-02417148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A234B-0453-D10E-8EBD-35B10A49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E8B3-351A-464C-B15E-C5FFEAB409C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0050-1036-E336-17A0-F7D8FABB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63C4-9E04-F429-4F95-4E72D47F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349F-D10F-425C-90E6-A7673157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3366-76B4-8717-77AA-CCA63295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44C5-1F61-7B0C-3EE0-E99833F6B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716C3-5A02-1E59-BE3C-FF36655E5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3BFB5-7C6D-D627-867F-899FCDB0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E8B3-351A-464C-B15E-C5FFEAB409C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8FCE5-7241-D577-5314-CEA36C6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5639A-FFCE-C36E-00A5-B4F2A386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349F-D10F-425C-90E6-A7673157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FC64-6019-2318-9548-4FD94233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7DFB3-681C-1516-19DE-3110F1CD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34E1-217A-3D6F-E766-396B805D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A9813-75CA-3200-5814-6F0E90545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5CE83-3A85-9CB1-DACF-266064B84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528B8-7C57-ED24-ECBB-3152638D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E8B3-351A-464C-B15E-C5FFEAB409C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A7468-EE20-66F9-91DA-33F03C66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0D44A-7B49-A26D-ECEA-C0C9D088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349F-D10F-425C-90E6-A7673157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6221-464F-33E9-B380-3A9227C5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061B7-120C-15E7-29D3-3EC1C625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E8B3-351A-464C-B15E-C5FFEAB409C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7610C-8565-E726-A557-4B184E5A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6CD48-56C7-374C-77CA-50A3DCD4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349F-D10F-425C-90E6-A7673157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6256C-951C-F05C-6CC2-F2E53B13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E8B3-351A-464C-B15E-C5FFEAB409C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EE178-489A-75EF-9A51-81391B9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9B59-9222-1452-BCBE-A4C93178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349F-D10F-425C-90E6-A7673157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7029-9978-386E-4338-88910034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A9AF-5002-EE4A-C22C-57917CDD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52019-365A-EF38-6D16-2D16AB0C3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C67AE-D091-56E9-DDAE-E0A27AE1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E8B3-351A-464C-B15E-C5FFEAB409C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BBC23-0888-F990-8A7E-C4E72B80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B39AB-4E0E-0F3B-C7C2-B13521FB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349F-D10F-425C-90E6-A7673157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3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9171-FDB9-18D1-5B4A-DA9B217A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48C11-1F76-EEC3-9C23-E2F5799D8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ED14D-4AB5-DD02-BF2A-A335810E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37B94-0B8C-31A4-BB41-F26B869E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E8B3-351A-464C-B15E-C5FFEAB409C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DA5A-EF14-7A4E-9605-25D65072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9F4B4-8711-D8C6-571F-5C0AAFA4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349F-D10F-425C-90E6-A7673157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6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D9AD9-6CC1-F959-CC44-A4494B1E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39B06-58B7-F8FB-0EB4-29A89EDC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E97F-DDBE-D105-168D-5F3C9F095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E8B3-351A-464C-B15E-C5FFEAB409C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52759-C524-6DD6-150C-1C2461C3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C9F4-246C-3068-EDD6-8A9A8416E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F349F-D10F-425C-90E6-A7673157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9B88-D8C5-3A5C-6F1A-1A474F62C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ijfiosj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C94AC-30B1-0351-6940-3A6D946EC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2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ijfiosj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ijfiosj</dc:title>
  <dc:creator>Amir Haftbaradaran</dc:creator>
  <cp:lastModifiedBy>Amir Haftbaradaran</cp:lastModifiedBy>
  <cp:revision>1</cp:revision>
  <dcterms:created xsi:type="dcterms:W3CDTF">2022-12-12T14:59:16Z</dcterms:created>
  <dcterms:modified xsi:type="dcterms:W3CDTF">2022-12-12T14:59:29Z</dcterms:modified>
</cp:coreProperties>
</file>