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61" r:id="rId4"/>
    <p:sldId id="364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9B"/>
    <a:srgbClr val="EB1E42"/>
    <a:srgbClr val="2B323B"/>
    <a:srgbClr val="F0EEEF"/>
    <a:srgbClr val="0D95BC"/>
    <a:srgbClr val="DF361F"/>
    <a:srgbClr val="6C2B43"/>
    <a:srgbClr val="7B0051"/>
    <a:srgbClr val="063951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6" d="100"/>
          <a:sy n="106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4C143-2DE4-4A59-9225-C44B17F8F99F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F35CDF3A-32A4-4944-8471-5618C2895CD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B6273-908A-4447-8576-D3C5525455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E7EE-53B9-4D99-8D69-5D4E8913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Cycle Puzzle with 8 Parts for PowerPoint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91994-E871-46E5-BB8B-241AE20B3B03}"/>
              </a:ext>
            </a:extLst>
          </p:cNvPr>
          <p:cNvSpPr/>
          <p:nvPr/>
        </p:nvSpPr>
        <p:spPr>
          <a:xfrm>
            <a:off x="4259979" y="1552962"/>
            <a:ext cx="1769407" cy="1724933"/>
          </a:xfrm>
          <a:custGeom>
            <a:avLst/>
            <a:gdLst>
              <a:gd name="connsiteX0" fmla="*/ 370522 w 1926278"/>
              <a:gd name="connsiteY0" fmla="*/ 0 h 1877855"/>
              <a:gd name="connsiteX1" fmla="*/ 505623 w 1926278"/>
              <a:gd name="connsiteY1" fmla="*/ 6822 h 1877855"/>
              <a:gd name="connsiteX2" fmla="*/ 582152 w 1926278"/>
              <a:gd name="connsiteY2" fmla="*/ 11564 h 1877855"/>
              <a:gd name="connsiteX3" fmla="*/ 731546 w 1926278"/>
              <a:gd name="connsiteY3" fmla="*/ 34364 h 1877855"/>
              <a:gd name="connsiteX4" fmla="*/ 806387 w 1926278"/>
              <a:gd name="connsiteY4" fmla="*/ 46398 h 1877855"/>
              <a:gd name="connsiteX5" fmla="*/ 926546 w 1926278"/>
              <a:gd name="connsiteY5" fmla="*/ 77294 h 1877855"/>
              <a:gd name="connsiteX6" fmla="*/ 1022354 w 1926278"/>
              <a:gd name="connsiteY6" fmla="*/ 102393 h 1877855"/>
              <a:gd name="connsiteX7" fmla="*/ 1926278 w 1926278"/>
              <a:gd name="connsiteY7" fmla="*/ 642738 h 1877855"/>
              <a:gd name="connsiteX8" fmla="*/ 1409034 w 1926278"/>
              <a:gd name="connsiteY8" fmla="*/ 1160001 h 1877855"/>
              <a:gd name="connsiteX9" fmla="*/ 1377383 w 1926278"/>
              <a:gd name="connsiteY9" fmla="*/ 1168252 h 1877855"/>
              <a:gd name="connsiteX10" fmla="*/ 1354851 w 1926278"/>
              <a:gd name="connsiteY10" fmla="*/ 1144518 h 1877855"/>
              <a:gd name="connsiteX11" fmla="*/ 1252117 w 1926278"/>
              <a:gd name="connsiteY11" fmla="*/ 984287 h 1877855"/>
              <a:gd name="connsiteX12" fmla="*/ 1115229 w 1926278"/>
              <a:gd name="connsiteY12" fmla="*/ 967479 h 1877855"/>
              <a:gd name="connsiteX13" fmla="*/ 991484 w 1926278"/>
              <a:gd name="connsiteY13" fmla="*/ 1064250 h 1877855"/>
              <a:gd name="connsiteX14" fmla="*/ 972350 w 1926278"/>
              <a:gd name="connsiteY14" fmla="*/ 1219897 h 1877855"/>
              <a:gd name="connsiteX15" fmla="*/ 1146880 w 1926278"/>
              <a:gd name="connsiteY15" fmla="*/ 1354255 h 1877855"/>
              <a:gd name="connsiteX16" fmla="*/ 1169412 w 1926278"/>
              <a:gd name="connsiteY16" fmla="*/ 1377073 h 1877855"/>
              <a:gd name="connsiteX17" fmla="*/ 1161186 w 1926278"/>
              <a:gd name="connsiteY17" fmla="*/ 1408141 h 1877855"/>
              <a:gd name="connsiteX18" fmla="*/ 691413 w 1926278"/>
              <a:gd name="connsiteY18" fmla="*/ 1877855 h 1877855"/>
              <a:gd name="connsiteX19" fmla="*/ 641639 w 1926278"/>
              <a:gd name="connsiteY19" fmla="*/ 1836791 h 1877855"/>
              <a:gd name="connsiteX20" fmla="*/ 448525 w 1926278"/>
              <a:gd name="connsiteY20" fmla="*/ 1755534 h 1877855"/>
              <a:gd name="connsiteX21" fmla="*/ 370522 w 1926278"/>
              <a:gd name="connsiteY21" fmla="*/ 1747671 h 1877855"/>
              <a:gd name="connsiteX22" fmla="*/ 370522 w 1926278"/>
              <a:gd name="connsiteY22" fmla="*/ 1080650 h 1877855"/>
              <a:gd name="connsiteX23" fmla="*/ 324297 w 1926278"/>
              <a:gd name="connsiteY23" fmla="*/ 1000381 h 1877855"/>
              <a:gd name="connsiteX24" fmla="*/ 231577 w 1926278"/>
              <a:gd name="connsiteY24" fmla="*/ 1000075 h 1877855"/>
              <a:gd name="connsiteX25" fmla="*/ 72247 w 1926278"/>
              <a:gd name="connsiteY25" fmla="*/ 1027681 h 1877855"/>
              <a:gd name="connsiteX26" fmla="*/ 5367 w 1926278"/>
              <a:gd name="connsiteY26" fmla="*/ 941402 h 1877855"/>
              <a:gd name="connsiteX27" fmla="*/ 18421 w 1926278"/>
              <a:gd name="connsiteY27" fmla="*/ 832510 h 1877855"/>
              <a:gd name="connsiteX28" fmla="*/ 89235 w 1926278"/>
              <a:gd name="connsiteY28" fmla="*/ 775975 h 1877855"/>
              <a:gd name="connsiteX29" fmla="*/ 228537 w 1926278"/>
              <a:gd name="connsiteY29" fmla="*/ 809081 h 1877855"/>
              <a:gd name="connsiteX30" fmla="*/ 322777 w 1926278"/>
              <a:gd name="connsiteY30" fmla="*/ 811526 h 1877855"/>
              <a:gd name="connsiteX31" fmla="*/ 370522 w 1926278"/>
              <a:gd name="connsiteY31" fmla="*/ 730035 h 187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6278" h="1877855">
                <a:moveTo>
                  <a:pt x="370522" y="0"/>
                </a:moveTo>
                <a:lnTo>
                  <a:pt x="505623" y="6822"/>
                </a:lnTo>
                <a:lnTo>
                  <a:pt x="582152" y="11564"/>
                </a:lnTo>
                <a:lnTo>
                  <a:pt x="731546" y="34364"/>
                </a:lnTo>
                <a:lnTo>
                  <a:pt x="806387" y="46398"/>
                </a:lnTo>
                <a:lnTo>
                  <a:pt x="926546" y="77294"/>
                </a:lnTo>
                <a:lnTo>
                  <a:pt x="1022354" y="102393"/>
                </a:lnTo>
                <a:cubicBezTo>
                  <a:pt x="1365984" y="210334"/>
                  <a:pt x="1674474" y="397629"/>
                  <a:pt x="1926278" y="642738"/>
                </a:cubicBezTo>
                <a:lnTo>
                  <a:pt x="1409034" y="1160001"/>
                </a:lnTo>
                <a:cubicBezTo>
                  <a:pt x="1396874" y="1172123"/>
                  <a:pt x="1382837" y="1169780"/>
                  <a:pt x="1377383" y="1168252"/>
                </a:cubicBezTo>
                <a:cubicBezTo>
                  <a:pt x="1371928" y="1166419"/>
                  <a:pt x="1358874" y="1161224"/>
                  <a:pt x="1354851" y="1144518"/>
                </a:cubicBezTo>
                <a:cubicBezTo>
                  <a:pt x="1337863" y="1070871"/>
                  <a:pt x="1301383" y="1014031"/>
                  <a:pt x="1252117" y="984287"/>
                </a:cubicBezTo>
                <a:cubicBezTo>
                  <a:pt x="1212598" y="960552"/>
                  <a:pt x="1165120" y="954441"/>
                  <a:pt x="1115229" y="967479"/>
                </a:cubicBezTo>
                <a:cubicBezTo>
                  <a:pt x="1063907" y="980925"/>
                  <a:pt x="1018843" y="1016170"/>
                  <a:pt x="991484" y="1064250"/>
                </a:cubicBezTo>
                <a:cubicBezTo>
                  <a:pt x="964481" y="1112227"/>
                  <a:pt x="957418" y="1169169"/>
                  <a:pt x="972350" y="1219897"/>
                </a:cubicBezTo>
                <a:cubicBezTo>
                  <a:pt x="1000335" y="1314121"/>
                  <a:pt x="1085187" y="1337244"/>
                  <a:pt x="1146880" y="1354255"/>
                </a:cubicBezTo>
                <a:cubicBezTo>
                  <a:pt x="1162974" y="1358839"/>
                  <a:pt x="1167892" y="1371674"/>
                  <a:pt x="1169412" y="1377073"/>
                </a:cubicBezTo>
                <a:cubicBezTo>
                  <a:pt x="1170932" y="1382574"/>
                  <a:pt x="1173078" y="1396223"/>
                  <a:pt x="1161186" y="1408141"/>
                </a:cubicBezTo>
                <a:lnTo>
                  <a:pt x="691413" y="1877855"/>
                </a:lnTo>
                <a:lnTo>
                  <a:pt x="641639" y="1836791"/>
                </a:lnTo>
                <a:cubicBezTo>
                  <a:pt x="584176" y="1797972"/>
                  <a:pt x="518839" y="1769921"/>
                  <a:pt x="448525" y="1755534"/>
                </a:cubicBezTo>
                <a:lnTo>
                  <a:pt x="370522" y="1747671"/>
                </a:lnTo>
                <a:lnTo>
                  <a:pt x="370522" y="1080650"/>
                </a:lnTo>
                <a:cubicBezTo>
                  <a:pt x="370522" y="1047238"/>
                  <a:pt x="353177" y="1017087"/>
                  <a:pt x="324297" y="1000381"/>
                </a:cubicBezTo>
                <a:cubicBezTo>
                  <a:pt x="295417" y="983675"/>
                  <a:pt x="260815" y="983370"/>
                  <a:pt x="231577" y="1000075"/>
                </a:cubicBezTo>
                <a:cubicBezTo>
                  <a:pt x="171404" y="1034098"/>
                  <a:pt x="124820" y="1056304"/>
                  <a:pt x="72247" y="1027681"/>
                </a:cubicBezTo>
                <a:cubicBezTo>
                  <a:pt x="39969" y="1010364"/>
                  <a:pt x="15649" y="978786"/>
                  <a:pt x="5367" y="941402"/>
                </a:cubicBezTo>
                <a:cubicBezTo>
                  <a:pt x="-5005" y="904018"/>
                  <a:pt x="-177" y="864189"/>
                  <a:pt x="18421" y="832510"/>
                </a:cubicBezTo>
                <a:cubicBezTo>
                  <a:pt x="36393" y="802154"/>
                  <a:pt x="60087" y="783004"/>
                  <a:pt x="89235" y="775975"/>
                </a:cubicBezTo>
                <a:cubicBezTo>
                  <a:pt x="128218" y="766196"/>
                  <a:pt x="179272" y="778420"/>
                  <a:pt x="228537" y="809081"/>
                </a:cubicBezTo>
                <a:cubicBezTo>
                  <a:pt x="257685" y="827315"/>
                  <a:pt x="293003" y="828232"/>
                  <a:pt x="322777" y="811526"/>
                </a:cubicBezTo>
                <a:cubicBezTo>
                  <a:pt x="352908" y="794820"/>
                  <a:pt x="370880" y="764363"/>
                  <a:pt x="370522" y="73003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FDF5A6F-5846-4EC6-97AD-04AAF59D91CF}"/>
              </a:ext>
            </a:extLst>
          </p:cNvPr>
          <p:cNvSpPr/>
          <p:nvPr/>
        </p:nvSpPr>
        <p:spPr>
          <a:xfrm>
            <a:off x="3114748" y="1552971"/>
            <a:ext cx="1429033" cy="1724624"/>
          </a:xfrm>
          <a:custGeom>
            <a:avLst/>
            <a:gdLst>
              <a:gd name="connsiteX0" fmla="*/ 1555728 w 1555728"/>
              <a:gd name="connsiteY0" fmla="*/ 0 h 1877519"/>
              <a:gd name="connsiteX1" fmla="*/ 1555728 w 1555728"/>
              <a:gd name="connsiteY1" fmla="*/ 729723 h 1877519"/>
              <a:gd name="connsiteX2" fmla="*/ 1539307 w 1555728"/>
              <a:gd name="connsiteY2" fmla="*/ 757724 h 1877519"/>
              <a:gd name="connsiteX3" fmla="*/ 1506752 w 1555728"/>
              <a:gd name="connsiteY3" fmla="*/ 756808 h 1877519"/>
              <a:gd name="connsiteX4" fmla="*/ 1320640 w 1555728"/>
              <a:gd name="connsiteY4" fmla="*/ 716079 h 1877519"/>
              <a:gd name="connsiteX5" fmla="*/ 1212100 w 1555728"/>
              <a:gd name="connsiteY5" fmla="*/ 800897 h 1877519"/>
              <a:gd name="connsiteX6" fmla="*/ 1192941 w 1555728"/>
              <a:gd name="connsiteY6" fmla="*/ 956887 h 1877519"/>
              <a:gd name="connsiteX7" fmla="*/ 1289310 w 1555728"/>
              <a:gd name="connsiteY7" fmla="*/ 1080294 h 1877519"/>
              <a:gd name="connsiteX8" fmla="*/ 1507688 w 1555728"/>
              <a:gd name="connsiteY8" fmla="*/ 1052090 h 1877519"/>
              <a:gd name="connsiteX9" fmla="*/ 1539595 w 1555728"/>
              <a:gd name="connsiteY9" fmla="*/ 1052090 h 1877519"/>
              <a:gd name="connsiteX10" fmla="*/ 1555440 w 1555728"/>
              <a:gd name="connsiteY10" fmla="*/ 1079684 h 1877519"/>
              <a:gd name="connsiteX11" fmla="*/ 1555440 w 1555728"/>
              <a:gd name="connsiteY11" fmla="*/ 1747680 h 1877519"/>
              <a:gd name="connsiteX12" fmla="*/ 1477606 w 1555728"/>
              <a:gd name="connsiteY12" fmla="*/ 1755526 h 1877519"/>
              <a:gd name="connsiteX13" fmla="*/ 1284492 w 1555728"/>
              <a:gd name="connsiteY13" fmla="*/ 1836783 h 1877519"/>
              <a:gd name="connsiteX14" fmla="*/ 1235117 w 1555728"/>
              <a:gd name="connsiteY14" fmla="*/ 1877519 h 1877519"/>
              <a:gd name="connsiteX15" fmla="*/ 764756 w 1555728"/>
              <a:gd name="connsiteY15" fmla="*/ 1407243 h 1877519"/>
              <a:gd name="connsiteX16" fmla="*/ 675373 w 1555728"/>
              <a:gd name="connsiteY16" fmla="*/ 1383213 h 1877519"/>
              <a:gd name="connsiteX17" fmla="*/ 609687 w 1555728"/>
              <a:gd name="connsiteY17" fmla="*/ 1448582 h 1877519"/>
              <a:gd name="connsiteX18" fmla="*/ 516632 w 1555728"/>
              <a:gd name="connsiteY18" fmla="*/ 1580848 h 1877519"/>
              <a:gd name="connsiteX19" fmla="*/ 408091 w 1555728"/>
              <a:gd name="connsiteY19" fmla="*/ 1567103 h 1877519"/>
              <a:gd name="connsiteX20" fmla="*/ 340244 w 1555728"/>
              <a:gd name="connsiteY20" fmla="*/ 1481063 h 1877519"/>
              <a:gd name="connsiteX21" fmla="*/ 350327 w 1555728"/>
              <a:gd name="connsiteY21" fmla="*/ 1391053 h 1877519"/>
              <a:gd name="connsiteX22" fmla="*/ 472265 w 1555728"/>
              <a:gd name="connsiteY22" fmla="*/ 1316011 h 1877519"/>
              <a:gd name="connsiteX23" fmla="*/ 540688 w 1555728"/>
              <a:gd name="connsiteY23" fmla="*/ 1251253 h 1877519"/>
              <a:gd name="connsiteX24" fmla="*/ 517280 w 1555728"/>
              <a:gd name="connsiteY24" fmla="*/ 1160021 h 1877519"/>
              <a:gd name="connsiteX25" fmla="*/ 0 w 1555728"/>
              <a:gd name="connsiteY25" fmla="*/ 642768 h 1877519"/>
              <a:gd name="connsiteX26" fmla="*/ 903786 w 1555728"/>
              <a:gd name="connsiteY26" fmla="*/ 102385 h 1877519"/>
              <a:gd name="connsiteX27" fmla="*/ 984929 w 1555728"/>
              <a:gd name="connsiteY27" fmla="*/ 81128 h 1877519"/>
              <a:gd name="connsiteX28" fmla="*/ 1120495 w 1555728"/>
              <a:gd name="connsiteY28" fmla="*/ 46270 h 1877519"/>
              <a:gd name="connsiteX29" fmla="*/ 1189563 w 1555728"/>
              <a:gd name="connsiteY29" fmla="*/ 35166 h 1877519"/>
              <a:gd name="connsiteX30" fmla="*/ 1344435 w 1555728"/>
              <a:gd name="connsiteY30" fmla="*/ 11530 h 1877519"/>
              <a:gd name="connsiteX31" fmla="*/ 1419597 w 1555728"/>
              <a:gd name="connsiteY31" fmla="*/ 6874 h 187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5728" h="1877519">
                <a:moveTo>
                  <a:pt x="1555728" y="0"/>
                </a:moveTo>
                <a:lnTo>
                  <a:pt x="1555728" y="729723"/>
                </a:lnTo>
                <a:cubicBezTo>
                  <a:pt x="1555728" y="746727"/>
                  <a:pt x="1544204" y="754975"/>
                  <a:pt x="1539307" y="757724"/>
                </a:cubicBezTo>
                <a:cubicBezTo>
                  <a:pt x="1534409" y="760473"/>
                  <a:pt x="1521084" y="765870"/>
                  <a:pt x="1506752" y="756808"/>
                </a:cubicBezTo>
                <a:cubicBezTo>
                  <a:pt x="1442578" y="716690"/>
                  <a:pt x="1376603" y="702333"/>
                  <a:pt x="1320640" y="716079"/>
                </a:cubicBezTo>
                <a:cubicBezTo>
                  <a:pt x="1275985" y="726974"/>
                  <a:pt x="1238244" y="756502"/>
                  <a:pt x="1212100" y="800897"/>
                </a:cubicBezTo>
                <a:cubicBezTo>
                  <a:pt x="1185018" y="846818"/>
                  <a:pt x="1178032" y="903634"/>
                  <a:pt x="1192941" y="956887"/>
                </a:cubicBezTo>
                <a:cubicBezTo>
                  <a:pt x="1207562" y="1010038"/>
                  <a:pt x="1242854" y="1055043"/>
                  <a:pt x="1289310" y="1080294"/>
                </a:cubicBezTo>
                <a:cubicBezTo>
                  <a:pt x="1375739" y="1127438"/>
                  <a:pt x="1452013" y="1083960"/>
                  <a:pt x="1507688" y="1052090"/>
                </a:cubicBezTo>
                <a:cubicBezTo>
                  <a:pt x="1521949" y="1043537"/>
                  <a:pt x="1534769" y="1049341"/>
                  <a:pt x="1539595" y="1052090"/>
                </a:cubicBezTo>
                <a:cubicBezTo>
                  <a:pt x="1544204" y="1054737"/>
                  <a:pt x="1555440" y="1062985"/>
                  <a:pt x="1555440" y="1079684"/>
                </a:cubicBezTo>
                <a:lnTo>
                  <a:pt x="1555440" y="1747680"/>
                </a:lnTo>
                <a:lnTo>
                  <a:pt x="1477606" y="1755526"/>
                </a:lnTo>
                <a:cubicBezTo>
                  <a:pt x="1407292" y="1769913"/>
                  <a:pt x="1341956" y="1797964"/>
                  <a:pt x="1284492" y="1836783"/>
                </a:cubicBezTo>
                <a:lnTo>
                  <a:pt x="1235117" y="1877519"/>
                </a:lnTo>
                <a:lnTo>
                  <a:pt x="764756" y="1407243"/>
                </a:lnTo>
                <a:cubicBezTo>
                  <a:pt x="741060" y="1383519"/>
                  <a:pt x="707640" y="1374660"/>
                  <a:pt x="675373" y="1383213"/>
                </a:cubicBezTo>
                <a:cubicBezTo>
                  <a:pt x="643179" y="1391664"/>
                  <a:pt x="618546" y="1416305"/>
                  <a:pt x="609687" y="1448582"/>
                </a:cubicBezTo>
                <a:cubicBezTo>
                  <a:pt x="591465" y="1515479"/>
                  <a:pt x="574107" y="1563844"/>
                  <a:pt x="516632" y="1580848"/>
                </a:cubicBezTo>
                <a:cubicBezTo>
                  <a:pt x="481340" y="1591132"/>
                  <a:pt x="441870" y="1586347"/>
                  <a:pt x="408091" y="1567103"/>
                </a:cubicBezTo>
                <a:cubicBezTo>
                  <a:pt x="374311" y="1547960"/>
                  <a:pt x="349391" y="1516701"/>
                  <a:pt x="340244" y="1481063"/>
                </a:cubicBezTo>
                <a:cubicBezTo>
                  <a:pt x="331457" y="1447055"/>
                  <a:pt x="334770" y="1416610"/>
                  <a:pt x="350327" y="1391053"/>
                </a:cubicBezTo>
                <a:cubicBezTo>
                  <a:pt x="370998" y="1356434"/>
                  <a:pt x="415725" y="1329044"/>
                  <a:pt x="472265" y="1316011"/>
                </a:cubicBezTo>
                <a:cubicBezTo>
                  <a:pt x="505684" y="1308374"/>
                  <a:pt x="531253" y="1284039"/>
                  <a:pt x="540688" y="1251253"/>
                </a:cubicBezTo>
                <a:cubicBezTo>
                  <a:pt x="550123" y="1218364"/>
                  <a:pt x="541264" y="1184356"/>
                  <a:pt x="517280" y="1160021"/>
                </a:cubicBezTo>
                <a:lnTo>
                  <a:pt x="0" y="642768"/>
                </a:lnTo>
                <a:cubicBezTo>
                  <a:pt x="251816" y="397633"/>
                  <a:pt x="560182" y="210329"/>
                  <a:pt x="903786" y="102385"/>
                </a:cubicBezTo>
                <a:lnTo>
                  <a:pt x="984929" y="81128"/>
                </a:lnTo>
                <a:lnTo>
                  <a:pt x="1120495" y="46270"/>
                </a:lnTo>
                <a:lnTo>
                  <a:pt x="1189563" y="35166"/>
                </a:lnTo>
                <a:lnTo>
                  <a:pt x="1344435" y="11530"/>
                </a:lnTo>
                <a:lnTo>
                  <a:pt x="1419597" y="6874"/>
                </a:lnTo>
                <a:close/>
              </a:path>
            </a:pathLst>
          </a:custGeom>
          <a:solidFill>
            <a:srgbClr val="00B09B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A060F7-3589-4AC4-A547-A49F85BA2D71}"/>
              </a:ext>
            </a:extLst>
          </p:cNvPr>
          <p:cNvSpPr/>
          <p:nvPr/>
        </p:nvSpPr>
        <p:spPr>
          <a:xfrm>
            <a:off x="4945446" y="2193949"/>
            <a:ext cx="1725080" cy="1428943"/>
          </a:xfrm>
          <a:custGeom>
            <a:avLst/>
            <a:gdLst>
              <a:gd name="connsiteX0" fmla="*/ 1235242 w 1878021"/>
              <a:gd name="connsiteY0" fmla="*/ 0 h 1555624"/>
              <a:gd name="connsiteX1" fmla="*/ 1775643 w 1878021"/>
              <a:gd name="connsiteY1" fmla="*/ 903725 h 1555624"/>
              <a:gd name="connsiteX2" fmla="*/ 1795401 w 1878021"/>
              <a:gd name="connsiteY2" fmla="*/ 979142 h 1555624"/>
              <a:gd name="connsiteX3" fmla="*/ 1831806 w 1878021"/>
              <a:gd name="connsiteY3" fmla="*/ 1120725 h 1555624"/>
              <a:gd name="connsiteX4" fmla="*/ 1842525 w 1878021"/>
              <a:gd name="connsiteY4" fmla="*/ 1187396 h 1555624"/>
              <a:gd name="connsiteX5" fmla="*/ 1866509 w 1878021"/>
              <a:gd name="connsiteY5" fmla="*/ 1344542 h 1555624"/>
              <a:gd name="connsiteX6" fmla="*/ 1871130 w 1878021"/>
              <a:gd name="connsiteY6" fmla="*/ 1419138 h 1555624"/>
              <a:gd name="connsiteX7" fmla="*/ 1878021 w 1878021"/>
              <a:gd name="connsiteY7" fmla="*/ 1555624 h 1555624"/>
              <a:gd name="connsiteX8" fmla="*/ 1147951 w 1878021"/>
              <a:gd name="connsiteY8" fmla="*/ 1555624 h 1555624"/>
              <a:gd name="connsiteX9" fmla="*/ 1119941 w 1878021"/>
              <a:gd name="connsiteY9" fmla="*/ 1539204 h 1555624"/>
              <a:gd name="connsiteX10" fmla="*/ 1120858 w 1878021"/>
              <a:gd name="connsiteY10" fmla="*/ 1506651 h 1555624"/>
              <a:gd name="connsiteX11" fmla="*/ 1161600 w 1878021"/>
              <a:gd name="connsiteY11" fmla="*/ 1320552 h 1555624"/>
              <a:gd name="connsiteX12" fmla="*/ 1076754 w 1878021"/>
              <a:gd name="connsiteY12" fmla="*/ 1212019 h 1555624"/>
              <a:gd name="connsiteX13" fmla="*/ 920812 w 1878021"/>
              <a:gd name="connsiteY13" fmla="*/ 1192861 h 1555624"/>
              <a:gd name="connsiteX14" fmla="*/ 797363 w 1878021"/>
              <a:gd name="connsiteY14" fmla="*/ 1289224 h 1555624"/>
              <a:gd name="connsiteX15" fmla="*/ 825577 w 1878021"/>
              <a:gd name="connsiteY15" fmla="*/ 1507587 h 1555624"/>
              <a:gd name="connsiteX16" fmla="*/ 825577 w 1878021"/>
              <a:gd name="connsiteY16" fmla="*/ 1539492 h 1555624"/>
              <a:gd name="connsiteX17" fmla="*/ 797974 w 1878021"/>
              <a:gd name="connsiteY17" fmla="*/ 1555336 h 1555624"/>
              <a:gd name="connsiteX18" fmla="*/ 130342 w 1878021"/>
              <a:gd name="connsiteY18" fmla="*/ 1555336 h 1555624"/>
              <a:gd name="connsiteX19" fmla="*/ 122540 w 1878021"/>
              <a:gd name="connsiteY19" fmla="*/ 1477944 h 1555624"/>
              <a:gd name="connsiteX20" fmla="*/ 41277 w 1878021"/>
              <a:gd name="connsiteY20" fmla="*/ 1284843 h 1555624"/>
              <a:gd name="connsiteX21" fmla="*/ 0 w 1878021"/>
              <a:gd name="connsiteY21" fmla="*/ 1234818 h 1555624"/>
              <a:gd name="connsiteX22" fmla="*/ 470099 w 1878021"/>
              <a:gd name="connsiteY22" fmla="*/ 764705 h 1555624"/>
              <a:gd name="connsiteX23" fmla="*/ 494137 w 1878021"/>
              <a:gd name="connsiteY23" fmla="*/ 675328 h 1555624"/>
              <a:gd name="connsiteX24" fmla="*/ 428745 w 1878021"/>
              <a:gd name="connsiteY24" fmla="*/ 609646 h 1555624"/>
              <a:gd name="connsiteX25" fmla="*/ 296536 w 1878021"/>
              <a:gd name="connsiteY25" fmla="*/ 516597 h 1555624"/>
              <a:gd name="connsiteX26" fmla="*/ 310185 w 1878021"/>
              <a:gd name="connsiteY26" fmla="*/ 408063 h 1555624"/>
              <a:gd name="connsiteX27" fmla="*/ 396253 w 1878021"/>
              <a:gd name="connsiteY27" fmla="*/ 340221 h 1555624"/>
              <a:gd name="connsiteX28" fmla="*/ 486294 w 1878021"/>
              <a:gd name="connsiteY28" fmla="*/ 350304 h 1555624"/>
              <a:gd name="connsiteX29" fmla="*/ 561362 w 1878021"/>
              <a:gd name="connsiteY29" fmla="*/ 472233 h 1555624"/>
              <a:gd name="connsiteX30" fmla="*/ 626448 w 1878021"/>
              <a:gd name="connsiteY30" fmla="*/ 540652 h 1555624"/>
              <a:gd name="connsiteX31" fmla="*/ 717915 w 1878021"/>
              <a:gd name="connsiteY31" fmla="*/ 517245 h 155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78021" h="1555624">
                <a:moveTo>
                  <a:pt x="1235242" y="0"/>
                </a:moveTo>
                <a:cubicBezTo>
                  <a:pt x="1480397" y="251799"/>
                  <a:pt x="1667701" y="560144"/>
                  <a:pt x="1775643" y="903725"/>
                </a:cubicBezTo>
                <a:lnTo>
                  <a:pt x="1795401" y="979142"/>
                </a:lnTo>
                <a:lnTo>
                  <a:pt x="1831806" y="1120725"/>
                </a:lnTo>
                <a:lnTo>
                  <a:pt x="1842525" y="1187396"/>
                </a:lnTo>
                <a:lnTo>
                  <a:pt x="1866509" y="1344542"/>
                </a:lnTo>
                <a:lnTo>
                  <a:pt x="1871130" y="1419138"/>
                </a:lnTo>
                <a:lnTo>
                  <a:pt x="1878021" y="1555624"/>
                </a:lnTo>
                <a:lnTo>
                  <a:pt x="1147951" y="1555624"/>
                </a:lnTo>
                <a:cubicBezTo>
                  <a:pt x="1130941" y="1555624"/>
                  <a:pt x="1122691" y="1544101"/>
                  <a:pt x="1119941" y="1539204"/>
                </a:cubicBezTo>
                <a:cubicBezTo>
                  <a:pt x="1117191" y="1534306"/>
                  <a:pt x="1111792" y="1521271"/>
                  <a:pt x="1120858" y="1506651"/>
                </a:cubicBezTo>
                <a:cubicBezTo>
                  <a:pt x="1160683" y="1442481"/>
                  <a:pt x="1175351" y="1376511"/>
                  <a:pt x="1161600" y="1320552"/>
                </a:cubicBezTo>
                <a:cubicBezTo>
                  <a:pt x="1150702" y="1275900"/>
                  <a:pt x="1121163" y="1238162"/>
                  <a:pt x="1076754" y="1212019"/>
                </a:cubicBezTo>
                <a:cubicBezTo>
                  <a:pt x="1030919" y="1184939"/>
                  <a:pt x="973981" y="1177953"/>
                  <a:pt x="920812" y="1192861"/>
                </a:cubicBezTo>
                <a:cubicBezTo>
                  <a:pt x="867541" y="1207481"/>
                  <a:pt x="822521" y="1242771"/>
                  <a:pt x="797363" y="1289224"/>
                </a:cubicBezTo>
                <a:cubicBezTo>
                  <a:pt x="750203" y="1375647"/>
                  <a:pt x="793696" y="1451916"/>
                  <a:pt x="825577" y="1507587"/>
                </a:cubicBezTo>
                <a:cubicBezTo>
                  <a:pt x="834133" y="1521847"/>
                  <a:pt x="828327" y="1534666"/>
                  <a:pt x="825577" y="1539492"/>
                </a:cubicBezTo>
                <a:cubicBezTo>
                  <a:pt x="822827" y="1544101"/>
                  <a:pt x="814678" y="1555336"/>
                  <a:pt x="797974" y="1555336"/>
                </a:cubicBezTo>
                <a:lnTo>
                  <a:pt x="130342" y="1555336"/>
                </a:lnTo>
                <a:lnTo>
                  <a:pt x="122540" y="1477944"/>
                </a:lnTo>
                <a:cubicBezTo>
                  <a:pt x="108152" y="1407635"/>
                  <a:pt x="80099" y="1342303"/>
                  <a:pt x="41277" y="1284843"/>
                </a:cubicBezTo>
                <a:lnTo>
                  <a:pt x="0" y="1234818"/>
                </a:lnTo>
                <a:lnTo>
                  <a:pt x="470099" y="764705"/>
                </a:lnTo>
                <a:cubicBezTo>
                  <a:pt x="493831" y="741010"/>
                  <a:pt x="502693" y="707593"/>
                  <a:pt x="494137" y="675328"/>
                </a:cubicBezTo>
                <a:cubicBezTo>
                  <a:pt x="485683" y="643135"/>
                  <a:pt x="461034" y="618505"/>
                  <a:pt x="428745" y="609646"/>
                </a:cubicBezTo>
                <a:cubicBezTo>
                  <a:pt x="361826" y="591425"/>
                  <a:pt x="313546" y="574069"/>
                  <a:pt x="296536" y="516597"/>
                </a:cubicBezTo>
                <a:cubicBezTo>
                  <a:pt x="286146" y="481307"/>
                  <a:pt x="291036" y="441841"/>
                  <a:pt x="310185" y="408063"/>
                </a:cubicBezTo>
                <a:cubicBezTo>
                  <a:pt x="329334" y="374286"/>
                  <a:pt x="360603" y="349367"/>
                  <a:pt x="396253" y="340221"/>
                </a:cubicBezTo>
                <a:cubicBezTo>
                  <a:pt x="430273" y="331434"/>
                  <a:pt x="460728" y="334747"/>
                  <a:pt x="486294" y="350304"/>
                </a:cubicBezTo>
                <a:cubicBezTo>
                  <a:pt x="520925" y="370973"/>
                  <a:pt x="548324" y="415697"/>
                  <a:pt x="561362" y="472233"/>
                </a:cubicBezTo>
                <a:cubicBezTo>
                  <a:pt x="569307" y="505650"/>
                  <a:pt x="593548" y="531217"/>
                  <a:pt x="626448" y="540652"/>
                </a:cubicBezTo>
                <a:cubicBezTo>
                  <a:pt x="659551" y="550086"/>
                  <a:pt x="693673" y="541228"/>
                  <a:pt x="717915" y="5172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F993E4-CDDA-4F3C-A057-B4350EE79070}"/>
              </a:ext>
            </a:extLst>
          </p:cNvPr>
          <p:cNvSpPr/>
          <p:nvPr/>
        </p:nvSpPr>
        <p:spPr>
          <a:xfrm>
            <a:off x="4945882" y="3339112"/>
            <a:ext cx="1724666" cy="1769291"/>
          </a:xfrm>
          <a:custGeom>
            <a:avLst/>
            <a:gdLst>
              <a:gd name="connsiteX0" fmla="*/ 993320 w 1877571"/>
              <a:gd name="connsiteY0" fmla="*/ 1029 h 1926145"/>
              <a:gd name="connsiteX1" fmla="*/ 1045623 w 1877571"/>
              <a:gd name="connsiteY1" fmla="*/ 18419 h 1926145"/>
              <a:gd name="connsiteX2" fmla="*/ 1102153 w 1877571"/>
              <a:gd name="connsiteY2" fmla="*/ 89227 h 1926145"/>
              <a:gd name="connsiteX3" fmla="*/ 1069050 w 1877571"/>
              <a:gd name="connsiteY3" fmla="*/ 228521 h 1926145"/>
              <a:gd name="connsiteX4" fmla="*/ 1066606 w 1877571"/>
              <a:gd name="connsiteY4" fmla="*/ 322754 h 1926145"/>
              <a:gd name="connsiteX5" fmla="*/ 1147479 w 1877571"/>
              <a:gd name="connsiteY5" fmla="*/ 370496 h 1926145"/>
              <a:gd name="connsiteX6" fmla="*/ 1877571 w 1877571"/>
              <a:gd name="connsiteY6" fmla="*/ 370496 h 1926145"/>
              <a:gd name="connsiteX7" fmla="*/ 1870783 w 1877571"/>
              <a:gd name="connsiteY7" fmla="*/ 504924 h 1926145"/>
              <a:gd name="connsiteX8" fmla="*/ 1865983 w 1877571"/>
              <a:gd name="connsiteY8" fmla="*/ 582384 h 1926145"/>
              <a:gd name="connsiteX9" fmla="*/ 1843704 w 1877571"/>
              <a:gd name="connsiteY9" fmla="*/ 728365 h 1926145"/>
              <a:gd name="connsiteX10" fmla="*/ 1831091 w 1877571"/>
              <a:gd name="connsiteY10" fmla="*/ 806800 h 1926145"/>
              <a:gd name="connsiteX11" fmla="*/ 1802822 w 1877571"/>
              <a:gd name="connsiteY11" fmla="*/ 916744 h 1926145"/>
              <a:gd name="connsiteX12" fmla="*/ 1775172 w 1877571"/>
              <a:gd name="connsiteY12" fmla="*/ 1022283 h 1926145"/>
              <a:gd name="connsiteX13" fmla="*/ 1234770 w 1877571"/>
              <a:gd name="connsiteY13" fmla="*/ 1926145 h 1926145"/>
              <a:gd name="connsiteX14" fmla="*/ 717442 w 1877571"/>
              <a:gd name="connsiteY14" fmla="*/ 1408937 h 1926145"/>
              <a:gd name="connsiteX15" fmla="*/ 709294 w 1877571"/>
              <a:gd name="connsiteY15" fmla="*/ 1377287 h 1926145"/>
              <a:gd name="connsiteX16" fmla="*/ 733026 w 1877571"/>
              <a:gd name="connsiteY16" fmla="*/ 1354757 h 1926145"/>
              <a:gd name="connsiteX17" fmla="*/ 893246 w 1877571"/>
              <a:gd name="connsiteY17" fmla="*/ 1252031 h 1926145"/>
              <a:gd name="connsiteX18" fmla="*/ 909951 w 1877571"/>
              <a:gd name="connsiteY18" fmla="*/ 1115151 h 1926145"/>
              <a:gd name="connsiteX19" fmla="*/ 813289 w 1877571"/>
              <a:gd name="connsiteY19" fmla="*/ 991415 h 1926145"/>
              <a:gd name="connsiteX20" fmla="*/ 657551 w 1877571"/>
              <a:gd name="connsiteY20" fmla="*/ 972282 h 1926145"/>
              <a:gd name="connsiteX21" fmla="*/ 523202 w 1877571"/>
              <a:gd name="connsiteY21" fmla="*/ 1146801 h 1926145"/>
              <a:gd name="connsiteX22" fmla="*/ 500386 w 1877571"/>
              <a:gd name="connsiteY22" fmla="*/ 1169331 h 1926145"/>
              <a:gd name="connsiteX23" fmla="*/ 469626 w 1877571"/>
              <a:gd name="connsiteY23" fmla="*/ 1161106 h 1926145"/>
              <a:gd name="connsiteX24" fmla="*/ 0 w 1877571"/>
              <a:gd name="connsiteY24" fmla="*/ 691480 h 1926145"/>
              <a:gd name="connsiteX25" fmla="*/ 40803 w 1877571"/>
              <a:gd name="connsiteY25" fmla="*/ 642029 h 1926145"/>
              <a:gd name="connsiteX26" fmla="*/ 122066 w 1877571"/>
              <a:gd name="connsiteY26" fmla="*/ 448928 h 1926145"/>
              <a:gd name="connsiteX27" fmla="*/ 129973 w 1877571"/>
              <a:gd name="connsiteY27" fmla="*/ 370496 h 1926145"/>
              <a:gd name="connsiteX28" fmla="*/ 797501 w 1877571"/>
              <a:gd name="connsiteY28" fmla="*/ 370496 h 1926145"/>
              <a:gd name="connsiteX29" fmla="*/ 877764 w 1877571"/>
              <a:gd name="connsiteY29" fmla="*/ 324274 h 1926145"/>
              <a:gd name="connsiteX30" fmla="*/ 878070 w 1877571"/>
              <a:gd name="connsiteY30" fmla="*/ 231560 h 1926145"/>
              <a:gd name="connsiteX31" fmla="*/ 850365 w 1877571"/>
              <a:gd name="connsiteY31" fmla="*/ 72240 h 1926145"/>
              <a:gd name="connsiteX32" fmla="*/ 936739 w 1877571"/>
              <a:gd name="connsiteY32" fmla="*/ 5365 h 1926145"/>
              <a:gd name="connsiteX33" fmla="*/ 993320 w 1877571"/>
              <a:gd name="connsiteY33" fmla="*/ 1029 h 192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77571" h="1926145">
                <a:moveTo>
                  <a:pt x="993320" y="1029"/>
                </a:moveTo>
                <a:cubicBezTo>
                  <a:pt x="1011909" y="3264"/>
                  <a:pt x="1029785" y="9120"/>
                  <a:pt x="1045623" y="18419"/>
                </a:cubicBezTo>
                <a:cubicBezTo>
                  <a:pt x="1075976" y="36389"/>
                  <a:pt x="1095125" y="60081"/>
                  <a:pt x="1102153" y="89227"/>
                </a:cubicBezTo>
                <a:cubicBezTo>
                  <a:pt x="1111932" y="128476"/>
                  <a:pt x="1099709" y="179258"/>
                  <a:pt x="1069050" y="228521"/>
                </a:cubicBezTo>
                <a:cubicBezTo>
                  <a:pt x="1050818" y="257667"/>
                  <a:pt x="1049901" y="292982"/>
                  <a:pt x="1066606" y="322754"/>
                </a:cubicBezTo>
                <a:cubicBezTo>
                  <a:pt x="1083004" y="352883"/>
                  <a:pt x="1113459" y="370854"/>
                  <a:pt x="1147479" y="370496"/>
                </a:cubicBezTo>
                <a:lnTo>
                  <a:pt x="1877571" y="370496"/>
                </a:lnTo>
                <a:lnTo>
                  <a:pt x="1870783" y="504924"/>
                </a:lnTo>
                <a:lnTo>
                  <a:pt x="1865983" y="582384"/>
                </a:lnTo>
                <a:lnTo>
                  <a:pt x="1843704" y="728365"/>
                </a:lnTo>
                <a:lnTo>
                  <a:pt x="1831091" y="806800"/>
                </a:lnTo>
                <a:lnTo>
                  <a:pt x="1802822" y="916744"/>
                </a:lnTo>
                <a:lnTo>
                  <a:pt x="1775172" y="1022283"/>
                </a:lnTo>
                <a:cubicBezTo>
                  <a:pt x="1667230" y="1365890"/>
                  <a:pt x="1479926" y="1674358"/>
                  <a:pt x="1234770" y="1926145"/>
                </a:cubicBezTo>
                <a:lnTo>
                  <a:pt x="717442" y="1408937"/>
                </a:lnTo>
                <a:cubicBezTo>
                  <a:pt x="705321" y="1396777"/>
                  <a:pt x="707766" y="1382741"/>
                  <a:pt x="709294" y="1377287"/>
                </a:cubicBezTo>
                <a:cubicBezTo>
                  <a:pt x="711127" y="1371833"/>
                  <a:pt x="716322" y="1358780"/>
                  <a:pt x="733026" y="1354757"/>
                </a:cubicBezTo>
                <a:cubicBezTo>
                  <a:pt x="806566" y="1337770"/>
                  <a:pt x="863402" y="1301293"/>
                  <a:pt x="893246" y="1252031"/>
                </a:cubicBezTo>
                <a:cubicBezTo>
                  <a:pt x="916979" y="1212513"/>
                  <a:pt x="923090" y="1165039"/>
                  <a:pt x="909951" y="1115151"/>
                </a:cubicBezTo>
                <a:cubicBezTo>
                  <a:pt x="896607" y="1063833"/>
                  <a:pt x="861365" y="1018773"/>
                  <a:pt x="813289" y="991415"/>
                </a:cubicBezTo>
                <a:cubicBezTo>
                  <a:pt x="765213" y="964414"/>
                  <a:pt x="708377" y="957351"/>
                  <a:pt x="657551" y="972282"/>
                </a:cubicBezTo>
                <a:cubicBezTo>
                  <a:pt x="563334" y="1000266"/>
                  <a:pt x="540212" y="1085111"/>
                  <a:pt x="523202" y="1146801"/>
                </a:cubicBezTo>
                <a:cubicBezTo>
                  <a:pt x="518619" y="1162894"/>
                  <a:pt x="505887" y="1167811"/>
                  <a:pt x="500386" y="1169331"/>
                </a:cubicBezTo>
                <a:cubicBezTo>
                  <a:pt x="495192" y="1170851"/>
                  <a:pt x="481543" y="1172996"/>
                  <a:pt x="469626" y="1161106"/>
                </a:cubicBezTo>
                <a:lnTo>
                  <a:pt x="0" y="691480"/>
                </a:lnTo>
                <a:lnTo>
                  <a:pt x="40803" y="642029"/>
                </a:lnTo>
                <a:cubicBezTo>
                  <a:pt x="79625" y="584569"/>
                  <a:pt x="107678" y="519237"/>
                  <a:pt x="122066" y="448928"/>
                </a:cubicBezTo>
                <a:lnTo>
                  <a:pt x="129973" y="370496"/>
                </a:lnTo>
                <a:lnTo>
                  <a:pt x="797501" y="370496"/>
                </a:lnTo>
                <a:cubicBezTo>
                  <a:pt x="830910" y="370496"/>
                  <a:pt x="861060" y="353151"/>
                  <a:pt x="877764" y="324274"/>
                </a:cubicBezTo>
                <a:cubicBezTo>
                  <a:pt x="894468" y="295396"/>
                  <a:pt x="894774" y="260796"/>
                  <a:pt x="878070" y="231560"/>
                </a:cubicBezTo>
                <a:cubicBezTo>
                  <a:pt x="843948" y="171391"/>
                  <a:pt x="821743" y="124811"/>
                  <a:pt x="850365" y="72240"/>
                </a:cubicBezTo>
                <a:cubicBezTo>
                  <a:pt x="867680" y="39965"/>
                  <a:pt x="899357" y="15647"/>
                  <a:pt x="936739" y="5365"/>
                </a:cubicBezTo>
                <a:cubicBezTo>
                  <a:pt x="955430" y="179"/>
                  <a:pt x="974731" y="-1206"/>
                  <a:pt x="993320" y="102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70106C-E1CA-4B78-8B36-51730FE4DC61}"/>
              </a:ext>
            </a:extLst>
          </p:cNvPr>
          <p:cNvSpPr/>
          <p:nvPr/>
        </p:nvSpPr>
        <p:spPr>
          <a:xfrm>
            <a:off x="2473453" y="3674283"/>
            <a:ext cx="1722453" cy="1428943"/>
          </a:xfrm>
          <a:custGeom>
            <a:avLst/>
            <a:gdLst>
              <a:gd name="connsiteX0" fmla="*/ 0 w 1875161"/>
              <a:gd name="connsiteY0" fmla="*/ 0 h 1555624"/>
              <a:gd name="connsiteX1" fmla="*/ 730377 w 1875161"/>
              <a:gd name="connsiteY1" fmla="*/ 0 h 1555624"/>
              <a:gd name="connsiteX2" fmla="*/ 758383 w 1875161"/>
              <a:gd name="connsiteY2" fmla="*/ 16421 h 1555624"/>
              <a:gd name="connsiteX3" fmla="*/ 757467 w 1875161"/>
              <a:gd name="connsiteY3" fmla="*/ 48973 h 1555624"/>
              <a:gd name="connsiteX4" fmla="*/ 716730 w 1875161"/>
              <a:gd name="connsiteY4" fmla="*/ 235072 h 1555624"/>
              <a:gd name="connsiteX5" fmla="*/ 801564 w 1875161"/>
              <a:gd name="connsiteY5" fmla="*/ 343606 h 1555624"/>
              <a:gd name="connsiteX6" fmla="*/ 901573 w 1875161"/>
              <a:gd name="connsiteY6" fmla="*/ 370325 h 1555624"/>
              <a:gd name="connsiteX7" fmla="*/ 957281 w 1875161"/>
              <a:gd name="connsiteY7" fmla="*/ 362763 h 1555624"/>
              <a:gd name="connsiteX8" fmla="*/ 1080713 w 1875161"/>
              <a:gd name="connsiteY8" fmla="*/ 266401 h 1555624"/>
              <a:gd name="connsiteX9" fmla="*/ 1052401 w 1875161"/>
              <a:gd name="connsiteY9" fmla="*/ 48037 h 1555624"/>
              <a:gd name="connsiteX10" fmla="*/ 1052401 w 1875161"/>
              <a:gd name="connsiteY10" fmla="*/ 16133 h 1555624"/>
              <a:gd name="connsiteX11" fmla="*/ 1080102 w 1875161"/>
              <a:gd name="connsiteY11" fmla="*/ 288 h 1555624"/>
              <a:gd name="connsiteX12" fmla="*/ 1747063 w 1875161"/>
              <a:gd name="connsiteY12" fmla="*/ 288 h 1555624"/>
              <a:gd name="connsiteX13" fmla="*/ 1755506 w 1875161"/>
              <a:gd name="connsiteY13" fmla="*/ 84043 h 1555624"/>
              <a:gd name="connsiteX14" fmla="*/ 1836769 w 1875161"/>
              <a:gd name="connsiteY14" fmla="*/ 277144 h 1555624"/>
              <a:gd name="connsiteX15" fmla="*/ 1875161 w 1875161"/>
              <a:gd name="connsiteY15" fmla="*/ 323672 h 1555624"/>
              <a:gd name="connsiteX16" fmla="*/ 1407932 w 1875161"/>
              <a:gd name="connsiteY16" fmla="*/ 790920 h 1555624"/>
              <a:gd name="connsiteX17" fmla="*/ 1383897 w 1875161"/>
              <a:gd name="connsiteY17" fmla="*/ 880296 h 1555624"/>
              <a:gd name="connsiteX18" fmla="*/ 1449280 w 1875161"/>
              <a:gd name="connsiteY18" fmla="*/ 945978 h 1555624"/>
              <a:gd name="connsiteX19" fmla="*/ 1581573 w 1875161"/>
              <a:gd name="connsiteY19" fmla="*/ 1039027 h 1555624"/>
              <a:gd name="connsiteX20" fmla="*/ 1567824 w 1875161"/>
              <a:gd name="connsiteY20" fmla="*/ 1147273 h 1555624"/>
              <a:gd name="connsiteX21" fmla="*/ 1481768 w 1875161"/>
              <a:gd name="connsiteY21" fmla="*/ 1215043 h 1555624"/>
              <a:gd name="connsiteX22" fmla="*/ 1391739 w 1875161"/>
              <a:gd name="connsiteY22" fmla="*/ 1205033 h 1555624"/>
              <a:gd name="connsiteX23" fmla="*/ 1316682 w 1875161"/>
              <a:gd name="connsiteY23" fmla="*/ 1083103 h 1555624"/>
              <a:gd name="connsiteX24" fmla="*/ 1251604 w 1875161"/>
              <a:gd name="connsiteY24" fmla="*/ 1014685 h 1555624"/>
              <a:gd name="connsiteX25" fmla="*/ 1160354 w 1875161"/>
              <a:gd name="connsiteY25" fmla="*/ 1038379 h 1555624"/>
              <a:gd name="connsiteX26" fmla="*/ 643098 w 1875161"/>
              <a:gd name="connsiteY26" fmla="*/ 1555624 h 1555624"/>
              <a:gd name="connsiteX27" fmla="*/ 47608 w 1875161"/>
              <a:gd name="connsiteY27" fmla="*/ 441692 h 1555624"/>
              <a:gd name="connsiteX28" fmla="*/ 17563 w 1875161"/>
              <a:gd name="connsiteY28" fmla="*/ 254794 h 1555624"/>
              <a:gd name="connsiteX29" fmla="*/ 12450 w 1875161"/>
              <a:gd name="connsiteY29" fmla="*/ 221292 h 1555624"/>
              <a:gd name="connsiteX30" fmla="*/ 5545 w 1875161"/>
              <a:gd name="connsiteY30" fmla="*/ 109812 h 155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875161" h="1555624">
                <a:moveTo>
                  <a:pt x="0" y="0"/>
                </a:moveTo>
                <a:lnTo>
                  <a:pt x="730377" y="0"/>
                </a:lnTo>
                <a:cubicBezTo>
                  <a:pt x="747384" y="0"/>
                  <a:pt x="755634" y="11523"/>
                  <a:pt x="758383" y="16421"/>
                </a:cubicBezTo>
                <a:cubicBezTo>
                  <a:pt x="761133" y="21318"/>
                  <a:pt x="766531" y="34353"/>
                  <a:pt x="757467" y="48973"/>
                </a:cubicBezTo>
                <a:cubicBezTo>
                  <a:pt x="717646" y="113143"/>
                  <a:pt x="702981" y="179113"/>
                  <a:pt x="716730" y="235072"/>
                </a:cubicBezTo>
                <a:cubicBezTo>
                  <a:pt x="727627" y="279724"/>
                  <a:pt x="757161" y="317463"/>
                  <a:pt x="801564" y="343606"/>
                </a:cubicBezTo>
                <a:cubicBezTo>
                  <a:pt x="831302" y="361251"/>
                  <a:pt x="866030" y="370325"/>
                  <a:pt x="901573" y="370325"/>
                </a:cubicBezTo>
                <a:cubicBezTo>
                  <a:pt x="920109" y="370325"/>
                  <a:pt x="938949" y="367948"/>
                  <a:pt x="957281" y="362763"/>
                </a:cubicBezTo>
                <a:cubicBezTo>
                  <a:pt x="1010442" y="348143"/>
                  <a:pt x="1055457" y="312853"/>
                  <a:pt x="1080713" y="266401"/>
                </a:cubicBezTo>
                <a:cubicBezTo>
                  <a:pt x="1127866" y="179977"/>
                  <a:pt x="1084074" y="103708"/>
                  <a:pt x="1052401" y="48037"/>
                </a:cubicBezTo>
                <a:cubicBezTo>
                  <a:pt x="1043949" y="33777"/>
                  <a:pt x="1049652" y="20670"/>
                  <a:pt x="1052401" y="16133"/>
                </a:cubicBezTo>
                <a:cubicBezTo>
                  <a:pt x="1055151" y="11523"/>
                  <a:pt x="1063400" y="288"/>
                  <a:pt x="1080102" y="288"/>
                </a:cubicBezTo>
                <a:lnTo>
                  <a:pt x="1747063" y="288"/>
                </a:lnTo>
                <a:lnTo>
                  <a:pt x="1755506" y="84043"/>
                </a:lnTo>
                <a:cubicBezTo>
                  <a:pt x="1769895" y="154352"/>
                  <a:pt x="1797948" y="219684"/>
                  <a:pt x="1836769" y="277144"/>
                </a:cubicBezTo>
                <a:lnTo>
                  <a:pt x="1875161" y="323672"/>
                </a:lnTo>
                <a:lnTo>
                  <a:pt x="1407932" y="790920"/>
                </a:lnTo>
                <a:cubicBezTo>
                  <a:pt x="1384203" y="814614"/>
                  <a:pt x="1375343" y="848031"/>
                  <a:pt x="1383897" y="880296"/>
                </a:cubicBezTo>
                <a:cubicBezTo>
                  <a:pt x="1392350" y="912489"/>
                  <a:pt x="1416996" y="937120"/>
                  <a:pt x="1449280" y="945978"/>
                </a:cubicBezTo>
                <a:cubicBezTo>
                  <a:pt x="1516190" y="964199"/>
                  <a:pt x="1564463" y="981556"/>
                  <a:pt x="1581573" y="1039027"/>
                </a:cubicBezTo>
                <a:cubicBezTo>
                  <a:pt x="1591859" y="1073957"/>
                  <a:pt x="1586970" y="1113496"/>
                  <a:pt x="1567824" y="1147273"/>
                </a:cubicBezTo>
                <a:cubicBezTo>
                  <a:pt x="1548678" y="1180978"/>
                  <a:pt x="1517412" y="1205969"/>
                  <a:pt x="1481768" y="1215043"/>
                </a:cubicBezTo>
                <a:cubicBezTo>
                  <a:pt x="1447752" y="1223902"/>
                  <a:pt x="1417302" y="1220517"/>
                  <a:pt x="1391739" y="1205033"/>
                </a:cubicBezTo>
                <a:cubicBezTo>
                  <a:pt x="1357113" y="1184363"/>
                  <a:pt x="1329717" y="1139639"/>
                  <a:pt x="1316682" y="1083103"/>
                </a:cubicBezTo>
                <a:cubicBezTo>
                  <a:pt x="1308738" y="1049686"/>
                  <a:pt x="1284398" y="1024119"/>
                  <a:pt x="1251604" y="1014685"/>
                </a:cubicBezTo>
                <a:cubicBezTo>
                  <a:pt x="1218710" y="1005250"/>
                  <a:pt x="1184694" y="1014109"/>
                  <a:pt x="1160354" y="1038379"/>
                </a:cubicBezTo>
                <a:lnTo>
                  <a:pt x="643098" y="1555624"/>
                </a:lnTo>
                <a:cubicBezTo>
                  <a:pt x="348876" y="1253466"/>
                  <a:pt x="138006" y="869880"/>
                  <a:pt x="47608" y="441692"/>
                </a:cubicBezTo>
                <a:lnTo>
                  <a:pt x="17563" y="254794"/>
                </a:lnTo>
                <a:lnTo>
                  <a:pt x="12450" y="221292"/>
                </a:lnTo>
                <a:lnTo>
                  <a:pt x="5545" y="1098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8BFB0DD-03BD-44A7-BA3E-6BF667000A7B}"/>
              </a:ext>
            </a:extLst>
          </p:cNvPr>
          <p:cNvSpPr/>
          <p:nvPr/>
        </p:nvSpPr>
        <p:spPr>
          <a:xfrm>
            <a:off x="3114747" y="4025069"/>
            <a:ext cx="1769404" cy="1724724"/>
          </a:xfrm>
          <a:custGeom>
            <a:avLst/>
            <a:gdLst>
              <a:gd name="connsiteX0" fmla="*/ 1234643 w 1926274"/>
              <a:gd name="connsiteY0" fmla="*/ 0 h 1877627"/>
              <a:gd name="connsiteX1" fmla="*/ 1284493 w 1926274"/>
              <a:gd name="connsiteY1" fmla="*/ 41127 h 1877627"/>
              <a:gd name="connsiteX2" fmla="*/ 1477607 w 1926274"/>
              <a:gd name="connsiteY2" fmla="*/ 122385 h 1877627"/>
              <a:gd name="connsiteX3" fmla="*/ 1555754 w 1926274"/>
              <a:gd name="connsiteY3" fmla="*/ 130262 h 1877627"/>
              <a:gd name="connsiteX4" fmla="*/ 1555754 w 1926274"/>
              <a:gd name="connsiteY4" fmla="*/ 796985 h 1877627"/>
              <a:gd name="connsiteX5" fmla="*/ 1601979 w 1926274"/>
              <a:gd name="connsiteY5" fmla="*/ 877253 h 1877627"/>
              <a:gd name="connsiteX6" fmla="*/ 1694698 w 1926274"/>
              <a:gd name="connsiteY6" fmla="*/ 877559 h 1877627"/>
              <a:gd name="connsiteX7" fmla="*/ 1854029 w 1926274"/>
              <a:gd name="connsiteY7" fmla="*/ 849954 h 1877627"/>
              <a:gd name="connsiteX8" fmla="*/ 1920909 w 1926274"/>
              <a:gd name="connsiteY8" fmla="*/ 936232 h 1877627"/>
              <a:gd name="connsiteX9" fmla="*/ 1907854 w 1926274"/>
              <a:gd name="connsiteY9" fmla="*/ 1045125 h 1877627"/>
              <a:gd name="connsiteX10" fmla="*/ 1837041 w 1926274"/>
              <a:gd name="connsiteY10" fmla="*/ 1101659 h 1877627"/>
              <a:gd name="connsiteX11" fmla="*/ 1697738 w 1926274"/>
              <a:gd name="connsiteY11" fmla="*/ 1068553 h 1877627"/>
              <a:gd name="connsiteX12" fmla="*/ 1603499 w 1926274"/>
              <a:gd name="connsiteY12" fmla="*/ 1066108 h 1877627"/>
              <a:gd name="connsiteX13" fmla="*/ 1555754 w 1926274"/>
              <a:gd name="connsiteY13" fmla="*/ 1147599 h 1877627"/>
              <a:gd name="connsiteX14" fmla="*/ 1555754 w 1926274"/>
              <a:gd name="connsiteY14" fmla="*/ 1877627 h 1877627"/>
              <a:gd name="connsiteX15" fmla="*/ 1420050 w 1926274"/>
              <a:gd name="connsiteY15" fmla="*/ 1870775 h 1877627"/>
              <a:gd name="connsiteX16" fmla="*/ 1344356 w 1926274"/>
              <a:gd name="connsiteY16" fmla="*/ 1866084 h 1877627"/>
              <a:gd name="connsiteX17" fmla="*/ 1192174 w 1926274"/>
              <a:gd name="connsiteY17" fmla="*/ 1842859 h 1877627"/>
              <a:gd name="connsiteX18" fmla="*/ 1120256 w 1926274"/>
              <a:gd name="connsiteY18" fmla="*/ 1831295 h 1877627"/>
              <a:gd name="connsiteX19" fmla="*/ 992329 w 1926274"/>
              <a:gd name="connsiteY19" fmla="*/ 1798401 h 1877627"/>
              <a:gd name="connsiteX20" fmla="*/ 903923 w 1926274"/>
              <a:gd name="connsiteY20" fmla="*/ 1775242 h 1877627"/>
              <a:gd name="connsiteX21" fmla="*/ 0 w 1926274"/>
              <a:gd name="connsiteY21" fmla="*/ 1234897 h 1877627"/>
              <a:gd name="connsiteX22" fmla="*/ 517244 w 1926274"/>
              <a:gd name="connsiteY22" fmla="*/ 717633 h 1877627"/>
              <a:gd name="connsiteX23" fmla="*/ 548895 w 1926274"/>
              <a:gd name="connsiteY23" fmla="*/ 709382 h 1877627"/>
              <a:gd name="connsiteX24" fmla="*/ 571427 w 1926274"/>
              <a:gd name="connsiteY24" fmla="*/ 733116 h 1877627"/>
              <a:gd name="connsiteX25" fmla="*/ 674160 w 1926274"/>
              <a:gd name="connsiteY25" fmla="*/ 893348 h 1877627"/>
              <a:gd name="connsiteX26" fmla="*/ 811048 w 1926274"/>
              <a:gd name="connsiteY26" fmla="*/ 910155 h 1877627"/>
              <a:gd name="connsiteX27" fmla="*/ 934793 w 1926274"/>
              <a:gd name="connsiteY27" fmla="*/ 813385 h 1877627"/>
              <a:gd name="connsiteX28" fmla="*/ 953927 w 1926274"/>
              <a:gd name="connsiteY28" fmla="*/ 657737 h 1877627"/>
              <a:gd name="connsiteX29" fmla="*/ 779397 w 1926274"/>
              <a:gd name="connsiteY29" fmla="*/ 523379 h 1877627"/>
              <a:gd name="connsiteX30" fmla="*/ 756865 w 1926274"/>
              <a:gd name="connsiteY30" fmla="*/ 500561 h 1877627"/>
              <a:gd name="connsiteX31" fmla="*/ 765091 w 1926274"/>
              <a:gd name="connsiteY31" fmla="*/ 469493 h 187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6274" h="1877627">
                <a:moveTo>
                  <a:pt x="1234643" y="0"/>
                </a:moveTo>
                <a:lnTo>
                  <a:pt x="1284493" y="41127"/>
                </a:lnTo>
                <a:cubicBezTo>
                  <a:pt x="1341957" y="79946"/>
                  <a:pt x="1407293" y="107997"/>
                  <a:pt x="1477607" y="122385"/>
                </a:cubicBezTo>
                <a:lnTo>
                  <a:pt x="1555754" y="130262"/>
                </a:lnTo>
                <a:lnTo>
                  <a:pt x="1555754" y="796985"/>
                </a:lnTo>
                <a:cubicBezTo>
                  <a:pt x="1555754" y="830396"/>
                  <a:pt x="1573099" y="860548"/>
                  <a:pt x="1601979" y="877253"/>
                </a:cubicBezTo>
                <a:cubicBezTo>
                  <a:pt x="1630859" y="893959"/>
                  <a:pt x="1665461" y="894264"/>
                  <a:pt x="1694698" y="877559"/>
                </a:cubicBezTo>
                <a:cubicBezTo>
                  <a:pt x="1754872" y="843231"/>
                  <a:pt x="1801455" y="821330"/>
                  <a:pt x="1854029" y="849954"/>
                </a:cubicBezTo>
                <a:cubicBezTo>
                  <a:pt x="1886306" y="867271"/>
                  <a:pt x="1910626" y="898848"/>
                  <a:pt x="1920909" y="936232"/>
                </a:cubicBezTo>
                <a:cubicBezTo>
                  <a:pt x="1931280" y="973616"/>
                  <a:pt x="1926452" y="1013547"/>
                  <a:pt x="1907854" y="1045125"/>
                </a:cubicBezTo>
                <a:cubicBezTo>
                  <a:pt x="1889883" y="1075480"/>
                  <a:pt x="1866189" y="1094732"/>
                  <a:pt x="1837041" y="1101659"/>
                </a:cubicBezTo>
                <a:cubicBezTo>
                  <a:pt x="1797789" y="1111438"/>
                  <a:pt x="1747004" y="1099214"/>
                  <a:pt x="1697738" y="1068553"/>
                </a:cubicBezTo>
                <a:cubicBezTo>
                  <a:pt x="1668590" y="1050320"/>
                  <a:pt x="1633541" y="1049403"/>
                  <a:pt x="1603499" y="1066108"/>
                </a:cubicBezTo>
                <a:cubicBezTo>
                  <a:pt x="1573636" y="1082509"/>
                  <a:pt x="1555754" y="1112966"/>
                  <a:pt x="1555754" y="1147599"/>
                </a:cubicBezTo>
                <a:lnTo>
                  <a:pt x="1555754" y="1877627"/>
                </a:lnTo>
                <a:lnTo>
                  <a:pt x="1420050" y="1870775"/>
                </a:lnTo>
                <a:lnTo>
                  <a:pt x="1344356" y="1866084"/>
                </a:lnTo>
                <a:lnTo>
                  <a:pt x="1192174" y="1842859"/>
                </a:lnTo>
                <a:lnTo>
                  <a:pt x="1120256" y="1831295"/>
                </a:lnTo>
                <a:lnTo>
                  <a:pt x="992329" y="1798401"/>
                </a:lnTo>
                <a:lnTo>
                  <a:pt x="903923" y="1775242"/>
                </a:lnTo>
                <a:cubicBezTo>
                  <a:pt x="560294" y="1667300"/>
                  <a:pt x="251805" y="1480007"/>
                  <a:pt x="0" y="1234897"/>
                </a:cubicBezTo>
                <a:lnTo>
                  <a:pt x="517244" y="717633"/>
                </a:lnTo>
                <a:cubicBezTo>
                  <a:pt x="529403" y="705511"/>
                  <a:pt x="543441" y="707854"/>
                  <a:pt x="548895" y="709382"/>
                </a:cubicBezTo>
                <a:cubicBezTo>
                  <a:pt x="554349" y="711216"/>
                  <a:pt x="567403" y="716411"/>
                  <a:pt x="571427" y="733116"/>
                </a:cubicBezTo>
                <a:cubicBezTo>
                  <a:pt x="588415" y="806764"/>
                  <a:pt x="624894" y="863604"/>
                  <a:pt x="674160" y="893348"/>
                </a:cubicBezTo>
                <a:cubicBezTo>
                  <a:pt x="713680" y="917082"/>
                  <a:pt x="761157" y="923194"/>
                  <a:pt x="811048" y="910155"/>
                </a:cubicBezTo>
                <a:cubicBezTo>
                  <a:pt x="862370" y="896709"/>
                  <a:pt x="907434" y="861464"/>
                  <a:pt x="934793" y="813385"/>
                </a:cubicBezTo>
                <a:cubicBezTo>
                  <a:pt x="961796" y="765407"/>
                  <a:pt x="968859" y="708465"/>
                  <a:pt x="953927" y="657737"/>
                </a:cubicBezTo>
                <a:cubicBezTo>
                  <a:pt x="925942" y="563513"/>
                  <a:pt x="841448" y="540390"/>
                  <a:pt x="779397" y="523379"/>
                </a:cubicBezTo>
                <a:cubicBezTo>
                  <a:pt x="763303" y="518795"/>
                  <a:pt x="758385" y="505960"/>
                  <a:pt x="756865" y="500561"/>
                </a:cubicBezTo>
                <a:cubicBezTo>
                  <a:pt x="755345" y="495061"/>
                  <a:pt x="753199" y="481411"/>
                  <a:pt x="765091" y="46949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631FEC-286D-4776-96CB-6F32E9D4CF37}"/>
              </a:ext>
            </a:extLst>
          </p:cNvPr>
          <p:cNvSpPr/>
          <p:nvPr/>
        </p:nvSpPr>
        <p:spPr>
          <a:xfrm>
            <a:off x="4595176" y="4027210"/>
            <a:ext cx="1429033" cy="1722847"/>
          </a:xfrm>
          <a:custGeom>
            <a:avLst/>
            <a:gdLst>
              <a:gd name="connsiteX0" fmla="*/ 323748 w 1555728"/>
              <a:gd name="connsiteY0" fmla="*/ 0 h 1875584"/>
              <a:gd name="connsiteX1" fmla="*/ 790973 w 1555728"/>
              <a:gd name="connsiteY1" fmla="*/ 467143 h 1875584"/>
              <a:gd name="connsiteX2" fmla="*/ 880355 w 1555728"/>
              <a:gd name="connsiteY2" fmla="*/ 491177 h 1875584"/>
              <a:gd name="connsiteX3" fmla="*/ 946329 w 1555728"/>
              <a:gd name="connsiteY3" fmla="*/ 425798 h 1875584"/>
              <a:gd name="connsiteX4" fmla="*/ 1039385 w 1555728"/>
              <a:gd name="connsiteY4" fmla="*/ 293514 h 1875584"/>
              <a:gd name="connsiteX5" fmla="*/ 1147926 w 1555728"/>
              <a:gd name="connsiteY5" fmla="*/ 307262 h 1875584"/>
              <a:gd name="connsiteX6" fmla="*/ 1215773 w 1555728"/>
              <a:gd name="connsiteY6" fmla="*/ 393313 h 1875584"/>
              <a:gd name="connsiteX7" fmla="*/ 1205689 w 1555728"/>
              <a:gd name="connsiteY7" fmla="*/ 483335 h 1875584"/>
              <a:gd name="connsiteX8" fmla="*/ 1083752 w 1555728"/>
              <a:gd name="connsiteY8" fmla="*/ 558388 h 1875584"/>
              <a:gd name="connsiteX9" fmla="*/ 1015329 w 1555728"/>
              <a:gd name="connsiteY9" fmla="*/ 623155 h 1875584"/>
              <a:gd name="connsiteX10" fmla="*/ 1038449 w 1555728"/>
              <a:gd name="connsiteY10" fmla="*/ 714705 h 1875584"/>
              <a:gd name="connsiteX11" fmla="*/ 1555728 w 1555728"/>
              <a:gd name="connsiteY11" fmla="*/ 1231926 h 1875584"/>
              <a:gd name="connsiteX12" fmla="*/ 224067 w 1555728"/>
              <a:gd name="connsiteY12" fmla="*/ 1862361 h 1875584"/>
              <a:gd name="connsiteX13" fmla="*/ 57164 w 1555728"/>
              <a:gd name="connsiteY13" fmla="*/ 1872698 h 1875584"/>
              <a:gd name="connsiteX14" fmla="*/ 0 w 1555728"/>
              <a:gd name="connsiteY14" fmla="*/ 1875584 h 1875584"/>
              <a:gd name="connsiteX15" fmla="*/ 0 w 1555728"/>
              <a:gd name="connsiteY15" fmla="*/ 1144654 h 1875584"/>
              <a:gd name="connsiteX16" fmla="*/ 16422 w 1555728"/>
              <a:gd name="connsiteY16" fmla="*/ 1116649 h 1875584"/>
              <a:gd name="connsiteX17" fmla="*/ 48977 w 1555728"/>
              <a:gd name="connsiteY17" fmla="*/ 1117565 h 1875584"/>
              <a:gd name="connsiteX18" fmla="*/ 235088 w 1555728"/>
              <a:gd name="connsiteY18" fmla="*/ 1158299 h 1875584"/>
              <a:gd name="connsiteX19" fmla="*/ 343629 w 1555728"/>
              <a:gd name="connsiteY19" fmla="*/ 1073471 h 1875584"/>
              <a:gd name="connsiteX20" fmla="*/ 362787 w 1555728"/>
              <a:gd name="connsiteY20" fmla="*/ 917459 h 1875584"/>
              <a:gd name="connsiteX21" fmla="*/ 266419 w 1555728"/>
              <a:gd name="connsiteY21" fmla="*/ 794035 h 1875584"/>
              <a:gd name="connsiteX22" fmla="*/ 48041 w 1555728"/>
              <a:gd name="connsiteY22" fmla="*/ 822345 h 1875584"/>
              <a:gd name="connsiteX23" fmla="*/ 16134 w 1555728"/>
              <a:gd name="connsiteY23" fmla="*/ 822345 h 1875584"/>
              <a:gd name="connsiteX24" fmla="*/ 288 w 1555728"/>
              <a:gd name="connsiteY24" fmla="*/ 794646 h 1875584"/>
              <a:gd name="connsiteX25" fmla="*/ 288 w 1555728"/>
              <a:gd name="connsiteY25" fmla="*/ 128451 h 1875584"/>
              <a:gd name="connsiteX26" fmla="*/ 83611 w 1555728"/>
              <a:gd name="connsiteY26" fmla="*/ 120052 h 1875584"/>
              <a:gd name="connsiteX27" fmla="*/ 276725 w 1555728"/>
              <a:gd name="connsiteY27" fmla="*/ 38794 h 187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55728" h="1875584">
                <a:moveTo>
                  <a:pt x="323748" y="0"/>
                </a:moveTo>
                <a:lnTo>
                  <a:pt x="790973" y="467143"/>
                </a:lnTo>
                <a:cubicBezTo>
                  <a:pt x="814669" y="490566"/>
                  <a:pt x="847800" y="499731"/>
                  <a:pt x="880355" y="491177"/>
                </a:cubicBezTo>
                <a:cubicBezTo>
                  <a:pt x="912910" y="482724"/>
                  <a:pt x="937542" y="458080"/>
                  <a:pt x="946329" y="425798"/>
                </a:cubicBezTo>
                <a:cubicBezTo>
                  <a:pt x="964552" y="358893"/>
                  <a:pt x="981909" y="310623"/>
                  <a:pt x="1039385" y="293514"/>
                </a:cubicBezTo>
                <a:cubicBezTo>
                  <a:pt x="1074677" y="283229"/>
                  <a:pt x="1114218" y="288117"/>
                  <a:pt x="1147926" y="307262"/>
                </a:cubicBezTo>
                <a:cubicBezTo>
                  <a:pt x="1181705" y="326407"/>
                  <a:pt x="1206626" y="357671"/>
                  <a:pt x="1215773" y="393313"/>
                </a:cubicBezTo>
                <a:cubicBezTo>
                  <a:pt x="1224560" y="427326"/>
                  <a:pt x="1221247" y="457775"/>
                  <a:pt x="1205689" y="483335"/>
                </a:cubicBezTo>
                <a:cubicBezTo>
                  <a:pt x="1185018" y="517959"/>
                  <a:pt x="1140363" y="545353"/>
                  <a:pt x="1083752" y="558388"/>
                </a:cubicBezTo>
                <a:cubicBezTo>
                  <a:pt x="1050333" y="566026"/>
                  <a:pt x="1024764" y="590364"/>
                  <a:pt x="1015329" y="623155"/>
                </a:cubicBezTo>
                <a:cubicBezTo>
                  <a:pt x="1005966" y="656048"/>
                  <a:pt x="1014753" y="690061"/>
                  <a:pt x="1038449" y="714705"/>
                </a:cubicBezTo>
                <a:lnTo>
                  <a:pt x="1555728" y="1231926"/>
                </a:lnTo>
                <a:cubicBezTo>
                  <a:pt x="1203186" y="1575162"/>
                  <a:pt x="739806" y="1804955"/>
                  <a:pt x="224067" y="1862361"/>
                </a:cubicBezTo>
                <a:lnTo>
                  <a:pt x="57164" y="1872698"/>
                </a:lnTo>
                <a:lnTo>
                  <a:pt x="0" y="1875584"/>
                </a:lnTo>
                <a:lnTo>
                  <a:pt x="0" y="1144654"/>
                </a:lnTo>
                <a:cubicBezTo>
                  <a:pt x="0" y="1127647"/>
                  <a:pt x="11524" y="1119398"/>
                  <a:pt x="16422" y="1116649"/>
                </a:cubicBezTo>
                <a:cubicBezTo>
                  <a:pt x="21319" y="1113899"/>
                  <a:pt x="34644" y="1108502"/>
                  <a:pt x="48977" y="1117565"/>
                </a:cubicBezTo>
                <a:cubicBezTo>
                  <a:pt x="113151" y="1157688"/>
                  <a:pt x="179125" y="1172047"/>
                  <a:pt x="235088" y="1158299"/>
                </a:cubicBezTo>
                <a:cubicBezTo>
                  <a:pt x="279743" y="1147403"/>
                  <a:pt x="317484" y="1117871"/>
                  <a:pt x="343629" y="1073471"/>
                </a:cubicBezTo>
                <a:cubicBezTo>
                  <a:pt x="370710" y="1027543"/>
                  <a:pt x="377696" y="970719"/>
                  <a:pt x="362787" y="917459"/>
                </a:cubicBezTo>
                <a:cubicBezTo>
                  <a:pt x="348166" y="864301"/>
                  <a:pt x="312874" y="819290"/>
                  <a:pt x="266419" y="794035"/>
                </a:cubicBezTo>
                <a:cubicBezTo>
                  <a:pt x="179989" y="746885"/>
                  <a:pt x="103715" y="790674"/>
                  <a:pt x="48041" y="822345"/>
                </a:cubicBezTo>
                <a:cubicBezTo>
                  <a:pt x="33420" y="830797"/>
                  <a:pt x="20959" y="825094"/>
                  <a:pt x="16134" y="822345"/>
                </a:cubicBezTo>
                <a:cubicBezTo>
                  <a:pt x="11524" y="819595"/>
                  <a:pt x="288" y="811347"/>
                  <a:pt x="288" y="794646"/>
                </a:cubicBezTo>
                <a:lnTo>
                  <a:pt x="288" y="128451"/>
                </a:lnTo>
                <a:lnTo>
                  <a:pt x="83611" y="120052"/>
                </a:lnTo>
                <a:cubicBezTo>
                  <a:pt x="153925" y="105664"/>
                  <a:pt x="219262" y="77613"/>
                  <a:pt x="276725" y="387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67C0CE-C80C-4004-BD7B-5A00B8BEA967}"/>
              </a:ext>
            </a:extLst>
          </p:cNvPr>
          <p:cNvSpPr/>
          <p:nvPr/>
        </p:nvSpPr>
        <p:spPr>
          <a:xfrm>
            <a:off x="2473734" y="2193949"/>
            <a:ext cx="1724931" cy="1769291"/>
          </a:xfrm>
          <a:custGeom>
            <a:avLst/>
            <a:gdLst>
              <a:gd name="connsiteX0" fmla="*/ 642766 w 1877859"/>
              <a:gd name="connsiteY0" fmla="*/ 0 h 1926145"/>
              <a:gd name="connsiteX1" fmla="*/ 1160064 w 1877859"/>
              <a:gd name="connsiteY1" fmla="*/ 517209 h 1926145"/>
              <a:gd name="connsiteX2" fmla="*/ 1168316 w 1877859"/>
              <a:gd name="connsiteY2" fmla="*/ 548858 h 1926145"/>
              <a:gd name="connsiteX3" fmla="*/ 1144580 w 1877859"/>
              <a:gd name="connsiteY3" fmla="*/ 571388 h 1926145"/>
              <a:gd name="connsiteX4" fmla="*/ 984338 w 1877859"/>
              <a:gd name="connsiteY4" fmla="*/ 674115 h 1926145"/>
              <a:gd name="connsiteX5" fmla="*/ 967529 w 1877859"/>
              <a:gd name="connsiteY5" fmla="*/ 810994 h 1926145"/>
              <a:gd name="connsiteX6" fmla="*/ 1064306 w 1877859"/>
              <a:gd name="connsiteY6" fmla="*/ 934731 h 1926145"/>
              <a:gd name="connsiteX7" fmla="*/ 1219964 w 1877859"/>
              <a:gd name="connsiteY7" fmla="*/ 953863 h 1926145"/>
              <a:gd name="connsiteX8" fmla="*/ 1354331 w 1877859"/>
              <a:gd name="connsiteY8" fmla="*/ 779345 h 1926145"/>
              <a:gd name="connsiteX9" fmla="*/ 1377150 w 1877859"/>
              <a:gd name="connsiteY9" fmla="*/ 756815 h 1926145"/>
              <a:gd name="connsiteX10" fmla="*/ 1408221 w 1877859"/>
              <a:gd name="connsiteY10" fmla="*/ 765040 h 1926145"/>
              <a:gd name="connsiteX11" fmla="*/ 1877859 w 1877859"/>
              <a:gd name="connsiteY11" fmla="*/ 1234673 h 1926145"/>
              <a:gd name="connsiteX12" fmla="*/ 1836462 w 1877859"/>
              <a:gd name="connsiteY12" fmla="*/ 1284843 h 1926145"/>
              <a:gd name="connsiteX13" fmla="*/ 1755199 w 1877859"/>
              <a:gd name="connsiteY13" fmla="*/ 1477944 h 1926145"/>
              <a:gd name="connsiteX14" fmla="*/ 1747366 w 1877859"/>
              <a:gd name="connsiteY14" fmla="*/ 1555649 h 1926145"/>
              <a:gd name="connsiteX15" fmla="*/ 1080401 w 1877859"/>
              <a:gd name="connsiteY15" fmla="*/ 1555649 h 1926145"/>
              <a:gd name="connsiteX16" fmla="*/ 1000127 w 1877859"/>
              <a:gd name="connsiteY16" fmla="*/ 1601872 h 1926145"/>
              <a:gd name="connsiteX17" fmla="*/ 999822 w 1877859"/>
              <a:gd name="connsiteY17" fmla="*/ 1694585 h 1926145"/>
              <a:gd name="connsiteX18" fmla="*/ 1027429 w 1877859"/>
              <a:gd name="connsiteY18" fmla="*/ 1853905 h 1926145"/>
              <a:gd name="connsiteX19" fmla="*/ 941144 w 1877859"/>
              <a:gd name="connsiteY19" fmla="*/ 1920780 h 1926145"/>
              <a:gd name="connsiteX20" fmla="*/ 832245 w 1877859"/>
              <a:gd name="connsiteY20" fmla="*/ 1907727 h 1926145"/>
              <a:gd name="connsiteX21" fmla="*/ 775707 w 1877859"/>
              <a:gd name="connsiteY21" fmla="*/ 1836918 h 1926145"/>
              <a:gd name="connsiteX22" fmla="*/ 808815 w 1877859"/>
              <a:gd name="connsiteY22" fmla="*/ 1697625 h 1926145"/>
              <a:gd name="connsiteX23" fmla="*/ 811260 w 1877859"/>
              <a:gd name="connsiteY23" fmla="*/ 1603392 h 1926145"/>
              <a:gd name="connsiteX24" fmla="*/ 730069 w 1877859"/>
              <a:gd name="connsiteY24" fmla="*/ 1555649 h 1926145"/>
              <a:gd name="connsiteX25" fmla="*/ 0 w 1877859"/>
              <a:gd name="connsiteY25" fmla="*/ 1555649 h 1926145"/>
              <a:gd name="connsiteX26" fmla="*/ 6913 w 1877859"/>
              <a:gd name="connsiteY26" fmla="*/ 1418739 h 1926145"/>
              <a:gd name="connsiteX27" fmla="*/ 11503 w 1877859"/>
              <a:gd name="connsiteY27" fmla="*/ 1344611 h 1926145"/>
              <a:gd name="connsiteX28" fmla="*/ 35697 w 1877859"/>
              <a:gd name="connsiteY28" fmla="*/ 1186086 h 1926145"/>
              <a:gd name="connsiteX29" fmla="*/ 46170 w 1877859"/>
              <a:gd name="connsiteY29" fmla="*/ 1120903 h 1926145"/>
              <a:gd name="connsiteX30" fmla="*/ 84063 w 1877859"/>
              <a:gd name="connsiteY30" fmla="*/ 973531 h 1926145"/>
              <a:gd name="connsiteX31" fmla="*/ 102304 w 1877859"/>
              <a:gd name="connsiteY31" fmla="*/ 903863 h 1926145"/>
              <a:gd name="connsiteX32" fmla="*/ 642766 w 1877859"/>
              <a:gd name="connsiteY32" fmla="*/ 0 h 192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77859" h="1926145">
                <a:moveTo>
                  <a:pt x="642766" y="0"/>
                </a:moveTo>
                <a:lnTo>
                  <a:pt x="1160064" y="517209"/>
                </a:lnTo>
                <a:cubicBezTo>
                  <a:pt x="1172187" y="529368"/>
                  <a:pt x="1170047" y="543405"/>
                  <a:pt x="1168316" y="548858"/>
                </a:cubicBezTo>
                <a:cubicBezTo>
                  <a:pt x="1166482" y="554312"/>
                  <a:pt x="1161287" y="567365"/>
                  <a:pt x="1144580" y="571388"/>
                </a:cubicBezTo>
                <a:cubicBezTo>
                  <a:pt x="1070927" y="588375"/>
                  <a:pt x="1014084" y="624853"/>
                  <a:pt x="984338" y="674115"/>
                </a:cubicBezTo>
                <a:cubicBezTo>
                  <a:pt x="960602" y="713632"/>
                  <a:pt x="954490" y="761106"/>
                  <a:pt x="967529" y="810994"/>
                </a:cubicBezTo>
                <a:cubicBezTo>
                  <a:pt x="980976" y="862313"/>
                  <a:pt x="1016223" y="907373"/>
                  <a:pt x="1064306" y="934731"/>
                </a:cubicBezTo>
                <a:cubicBezTo>
                  <a:pt x="1112287" y="962089"/>
                  <a:pt x="1169232" y="969062"/>
                  <a:pt x="1219964" y="953863"/>
                </a:cubicBezTo>
                <a:cubicBezTo>
                  <a:pt x="1314194" y="925880"/>
                  <a:pt x="1337319" y="841392"/>
                  <a:pt x="1354331" y="779345"/>
                </a:cubicBezTo>
                <a:cubicBezTo>
                  <a:pt x="1358915" y="763252"/>
                  <a:pt x="1371751" y="758334"/>
                  <a:pt x="1377150" y="756815"/>
                </a:cubicBezTo>
                <a:cubicBezTo>
                  <a:pt x="1382651" y="755295"/>
                  <a:pt x="1396302" y="753149"/>
                  <a:pt x="1408221" y="765040"/>
                </a:cubicBezTo>
                <a:lnTo>
                  <a:pt x="1877859" y="1234673"/>
                </a:lnTo>
                <a:lnTo>
                  <a:pt x="1836462" y="1284843"/>
                </a:lnTo>
                <a:cubicBezTo>
                  <a:pt x="1797641" y="1342303"/>
                  <a:pt x="1769588" y="1407635"/>
                  <a:pt x="1755199" y="1477944"/>
                </a:cubicBezTo>
                <a:lnTo>
                  <a:pt x="1747366" y="1555649"/>
                </a:lnTo>
                <a:lnTo>
                  <a:pt x="1080401" y="1555649"/>
                </a:lnTo>
                <a:cubicBezTo>
                  <a:pt x="1046988" y="1555649"/>
                  <a:pt x="1016834" y="1572994"/>
                  <a:pt x="1000127" y="1601872"/>
                </a:cubicBezTo>
                <a:cubicBezTo>
                  <a:pt x="983421" y="1630750"/>
                  <a:pt x="983115" y="1665349"/>
                  <a:pt x="999822" y="1694585"/>
                </a:cubicBezTo>
                <a:cubicBezTo>
                  <a:pt x="1033847" y="1754755"/>
                  <a:pt x="1056054" y="1801335"/>
                  <a:pt x="1027429" y="1853905"/>
                </a:cubicBezTo>
                <a:cubicBezTo>
                  <a:pt x="1010111" y="1886180"/>
                  <a:pt x="978531" y="1910498"/>
                  <a:pt x="941144" y="1920780"/>
                </a:cubicBezTo>
                <a:cubicBezTo>
                  <a:pt x="903758" y="1931151"/>
                  <a:pt x="863927" y="1926323"/>
                  <a:pt x="832245" y="1907727"/>
                </a:cubicBezTo>
                <a:cubicBezTo>
                  <a:pt x="801888" y="1889756"/>
                  <a:pt x="782736" y="1866064"/>
                  <a:pt x="775707" y="1836918"/>
                </a:cubicBezTo>
                <a:cubicBezTo>
                  <a:pt x="765927" y="1797669"/>
                  <a:pt x="778152" y="1746887"/>
                  <a:pt x="808815" y="1697625"/>
                </a:cubicBezTo>
                <a:cubicBezTo>
                  <a:pt x="827050" y="1668479"/>
                  <a:pt x="827966" y="1633164"/>
                  <a:pt x="811260" y="1603392"/>
                </a:cubicBezTo>
                <a:cubicBezTo>
                  <a:pt x="794553" y="1573262"/>
                  <a:pt x="764094" y="1555649"/>
                  <a:pt x="730069" y="1555649"/>
                </a:cubicBezTo>
                <a:lnTo>
                  <a:pt x="0" y="1555649"/>
                </a:lnTo>
                <a:lnTo>
                  <a:pt x="6913" y="1418739"/>
                </a:lnTo>
                <a:lnTo>
                  <a:pt x="11503" y="1344611"/>
                </a:lnTo>
                <a:lnTo>
                  <a:pt x="35697" y="1186086"/>
                </a:lnTo>
                <a:lnTo>
                  <a:pt x="46170" y="1120903"/>
                </a:lnTo>
                <a:lnTo>
                  <a:pt x="84063" y="973531"/>
                </a:lnTo>
                <a:lnTo>
                  <a:pt x="102304" y="903863"/>
                </a:lnTo>
                <a:cubicBezTo>
                  <a:pt x="210190" y="560256"/>
                  <a:pt x="397449" y="251787"/>
                  <a:pt x="642766" y="0"/>
                </a:cubicBezTo>
                <a:close/>
              </a:path>
            </a:pathLst>
          </a:custGeom>
          <a:solidFill>
            <a:srgbClr val="EB1E4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7DDBC8-AC0B-40EA-A268-D83A8BB33793}"/>
              </a:ext>
            </a:extLst>
          </p:cNvPr>
          <p:cNvGrpSpPr/>
          <p:nvPr/>
        </p:nvGrpSpPr>
        <p:grpSpPr>
          <a:xfrm>
            <a:off x="2473452" y="1552962"/>
            <a:ext cx="4197095" cy="4197096"/>
            <a:chOff x="3811259" y="1304700"/>
            <a:chExt cx="4569198" cy="456918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8A5319-1680-40B8-BB75-B4F3DB6A3E01}"/>
                </a:ext>
              </a:extLst>
            </p:cNvPr>
            <p:cNvSpPr/>
            <p:nvPr/>
          </p:nvSpPr>
          <p:spPr>
            <a:xfrm>
              <a:off x="6126697" y="1304700"/>
              <a:ext cx="1555756" cy="856267"/>
            </a:xfrm>
            <a:custGeom>
              <a:avLst/>
              <a:gdLst>
                <a:gd name="connsiteX0" fmla="*/ 0 w 1555756"/>
                <a:gd name="connsiteY0" fmla="*/ 0 h 856267"/>
                <a:gd name="connsiteX1" fmla="*/ 135101 w 1555756"/>
                <a:gd name="connsiteY1" fmla="*/ 6822 h 856267"/>
                <a:gd name="connsiteX2" fmla="*/ 211630 w 1555756"/>
                <a:gd name="connsiteY2" fmla="*/ 11564 h 856267"/>
                <a:gd name="connsiteX3" fmla="*/ 361024 w 1555756"/>
                <a:gd name="connsiteY3" fmla="*/ 34364 h 856267"/>
                <a:gd name="connsiteX4" fmla="*/ 435865 w 1555756"/>
                <a:gd name="connsiteY4" fmla="*/ 46398 h 856267"/>
                <a:gd name="connsiteX5" fmla="*/ 556024 w 1555756"/>
                <a:gd name="connsiteY5" fmla="*/ 77294 h 856267"/>
                <a:gd name="connsiteX6" fmla="*/ 651832 w 1555756"/>
                <a:gd name="connsiteY6" fmla="*/ 102393 h 856267"/>
                <a:gd name="connsiteX7" fmla="*/ 1555756 w 1555756"/>
                <a:gd name="connsiteY7" fmla="*/ 642738 h 856267"/>
                <a:gd name="connsiteX8" fmla="*/ 1342235 w 1555756"/>
                <a:gd name="connsiteY8" fmla="*/ 856267 h 856267"/>
                <a:gd name="connsiteX9" fmla="*/ 1226140 w 1555756"/>
                <a:gd name="connsiteY9" fmla="*/ 750753 h 856267"/>
                <a:gd name="connsiteX10" fmla="*/ 171325 w 1555756"/>
                <a:gd name="connsiteY10" fmla="*/ 309761 h 856267"/>
                <a:gd name="connsiteX11" fmla="*/ 0 w 1555756"/>
                <a:gd name="connsiteY11" fmla="*/ 301110 h 856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5756" h="856267">
                  <a:moveTo>
                    <a:pt x="0" y="0"/>
                  </a:moveTo>
                  <a:lnTo>
                    <a:pt x="135101" y="6822"/>
                  </a:lnTo>
                  <a:lnTo>
                    <a:pt x="211630" y="11564"/>
                  </a:lnTo>
                  <a:lnTo>
                    <a:pt x="361024" y="34364"/>
                  </a:lnTo>
                  <a:lnTo>
                    <a:pt x="435865" y="46398"/>
                  </a:lnTo>
                  <a:lnTo>
                    <a:pt x="556024" y="77294"/>
                  </a:lnTo>
                  <a:lnTo>
                    <a:pt x="651832" y="102393"/>
                  </a:lnTo>
                  <a:cubicBezTo>
                    <a:pt x="995462" y="210334"/>
                    <a:pt x="1303952" y="397629"/>
                    <a:pt x="1555756" y="642738"/>
                  </a:cubicBezTo>
                  <a:lnTo>
                    <a:pt x="1342235" y="856267"/>
                  </a:lnTo>
                  <a:lnTo>
                    <a:pt x="1226140" y="750753"/>
                  </a:lnTo>
                  <a:cubicBezTo>
                    <a:pt x="933386" y="509150"/>
                    <a:pt x="569862" y="350235"/>
                    <a:pt x="171325" y="309761"/>
                  </a:cubicBezTo>
                  <a:lnTo>
                    <a:pt x="0" y="301110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9E93FB-51B8-4FD3-A011-6673CC1AB497}"/>
                </a:ext>
              </a:extLst>
            </p:cNvPr>
            <p:cNvSpPr/>
            <p:nvPr/>
          </p:nvSpPr>
          <p:spPr>
            <a:xfrm>
              <a:off x="4509410" y="1304709"/>
              <a:ext cx="1555728" cy="856333"/>
            </a:xfrm>
            <a:custGeom>
              <a:avLst/>
              <a:gdLst>
                <a:gd name="connsiteX0" fmla="*/ 1555728 w 1555728"/>
                <a:gd name="connsiteY0" fmla="*/ 0 h 856333"/>
                <a:gd name="connsiteX1" fmla="*/ 1555728 w 1555728"/>
                <a:gd name="connsiteY1" fmla="*/ 301111 h 856333"/>
                <a:gd name="connsiteX2" fmla="*/ 1384569 w 1555728"/>
                <a:gd name="connsiteY2" fmla="*/ 309753 h 856333"/>
                <a:gd name="connsiteX3" fmla="*/ 329753 w 1555728"/>
                <a:gd name="connsiteY3" fmla="*/ 750745 h 856333"/>
                <a:gd name="connsiteX4" fmla="*/ 213577 w 1555728"/>
                <a:gd name="connsiteY4" fmla="*/ 856333 h 856333"/>
                <a:gd name="connsiteX5" fmla="*/ 0 w 1555728"/>
                <a:gd name="connsiteY5" fmla="*/ 642768 h 856333"/>
                <a:gd name="connsiteX6" fmla="*/ 903786 w 1555728"/>
                <a:gd name="connsiteY6" fmla="*/ 102385 h 856333"/>
                <a:gd name="connsiteX7" fmla="*/ 984929 w 1555728"/>
                <a:gd name="connsiteY7" fmla="*/ 81128 h 856333"/>
                <a:gd name="connsiteX8" fmla="*/ 1120495 w 1555728"/>
                <a:gd name="connsiteY8" fmla="*/ 46270 h 856333"/>
                <a:gd name="connsiteX9" fmla="*/ 1189563 w 1555728"/>
                <a:gd name="connsiteY9" fmla="*/ 35166 h 856333"/>
                <a:gd name="connsiteX10" fmla="*/ 1344435 w 1555728"/>
                <a:gd name="connsiteY10" fmla="*/ 11530 h 856333"/>
                <a:gd name="connsiteX11" fmla="*/ 1419597 w 1555728"/>
                <a:gd name="connsiteY11" fmla="*/ 6874 h 85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5728" h="856333">
                  <a:moveTo>
                    <a:pt x="1555728" y="0"/>
                  </a:moveTo>
                  <a:lnTo>
                    <a:pt x="1555728" y="301111"/>
                  </a:lnTo>
                  <a:lnTo>
                    <a:pt x="1384569" y="309753"/>
                  </a:lnTo>
                  <a:cubicBezTo>
                    <a:pt x="986031" y="350227"/>
                    <a:pt x="622508" y="509142"/>
                    <a:pt x="329753" y="750745"/>
                  </a:cubicBezTo>
                  <a:lnTo>
                    <a:pt x="213577" y="856333"/>
                  </a:lnTo>
                  <a:lnTo>
                    <a:pt x="0" y="642768"/>
                  </a:lnTo>
                  <a:cubicBezTo>
                    <a:pt x="251816" y="397633"/>
                    <a:pt x="560182" y="210329"/>
                    <a:pt x="903786" y="102385"/>
                  </a:cubicBezTo>
                  <a:lnTo>
                    <a:pt x="984929" y="81128"/>
                  </a:lnTo>
                  <a:lnTo>
                    <a:pt x="1120495" y="46270"/>
                  </a:lnTo>
                  <a:lnTo>
                    <a:pt x="1189563" y="35166"/>
                  </a:lnTo>
                  <a:lnTo>
                    <a:pt x="1344435" y="11530"/>
                  </a:lnTo>
                  <a:lnTo>
                    <a:pt x="1419597" y="6874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DA07DFD-416A-42F6-9BA6-E74C0A8098B8}"/>
                </a:ext>
              </a:extLst>
            </p:cNvPr>
            <p:cNvSpPr/>
            <p:nvPr/>
          </p:nvSpPr>
          <p:spPr>
            <a:xfrm>
              <a:off x="7523625" y="2002513"/>
              <a:ext cx="856808" cy="1555624"/>
            </a:xfrm>
            <a:custGeom>
              <a:avLst/>
              <a:gdLst>
                <a:gd name="connsiteX0" fmla="*/ 214029 w 856808"/>
                <a:gd name="connsiteY0" fmla="*/ 0 h 1555624"/>
                <a:gd name="connsiteX1" fmla="*/ 754430 w 856808"/>
                <a:gd name="connsiteY1" fmla="*/ 903725 h 1555624"/>
                <a:gd name="connsiteX2" fmla="*/ 774188 w 856808"/>
                <a:gd name="connsiteY2" fmla="*/ 979142 h 1555624"/>
                <a:gd name="connsiteX3" fmla="*/ 810593 w 856808"/>
                <a:gd name="connsiteY3" fmla="*/ 1120725 h 1555624"/>
                <a:gd name="connsiteX4" fmla="*/ 821312 w 856808"/>
                <a:gd name="connsiteY4" fmla="*/ 1187396 h 1555624"/>
                <a:gd name="connsiteX5" fmla="*/ 845296 w 856808"/>
                <a:gd name="connsiteY5" fmla="*/ 1344542 h 1555624"/>
                <a:gd name="connsiteX6" fmla="*/ 849917 w 856808"/>
                <a:gd name="connsiteY6" fmla="*/ 1419138 h 1555624"/>
                <a:gd name="connsiteX7" fmla="*/ 856808 w 856808"/>
                <a:gd name="connsiteY7" fmla="*/ 1555624 h 1555624"/>
                <a:gd name="connsiteX8" fmla="*/ 547135 w 856808"/>
                <a:gd name="connsiteY8" fmla="*/ 1555624 h 1555624"/>
                <a:gd name="connsiteX9" fmla="*/ 538044 w 856808"/>
                <a:gd name="connsiteY9" fmla="*/ 1375596 h 1555624"/>
                <a:gd name="connsiteX10" fmla="*/ 97053 w 856808"/>
                <a:gd name="connsiteY10" fmla="*/ 320780 h 1555624"/>
                <a:gd name="connsiteX11" fmla="*/ 0 w 856808"/>
                <a:gd name="connsiteY11" fmla="*/ 213996 h 155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6808" h="1555624">
                  <a:moveTo>
                    <a:pt x="214029" y="0"/>
                  </a:moveTo>
                  <a:cubicBezTo>
                    <a:pt x="459184" y="251799"/>
                    <a:pt x="646488" y="560144"/>
                    <a:pt x="754430" y="903725"/>
                  </a:cubicBezTo>
                  <a:lnTo>
                    <a:pt x="774188" y="979142"/>
                  </a:lnTo>
                  <a:lnTo>
                    <a:pt x="810593" y="1120725"/>
                  </a:lnTo>
                  <a:lnTo>
                    <a:pt x="821312" y="1187396"/>
                  </a:lnTo>
                  <a:lnTo>
                    <a:pt x="845296" y="1344542"/>
                  </a:lnTo>
                  <a:lnTo>
                    <a:pt x="849917" y="1419138"/>
                  </a:lnTo>
                  <a:lnTo>
                    <a:pt x="856808" y="1555624"/>
                  </a:lnTo>
                  <a:lnTo>
                    <a:pt x="547135" y="1555624"/>
                  </a:lnTo>
                  <a:lnTo>
                    <a:pt x="538044" y="1375596"/>
                  </a:lnTo>
                  <a:cubicBezTo>
                    <a:pt x="497570" y="977058"/>
                    <a:pt x="338655" y="613535"/>
                    <a:pt x="97053" y="320780"/>
                  </a:cubicBezTo>
                  <a:lnTo>
                    <a:pt x="0" y="213996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C565C11-6704-4985-AD19-EC21FF6076E8}"/>
                </a:ext>
              </a:extLst>
            </p:cNvPr>
            <p:cNvSpPr/>
            <p:nvPr/>
          </p:nvSpPr>
          <p:spPr>
            <a:xfrm>
              <a:off x="7515239" y="3619695"/>
              <a:ext cx="865218" cy="1555649"/>
            </a:xfrm>
            <a:custGeom>
              <a:avLst/>
              <a:gdLst>
                <a:gd name="connsiteX0" fmla="*/ 554633 w 865218"/>
                <a:gd name="connsiteY0" fmla="*/ 0 h 1555649"/>
                <a:gd name="connsiteX1" fmla="*/ 865218 w 865218"/>
                <a:gd name="connsiteY1" fmla="*/ 0 h 1555649"/>
                <a:gd name="connsiteX2" fmla="*/ 858430 w 865218"/>
                <a:gd name="connsiteY2" fmla="*/ 134428 h 1555649"/>
                <a:gd name="connsiteX3" fmla="*/ 853630 w 865218"/>
                <a:gd name="connsiteY3" fmla="*/ 211888 h 1555649"/>
                <a:gd name="connsiteX4" fmla="*/ 831351 w 865218"/>
                <a:gd name="connsiteY4" fmla="*/ 357869 h 1555649"/>
                <a:gd name="connsiteX5" fmla="*/ 818738 w 865218"/>
                <a:gd name="connsiteY5" fmla="*/ 436304 h 1555649"/>
                <a:gd name="connsiteX6" fmla="*/ 790469 w 865218"/>
                <a:gd name="connsiteY6" fmla="*/ 546248 h 1555649"/>
                <a:gd name="connsiteX7" fmla="*/ 762819 w 865218"/>
                <a:gd name="connsiteY7" fmla="*/ 651787 h 1555649"/>
                <a:gd name="connsiteX8" fmla="*/ 222417 w 865218"/>
                <a:gd name="connsiteY8" fmla="*/ 1555649 h 1555649"/>
                <a:gd name="connsiteX9" fmla="*/ 0 w 865218"/>
                <a:gd name="connsiteY9" fmla="*/ 1333284 h 1555649"/>
                <a:gd name="connsiteX10" fmla="*/ 105439 w 865218"/>
                <a:gd name="connsiteY10" fmla="*/ 1217272 h 1555649"/>
                <a:gd name="connsiteX11" fmla="*/ 546430 w 865218"/>
                <a:gd name="connsiteY11" fmla="*/ 162456 h 15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5218" h="1555649">
                  <a:moveTo>
                    <a:pt x="554633" y="0"/>
                  </a:moveTo>
                  <a:lnTo>
                    <a:pt x="865218" y="0"/>
                  </a:lnTo>
                  <a:lnTo>
                    <a:pt x="858430" y="134428"/>
                  </a:lnTo>
                  <a:lnTo>
                    <a:pt x="853630" y="211888"/>
                  </a:lnTo>
                  <a:lnTo>
                    <a:pt x="831351" y="357869"/>
                  </a:lnTo>
                  <a:lnTo>
                    <a:pt x="818738" y="436304"/>
                  </a:lnTo>
                  <a:lnTo>
                    <a:pt x="790469" y="546248"/>
                  </a:lnTo>
                  <a:lnTo>
                    <a:pt x="762819" y="651787"/>
                  </a:lnTo>
                  <a:cubicBezTo>
                    <a:pt x="654877" y="995394"/>
                    <a:pt x="467573" y="1303862"/>
                    <a:pt x="222417" y="1555649"/>
                  </a:cubicBezTo>
                  <a:lnTo>
                    <a:pt x="0" y="1333284"/>
                  </a:lnTo>
                  <a:lnTo>
                    <a:pt x="105439" y="1217272"/>
                  </a:lnTo>
                  <a:cubicBezTo>
                    <a:pt x="347041" y="924518"/>
                    <a:pt x="505956" y="560994"/>
                    <a:pt x="546430" y="162456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82BBEAA-F028-4F6E-9048-055BC7FD5220}"/>
                </a:ext>
              </a:extLst>
            </p:cNvPr>
            <p:cNvSpPr/>
            <p:nvPr/>
          </p:nvSpPr>
          <p:spPr>
            <a:xfrm>
              <a:off x="3811259" y="3614084"/>
              <a:ext cx="862803" cy="1555624"/>
            </a:xfrm>
            <a:custGeom>
              <a:avLst/>
              <a:gdLst>
                <a:gd name="connsiteX0" fmla="*/ 0 w 862803"/>
                <a:gd name="connsiteY0" fmla="*/ 0 h 1555624"/>
                <a:gd name="connsiteX1" fmla="*/ 310587 w 862803"/>
                <a:gd name="connsiteY1" fmla="*/ 0 h 1555624"/>
                <a:gd name="connsiteX2" fmla="*/ 319073 w 862803"/>
                <a:gd name="connsiteY2" fmla="*/ 168067 h 1555624"/>
                <a:gd name="connsiteX3" fmla="*/ 760065 w 862803"/>
                <a:gd name="connsiteY3" fmla="*/ 1222883 h 1555624"/>
                <a:gd name="connsiteX4" fmla="*/ 862803 w 862803"/>
                <a:gd name="connsiteY4" fmla="*/ 1335924 h 1555624"/>
                <a:gd name="connsiteX5" fmla="*/ 643098 w 862803"/>
                <a:gd name="connsiteY5" fmla="*/ 1555624 h 1555624"/>
                <a:gd name="connsiteX6" fmla="*/ 47608 w 862803"/>
                <a:gd name="connsiteY6" fmla="*/ 441692 h 1555624"/>
                <a:gd name="connsiteX7" fmla="*/ 17563 w 862803"/>
                <a:gd name="connsiteY7" fmla="*/ 254794 h 1555624"/>
                <a:gd name="connsiteX8" fmla="*/ 12450 w 862803"/>
                <a:gd name="connsiteY8" fmla="*/ 221292 h 1555624"/>
                <a:gd name="connsiteX9" fmla="*/ 5545 w 862803"/>
                <a:gd name="connsiteY9" fmla="*/ 109812 h 155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803" h="1555624">
                  <a:moveTo>
                    <a:pt x="0" y="0"/>
                  </a:moveTo>
                  <a:lnTo>
                    <a:pt x="310587" y="0"/>
                  </a:lnTo>
                  <a:lnTo>
                    <a:pt x="319073" y="168067"/>
                  </a:lnTo>
                  <a:cubicBezTo>
                    <a:pt x="359547" y="566605"/>
                    <a:pt x="518463" y="930129"/>
                    <a:pt x="760065" y="1222883"/>
                  </a:cubicBezTo>
                  <a:lnTo>
                    <a:pt x="862803" y="1335924"/>
                  </a:lnTo>
                  <a:lnTo>
                    <a:pt x="643098" y="1555624"/>
                  </a:lnTo>
                  <a:cubicBezTo>
                    <a:pt x="348876" y="1253466"/>
                    <a:pt x="138006" y="869880"/>
                    <a:pt x="47608" y="441692"/>
                  </a:cubicBezTo>
                  <a:lnTo>
                    <a:pt x="17563" y="254794"/>
                  </a:lnTo>
                  <a:lnTo>
                    <a:pt x="12450" y="221292"/>
                  </a:lnTo>
                  <a:lnTo>
                    <a:pt x="5545" y="109812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397BD8-BFD1-42E3-BA0B-CF238B786C23}"/>
                </a:ext>
              </a:extLst>
            </p:cNvPr>
            <p:cNvSpPr/>
            <p:nvPr/>
          </p:nvSpPr>
          <p:spPr>
            <a:xfrm>
              <a:off x="4509409" y="5007817"/>
              <a:ext cx="1555754" cy="865776"/>
            </a:xfrm>
            <a:custGeom>
              <a:avLst/>
              <a:gdLst>
                <a:gd name="connsiteX0" fmla="*/ 223038 w 1555754"/>
                <a:gd name="connsiteY0" fmla="*/ 0 h 865776"/>
                <a:gd name="connsiteX1" fmla="*/ 329754 w 1555754"/>
                <a:gd name="connsiteY1" fmla="*/ 96991 h 865776"/>
                <a:gd name="connsiteX2" fmla="*/ 1384570 w 1555754"/>
                <a:gd name="connsiteY2" fmla="*/ 537982 h 865776"/>
                <a:gd name="connsiteX3" fmla="*/ 1555754 w 1555754"/>
                <a:gd name="connsiteY3" fmla="*/ 546626 h 865776"/>
                <a:gd name="connsiteX4" fmla="*/ 1555754 w 1555754"/>
                <a:gd name="connsiteY4" fmla="*/ 865776 h 865776"/>
                <a:gd name="connsiteX5" fmla="*/ 1420050 w 1555754"/>
                <a:gd name="connsiteY5" fmla="*/ 858924 h 865776"/>
                <a:gd name="connsiteX6" fmla="*/ 1344356 w 1555754"/>
                <a:gd name="connsiteY6" fmla="*/ 854233 h 865776"/>
                <a:gd name="connsiteX7" fmla="*/ 1192174 w 1555754"/>
                <a:gd name="connsiteY7" fmla="*/ 831008 h 865776"/>
                <a:gd name="connsiteX8" fmla="*/ 1120256 w 1555754"/>
                <a:gd name="connsiteY8" fmla="*/ 819444 h 865776"/>
                <a:gd name="connsiteX9" fmla="*/ 992329 w 1555754"/>
                <a:gd name="connsiteY9" fmla="*/ 786550 h 865776"/>
                <a:gd name="connsiteX10" fmla="*/ 903923 w 1555754"/>
                <a:gd name="connsiteY10" fmla="*/ 763391 h 865776"/>
                <a:gd name="connsiteX11" fmla="*/ 0 w 1555754"/>
                <a:gd name="connsiteY11" fmla="*/ 223046 h 86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5754" h="865776">
                  <a:moveTo>
                    <a:pt x="223038" y="0"/>
                  </a:moveTo>
                  <a:lnTo>
                    <a:pt x="329754" y="96991"/>
                  </a:lnTo>
                  <a:cubicBezTo>
                    <a:pt x="622509" y="338593"/>
                    <a:pt x="986032" y="497508"/>
                    <a:pt x="1384570" y="537982"/>
                  </a:cubicBezTo>
                  <a:lnTo>
                    <a:pt x="1555754" y="546626"/>
                  </a:lnTo>
                  <a:lnTo>
                    <a:pt x="1555754" y="865776"/>
                  </a:lnTo>
                  <a:lnTo>
                    <a:pt x="1420050" y="858924"/>
                  </a:lnTo>
                  <a:lnTo>
                    <a:pt x="1344356" y="854233"/>
                  </a:lnTo>
                  <a:lnTo>
                    <a:pt x="1192174" y="831008"/>
                  </a:lnTo>
                  <a:lnTo>
                    <a:pt x="1120256" y="819444"/>
                  </a:lnTo>
                  <a:lnTo>
                    <a:pt x="992329" y="786550"/>
                  </a:lnTo>
                  <a:lnTo>
                    <a:pt x="903923" y="763391"/>
                  </a:lnTo>
                  <a:cubicBezTo>
                    <a:pt x="560294" y="655449"/>
                    <a:pt x="251805" y="468156"/>
                    <a:pt x="0" y="223046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09769DD-9D04-4ACA-A153-B303E9FA6113}"/>
                </a:ext>
              </a:extLst>
            </p:cNvPr>
            <p:cNvSpPr/>
            <p:nvPr/>
          </p:nvSpPr>
          <p:spPr>
            <a:xfrm>
              <a:off x="6121089" y="5010279"/>
              <a:ext cx="1555728" cy="863605"/>
            </a:xfrm>
            <a:custGeom>
              <a:avLst/>
              <a:gdLst>
                <a:gd name="connsiteX0" fmla="*/ 1335757 w 1555728"/>
                <a:gd name="connsiteY0" fmla="*/ 0 h 863605"/>
                <a:gd name="connsiteX1" fmla="*/ 1555728 w 1555728"/>
                <a:gd name="connsiteY1" fmla="*/ 219947 h 863605"/>
                <a:gd name="connsiteX2" fmla="*/ 224067 w 1555728"/>
                <a:gd name="connsiteY2" fmla="*/ 850382 h 863605"/>
                <a:gd name="connsiteX3" fmla="*/ 57164 w 1555728"/>
                <a:gd name="connsiteY3" fmla="*/ 860719 h 863605"/>
                <a:gd name="connsiteX4" fmla="*/ 0 w 1555728"/>
                <a:gd name="connsiteY4" fmla="*/ 863605 h 863605"/>
                <a:gd name="connsiteX5" fmla="*/ 0 w 1555728"/>
                <a:gd name="connsiteY5" fmla="*/ 544455 h 863605"/>
                <a:gd name="connsiteX6" fmla="*/ 176933 w 1555728"/>
                <a:gd name="connsiteY6" fmla="*/ 535521 h 863605"/>
                <a:gd name="connsiteX7" fmla="*/ 1231748 w 1555728"/>
                <a:gd name="connsiteY7" fmla="*/ 94530 h 8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5728" h="863605">
                  <a:moveTo>
                    <a:pt x="1335757" y="0"/>
                  </a:moveTo>
                  <a:lnTo>
                    <a:pt x="1555728" y="219947"/>
                  </a:lnTo>
                  <a:cubicBezTo>
                    <a:pt x="1203186" y="563183"/>
                    <a:pt x="739806" y="792976"/>
                    <a:pt x="224067" y="850382"/>
                  </a:cubicBezTo>
                  <a:lnTo>
                    <a:pt x="57164" y="860719"/>
                  </a:lnTo>
                  <a:lnTo>
                    <a:pt x="0" y="863605"/>
                  </a:lnTo>
                  <a:lnTo>
                    <a:pt x="0" y="544455"/>
                  </a:lnTo>
                  <a:lnTo>
                    <a:pt x="176933" y="535521"/>
                  </a:lnTo>
                  <a:cubicBezTo>
                    <a:pt x="575470" y="495047"/>
                    <a:pt x="938994" y="336132"/>
                    <a:pt x="1231748" y="9453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 dirty="0">
                <a:solidFill>
                  <a:srgbClr val="FFFFFF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183C44-90F4-4B43-8466-515392E996CD}"/>
                </a:ext>
              </a:extLst>
            </p:cNvPr>
            <p:cNvSpPr/>
            <p:nvPr/>
          </p:nvSpPr>
          <p:spPr>
            <a:xfrm>
              <a:off x="3811565" y="2002513"/>
              <a:ext cx="856805" cy="1555649"/>
            </a:xfrm>
            <a:custGeom>
              <a:avLst/>
              <a:gdLst>
                <a:gd name="connsiteX0" fmla="*/ 642766 w 856805"/>
                <a:gd name="connsiteY0" fmla="*/ 0 h 1555649"/>
                <a:gd name="connsiteX1" fmla="*/ 856805 w 856805"/>
                <a:gd name="connsiteY1" fmla="*/ 214002 h 1555649"/>
                <a:gd name="connsiteX2" fmla="*/ 759758 w 856805"/>
                <a:gd name="connsiteY2" fmla="*/ 320780 h 1555649"/>
                <a:gd name="connsiteX3" fmla="*/ 318766 w 856805"/>
                <a:gd name="connsiteY3" fmla="*/ 1375596 h 1555649"/>
                <a:gd name="connsiteX4" fmla="*/ 309674 w 856805"/>
                <a:gd name="connsiteY4" fmla="*/ 1555649 h 1555649"/>
                <a:gd name="connsiteX5" fmla="*/ 0 w 856805"/>
                <a:gd name="connsiteY5" fmla="*/ 1555649 h 1555649"/>
                <a:gd name="connsiteX6" fmla="*/ 6913 w 856805"/>
                <a:gd name="connsiteY6" fmla="*/ 1418739 h 1555649"/>
                <a:gd name="connsiteX7" fmla="*/ 11503 w 856805"/>
                <a:gd name="connsiteY7" fmla="*/ 1344611 h 1555649"/>
                <a:gd name="connsiteX8" fmla="*/ 35697 w 856805"/>
                <a:gd name="connsiteY8" fmla="*/ 1186086 h 1555649"/>
                <a:gd name="connsiteX9" fmla="*/ 46170 w 856805"/>
                <a:gd name="connsiteY9" fmla="*/ 1120903 h 1555649"/>
                <a:gd name="connsiteX10" fmla="*/ 84063 w 856805"/>
                <a:gd name="connsiteY10" fmla="*/ 973531 h 1555649"/>
                <a:gd name="connsiteX11" fmla="*/ 102304 w 856805"/>
                <a:gd name="connsiteY11" fmla="*/ 903863 h 1555649"/>
                <a:gd name="connsiteX12" fmla="*/ 642766 w 856805"/>
                <a:gd name="connsiteY12" fmla="*/ 0 h 15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6805" h="1555649">
                  <a:moveTo>
                    <a:pt x="642766" y="0"/>
                  </a:moveTo>
                  <a:lnTo>
                    <a:pt x="856805" y="214002"/>
                  </a:lnTo>
                  <a:lnTo>
                    <a:pt x="759758" y="320780"/>
                  </a:lnTo>
                  <a:cubicBezTo>
                    <a:pt x="518156" y="613535"/>
                    <a:pt x="359240" y="977058"/>
                    <a:pt x="318766" y="1375596"/>
                  </a:cubicBezTo>
                  <a:lnTo>
                    <a:pt x="309674" y="1555649"/>
                  </a:lnTo>
                  <a:lnTo>
                    <a:pt x="0" y="1555649"/>
                  </a:lnTo>
                  <a:lnTo>
                    <a:pt x="6913" y="1418739"/>
                  </a:lnTo>
                  <a:lnTo>
                    <a:pt x="11503" y="1344611"/>
                  </a:lnTo>
                  <a:lnTo>
                    <a:pt x="35697" y="1186086"/>
                  </a:lnTo>
                  <a:lnTo>
                    <a:pt x="46170" y="1120903"/>
                  </a:lnTo>
                  <a:lnTo>
                    <a:pt x="84063" y="973531"/>
                  </a:lnTo>
                  <a:lnTo>
                    <a:pt x="102304" y="903863"/>
                  </a:lnTo>
                  <a:cubicBezTo>
                    <a:pt x="210190" y="560256"/>
                    <a:pt x="397449" y="251787"/>
                    <a:pt x="642766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</p:grpSp>
      <p:pic>
        <p:nvPicPr>
          <p:cNvPr id="39" name="Graphic 38" descr="Users">
            <a:extLst>
              <a:ext uri="{FF2B5EF4-FFF2-40B4-BE49-F238E27FC236}">
                <a16:creationId xmlns:a16="http://schemas.microsoft.com/office/drawing/2014/main" id="{2AD10F2F-8C8D-4599-92B6-7A6BA483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3403" y="2189749"/>
            <a:ext cx="475365" cy="475366"/>
          </a:xfrm>
          <a:prstGeom prst="rect">
            <a:avLst/>
          </a:prstGeom>
        </p:spPr>
      </p:pic>
      <p:pic>
        <p:nvPicPr>
          <p:cNvPr id="41" name="Graphic 40" descr="Briefcase">
            <a:extLst>
              <a:ext uri="{FF2B5EF4-FFF2-40B4-BE49-F238E27FC236}">
                <a16:creationId xmlns:a16="http://schemas.microsoft.com/office/drawing/2014/main" id="{084514E9-6F71-4051-BE43-CAAA03534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533" y="2758451"/>
            <a:ext cx="475365" cy="475366"/>
          </a:xfrm>
          <a:prstGeom prst="rect">
            <a:avLst/>
          </a:prstGeom>
        </p:spPr>
      </p:pic>
      <p:pic>
        <p:nvPicPr>
          <p:cNvPr id="43" name="Graphic 42" descr="Magnifying glass">
            <a:extLst>
              <a:ext uri="{FF2B5EF4-FFF2-40B4-BE49-F238E27FC236}">
                <a16:creationId xmlns:a16="http://schemas.microsoft.com/office/drawing/2014/main" id="{B4A05E66-EC74-4B42-BE88-EB377AE45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5986" y="3804105"/>
            <a:ext cx="475365" cy="475366"/>
          </a:xfrm>
          <a:prstGeom prst="rect">
            <a:avLst/>
          </a:prstGeom>
        </p:spPr>
      </p:pic>
      <p:pic>
        <p:nvPicPr>
          <p:cNvPr id="45" name="Graphic 44" descr="Shopping cart">
            <a:extLst>
              <a:ext uri="{FF2B5EF4-FFF2-40B4-BE49-F238E27FC236}">
                <a16:creationId xmlns:a16="http://schemas.microsoft.com/office/drawing/2014/main" id="{3BEF967D-9911-499F-AC83-C9D076B89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3339" y="4633037"/>
            <a:ext cx="475365" cy="475366"/>
          </a:xfrm>
          <a:prstGeom prst="rect">
            <a:avLst/>
          </a:prstGeom>
        </p:spPr>
      </p:pic>
      <p:pic>
        <p:nvPicPr>
          <p:cNvPr id="47" name="Graphic 46" descr="Trophy">
            <a:extLst>
              <a:ext uri="{FF2B5EF4-FFF2-40B4-BE49-F238E27FC236}">
                <a16:creationId xmlns:a16="http://schemas.microsoft.com/office/drawing/2014/main" id="{4237BA01-F9E9-4BF8-91EA-DB64CB2F00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9845" y="2214987"/>
            <a:ext cx="475365" cy="475366"/>
          </a:xfrm>
          <a:prstGeom prst="rect">
            <a:avLst/>
          </a:prstGeom>
        </p:spPr>
      </p:pic>
      <p:pic>
        <p:nvPicPr>
          <p:cNvPr id="49" name="Graphic 48" descr="Fire">
            <a:extLst>
              <a:ext uri="{FF2B5EF4-FFF2-40B4-BE49-F238E27FC236}">
                <a16:creationId xmlns:a16="http://schemas.microsoft.com/office/drawing/2014/main" id="{9B656376-4171-4426-9CF2-C98BEEB549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51354" y="3098320"/>
            <a:ext cx="475365" cy="475366"/>
          </a:xfrm>
          <a:prstGeom prst="rect">
            <a:avLst/>
          </a:prstGeom>
        </p:spPr>
      </p:pic>
      <p:pic>
        <p:nvPicPr>
          <p:cNvPr id="51" name="Graphic 50" descr="Heart">
            <a:extLst>
              <a:ext uri="{FF2B5EF4-FFF2-40B4-BE49-F238E27FC236}">
                <a16:creationId xmlns:a16="http://schemas.microsoft.com/office/drawing/2014/main" id="{F32F059E-E0D1-49F8-ADF9-2A08DECDF1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36847" y="4716569"/>
            <a:ext cx="475365" cy="475366"/>
          </a:xfrm>
          <a:prstGeom prst="rect">
            <a:avLst/>
          </a:prstGeom>
        </p:spPr>
      </p:pic>
      <p:pic>
        <p:nvPicPr>
          <p:cNvPr id="53" name="Graphic 52" descr="Pin">
            <a:extLst>
              <a:ext uri="{FF2B5EF4-FFF2-40B4-BE49-F238E27FC236}">
                <a16:creationId xmlns:a16="http://schemas.microsoft.com/office/drawing/2014/main" id="{C4881327-CCB2-4534-A812-DFDC0FA0B5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9898" y="4076999"/>
            <a:ext cx="475365" cy="475366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622E874-6822-4076-B5EA-505481B41974}"/>
              </a:ext>
            </a:extLst>
          </p:cNvPr>
          <p:cNvGrpSpPr/>
          <p:nvPr/>
        </p:nvGrpSpPr>
        <p:grpSpPr>
          <a:xfrm>
            <a:off x="6942352" y="3778290"/>
            <a:ext cx="1957793" cy="1043772"/>
            <a:chOff x="8921977" y="3684643"/>
            <a:chExt cx="2937088" cy="139169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83E70A-CF46-4028-9798-4F52B3DABB24}"/>
                </a:ext>
              </a:extLst>
            </p:cNvPr>
            <p:cNvSpPr txBox="1"/>
            <p:nvPr/>
          </p:nvSpPr>
          <p:spPr>
            <a:xfrm>
              <a:off x="8921977" y="368464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0744264-DDF4-4EA2-AEA4-3D491451DEBD}"/>
                </a:ext>
              </a:extLst>
            </p:cNvPr>
            <p:cNvSpPr txBox="1"/>
            <p:nvPr/>
          </p:nvSpPr>
          <p:spPr>
            <a:xfrm>
              <a:off x="8929772" y="4132490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crasvin tei.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A25DB4-4702-4DAC-8671-FF5B590A719A}"/>
              </a:ext>
            </a:extLst>
          </p:cNvPr>
          <p:cNvGrpSpPr/>
          <p:nvPr/>
        </p:nvGrpSpPr>
        <p:grpSpPr>
          <a:xfrm>
            <a:off x="249702" y="3778290"/>
            <a:ext cx="1957793" cy="1043772"/>
            <a:chOff x="332936" y="3684643"/>
            <a:chExt cx="2937088" cy="13916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53837A-F8D3-4B73-8CAC-C77A483BE8E1}"/>
                </a:ext>
              </a:extLst>
            </p:cNvPr>
            <p:cNvSpPr txBox="1"/>
            <p:nvPr/>
          </p:nvSpPr>
          <p:spPr>
            <a:xfrm>
              <a:off x="332936" y="368464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2AEA73-C9FD-4242-B2E8-FDAEFFAB2E9D}"/>
                </a:ext>
              </a:extLst>
            </p:cNvPr>
            <p:cNvSpPr txBox="1"/>
            <p:nvPr/>
          </p:nvSpPr>
          <p:spPr>
            <a:xfrm>
              <a:off x="340731" y="4132490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crasvin tei.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60B9F34-63A1-46AE-93A4-3E9AD3191A34}"/>
              </a:ext>
            </a:extLst>
          </p:cNvPr>
          <p:cNvGrpSpPr/>
          <p:nvPr/>
        </p:nvGrpSpPr>
        <p:grpSpPr>
          <a:xfrm>
            <a:off x="6697329" y="1522184"/>
            <a:ext cx="2202816" cy="1043772"/>
            <a:chOff x="8929772" y="1314459"/>
            <a:chExt cx="2937088" cy="139169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1A9EF5-A8F5-41DA-9E67-5A2B92C92CB5}"/>
                </a:ext>
              </a:extLst>
            </p:cNvPr>
            <p:cNvSpPr txBox="1"/>
            <p:nvPr/>
          </p:nvSpPr>
          <p:spPr>
            <a:xfrm>
              <a:off x="8929772" y="1314459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CFA3238-8F43-42D0-A8EC-BFB8E6F9E06D}"/>
                </a:ext>
              </a:extLst>
            </p:cNvPr>
            <p:cNvSpPr txBox="1"/>
            <p:nvPr/>
          </p:nvSpPr>
          <p:spPr>
            <a:xfrm>
              <a:off x="8937567" y="1762306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crasvin tei.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784654B-F05C-4308-88D9-270BBC572144}"/>
              </a:ext>
            </a:extLst>
          </p:cNvPr>
          <p:cNvGrpSpPr/>
          <p:nvPr/>
        </p:nvGrpSpPr>
        <p:grpSpPr>
          <a:xfrm>
            <a:off x="255548" y="1522184"/>
            <a:ext cx="2202816" cy="1043772"/>
            <a:chOff x="340731" y="1314459"/>
            <a:chExt cx="2937088" cy="139169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851F6D-F981-473A-A0BB-9FD6070DEF3D}"/>
                </a:ext>
              </a:extLst>
            </p:cNvPr>
            <p:cNvSpPr txBox="1"/>
            <p:nvPr/>
          </p:nvSpPr>
          <p:spPr>
            <a:xfrm>
              <a:off x="340731" y="1314459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rgbClr val="00B09B"/>
                  </a:solidFill>
                </a:rPr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EB8454-EE63-4BCE-BCD0-4098DF31447F}"/>
                </a:ext>
              </a:extLst>
            </p:cNvPr>
            <p:cNvSpPr txBox="1"/>
            <p:nvPr/>
          </p:nvSpPr>
          <p:spPr>
            <a:xfrm>
              <a:off x="348526" y="1762306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crasvin tei. 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1B13AE4-AF89-4E7D-B5EE-BA2FE161302B}"/>
              </a:ext>
            </a:extLst>
          </p:cNvPr>
          <p:cNvGrpSpPr/>
          <p:nvPr/>
        </p:nvGrpSpPr>
        <p:grpSpPr>
          <a:xfrm>
            <a:off x="6942352" y="2650237"/>
            <a:ext cx="1957793" cy="1043772"/>
            <a:chOff x="8929772" y="2499551"/>
            <a:chExt cx="2937088" cy="13916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AB97307-2835-4530-8800-BC7061CF6DA8}"/>
                </a:ext>
              </a:extLst>
            </p:cNvPr>
            <p:cNvSpPr txBox="1"/>
            <p:nvPr/>
          </p:nvSpPr>
          <p:spPr>
            <a:xfrm>
              <a:off x="8929772" y="24995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B349E4E-3C5B-4F30-A816-58DF4CF46712}"/>
                </a:ext>
              </a:extLst>
            </p:cNvPr>
            <p:cNvSpPr txBox="1"/>
            <p:nvPr/>
          </p:nvSpPr>
          <p:spPr>
            <a:xfrm>
              <a:off x="8937567" y="2947398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crasvin tei.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59643F2-6E01-4711-9019-553098CA9404}"/>
              </a:ext>
            </a:extLst>
          </p:cNvPr>
          <p:cNvGrpSpPr/>
          <p:nvPr/>
        </p:nvGrpSpPr>
        <p:grpSpPr>
          <a:xfrm>
            <a:off x="255548" y="2650237"/>
            <a:ext cx="1957793" cy="1043772"/>
            <a:chOff x="340731" y="2499551"/>
            <a:chExt cx="2937088" cy="139169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BC86E7-71FC-44BD-BEEB-4AA9C538177B}"/>
                </a:ext>
              </a:extLst>
            </p:cNvPr>
            <p:cNvSpPr txBox="1"/>
            <p:nvPr/>
          </p:nvSpPr>
          <p:spPr>
            <a:xfrm>
              <a:off x="340731" y="24995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rgbClr val="EB1E42"/>
                  </a:solidFill>
                </a:rPr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9BCBA4-1FD6-4569-8BAB-ACCD6BBC24CC}"/>
                </a:ext>
              </a:extLst>
            </p:cNvPr>
            <p:cNvSpPr txBox="1"/>
            <p:nvPr/>
          </p:nvSpPr>
          <p:spPr>
            <a:xfrm>
              <a:off x="348526" y="2947398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crasvin tei.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492BCD-8CED-4215-AB6F-C5074DB3E80F}"/>
              </a:ext>
            </a:extLst>
          </p:cNvPr>
          <p:cNvGrpSpPr/>
          <p:nvPr/>
        </p:nvGrpSpPr>
        <p:grpSpPr>
          <a:xfrm>
            <a:off x="6697329" y="4906342"/>
            <a:ext cx="2202816" cy="1043772"/>
            <a:chOff x="8921977" y="4869735"/>
            <a:chExt cx="2937088" cy="139169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24398C4-B0A4-43C0-AFC6-DF9AE5761377}"/>
                </a:ext>
              </a:extLst>
            </p:cNvPr>
            <p:cNvSpPr txBox="1"/>
            <p:nvPr/>
          </p:nvSpPr>
          <p:spPr>
            <a:xfrm>
              <a:off x="8921977" y="4869735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B516D78-73EA-445F-8ED1-652D4B02B3FC}"/>
                </a:ext>
              </a:extLst>
            </p:cNvPr>
            <p:cNvSpPr txBox="1"/>
            <p:nvPr/>
          </p:nvSpPr>
          <p:spPr>
            <a:xfrm>
              <a:off x="8929772" y="5317582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crasvin tei. 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552CBC-F86C-4C89-9C48-855EA5DBB8AF}"/>
              </a:ext>
            </a:extLst>
          </p:cNvPr>
          <p:cNvGrpSpPr/>
          <p:nvPr/>
        </p:nvGrpSpPr>
        <p:grpSpPr>
          <a:xfrm>
            <a:off x="249702" y="4906342"/>
            <a:ext cx="2202816" cy="1043772"/>
            <a:chOff x="332936" y="4869735"/>
            <a:chExt cx="2937088" cy="13916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EA0AE2-23AC-4448-BFDF-9DA390D6DBE3}"/>
                </a:ext>
              </a:extLst>
            </p:cNvPr>
            <p:cNvSpPr txBox="1"/>
            <p:nvPr/>
          </p:nvSpPr>
          <p:spPr>
            <a:xfrm>
              <a:off x="332936" y="4869735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888908-387B-4DAA-82F1-6B86DFD5A99B}"/>
                </a:ext>
              </a:extLst>
            </p:cNvPr>
            <p:cNvSpPr txBox="1"/>
            <p:nvPr/>
          </p:nvSpPr>
          <p:spPr>
            <a:xfrm>
              <a:off x="340731" y="5317582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crasvin tei.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8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E7EE-53B9-4D99-8D69-5D4E8913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Cycle Puzzle with 8 Parts for PowerPoint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491994-E871-46E5-BB8B-241AE20B3B03}"/>
              </a:ext>
            </a:extLst>
          </p:cNvPr>
          <p:cNvSpPr/>
          <p:nvPr/>
        </p:nvSpPr>
        <p:spPr>
          <a:xfrm>
            <a:off x="4259979" y="1552962"/>
            <a:ext cx="1769407" cy="1724933"/>
          </a:xfrm>
          <a:custGeom>
            <a:avLst/>
            <a:gdLst>
              <a:gd name="connsiteX0" fmla="*/ 370522 w 1926278"/>
              <a:gd name="connsiteY0" fmla="*/ 0 h 1877855"/>
              <a:gd name="connsiteX1" fmla="*/ 505623 w 1926278"/>
              <a:gd name="connsiteY1" fmla="*/ 6822 h 1877855"/>
              <a:gd name="connsiteX2" fmla="*/ 582152 w 1926278"/>
              <a:gd name="connsiteY2" fmla="*/ 11564 h 1877855"/>
              <a:gd name="connsiteX3" fmla="*/ 731546 w 1926278"/>
              <a:gd name="connsiteY3" fmla="*/ 34364 h 1877855"/>
              <a:gd name="connsiteX4" fmla="*/ 806387 w 1926278"/>
              <a:gd name="connsiteY4" fmla="*/ 46398 h 1877855"/>
              <a:gd name="connsiteX5" fmla="*/ 926546 w 1926278"/>
              <a:gd name="connsiteY5" fmla="*/ 77294 h 1877855"/>
              <a:gd name="connsiteX6" fmla="*/ 1022354 w 1926278"/>
              <a:gd name="connsiteY6" fmla="*/ 102393 h 1877855"/>
              <a:gd name="connsiteX7" fmla="*/ 1926278 w 1926278"/>
              <a:gd name="connsiteY7" fmla="*/ 642738 h 1877855"/>
              <a:gd name="connsiteX8" fmla="*/ 1409034 w 1926278"/>
              <a:gd name="connsiteY8" fmla="*/ 1160001 h 1877855"/>
              <a:gd name="connsiteX9" fmla="*/ 1377383 w 1926278"/>
              <a:gd name="connsiteY9" fmla="*/ 1168252 h 1877855"/>
              <a:gd name="connsiteX10" fmla="*/ 1354851 w 1926278"/>
              <a:gd name="connsiteY10" fmla="*/ 1144518 h 1877855"/>
              <a:gd name="connsiteX11" fmla="*/ 1252117 w 1926278"/>
              <a:gd name="connsiteY11" fmla="*/ 984287 h 1877855"/>
              <a:gd name="connsiteX12" fmla="*/ 1115229 w 1926278"/>
              <a:gd name="connsiteY12" fmla="*/ 967479 h 1877855"/>
              <a:gd name="connsiteX13" fmla="*/ 991484 w 1926278"/>
              <a:gd name="connsiteY13" fmla="*/ 1064250 h 1877855"/>
              <a:gd name="connsiteX14" fmla="*/ 972350 w 1926278"/>
              <a:gd name="connsiteY14" fmla="*/ 1219897 h 1877855"/>
              <a:gd name="connsiteX15" fmla="*/ 1146880 w 1926278"/>
              <a:gd name="connsiteY15" fmla="*/ 1354255 h 1877855"/>
              <a:gd name="connsiteX16" fmla="*/ 1169412 w 1926278"/>
              <a:gd name="connsiteY16" fmla="*/ 1377073 h 1877855"/>
              <a:gd name="connsiteX17" fmla="*/ 1161186 w 1926278"/>
              <a:gd name="connsiteY17" fmla="*/ 1408141 h 1877855"/>
              <a:gd name="connsiteX18" fmla="*/ 691413 w 1926278"/>
              <a:gd name="connsiteY18" fmla="*/ 1877855 h 1877855"/>
              <a:gd name="connsiteX19" fmla="*/ 641639 w 1926278"/>
              <a:gd name="connsiteY19" fmla="*/ 1836791 h 1877855"/>
              <a:gd name="connsiteX20" fmla="*/ 448525 w 1926278"/>
              <a:gd name="connsiteY20" fmla="*/ 1755534 h 1877855"/>
              <a:gd name="connsiteX21" fmla="*/ 370522 w 1926278"/>
              <a:gd name="connsiteY21" fmla="*/ 1747671 h 1877855"/>
              <a:gd name="connsiteX22" fmla="*/ 370522 w 1926278"/>
              <a:gd name="connsiteY22" fmla="*/ 1080650 h 1877855"/>
              <a:gd name="connsiteX23" fmla="*/ 324297 w 1926278"/>
              <a:gd name="connsiteY23" fmla="*/ 1000381 h 1877855"/>
              <a:gd name="connsiteX24" fmla="*/ 231577 w 1926278"/>
              <a:gd name="connsiteY24" fmla="*/ 1000075 h 1877855"/>
              <a:gd name="connsiteX25" fmla="*/ 72247 w 1926278"/>
              <a:gd name="connsiteY25" fmla="*/ 1027681 h 1877855"/>
              <a:gd name="connsiteX26" fmla="*/ 5367 w 1926278"/>
              <a:gd name="connsiteY26" fmla="*/ 941402 h 1877855"/>
              <a:gd name="connsiteX27" fmla="*/ 18421 w 1926278"/>
              <a:gd name="connsiteY27" fmla="*/ 832510 h 1877855"/>
              <a:gd name="connsiteX28" fmla="*/ 89235 w 1926278"/>
              <a:gd name="connsiteY28" fmla="*/ 775975 h 1877855"/>
              <a:gd name="connsiteX29" fmla="*/ 228537 w 1926278"/>
              <a:gd name="connsiteY29" fmla="*/ 809081 h 1877855"/>
              <a:gd name="connsiteX30" fmla="*/ 322777 w 1926278"/>
              <a:gd name="connsiteY30" fmla="*/ 811526 h 1877855"/>
              <a:gd name="connsiteX31" fmla="*/ 370522 w 1926278"/>
              <a:gd name="connsiteY31" fmla="*/ 730035 h 187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6278" h="1877855">
                <a:moveTo>
                  <a:pt x="370522" y="0"/>
                </a:moveTo>
                <a:lnTo>
                  <a:pt x="505623" y="6822"/>
                </a:lnTo>
                <a:lnTo>
                  <a:pt x="582152" y="11564"/>
                </a:lnTo>
                <a:lnTo>
                  <a:pt x="731546" y="34364"/>
                </a:lnTo>
                <a:lnTo>
                  <a:pt x="806387" y="46398"/>
                </a:lnTo>
                <a:lnTo>
                  <a:pt x="926546" y="77294"/>
                </a:lnTo>
                <a:lnTo>
                  <a:pt x="1022354" y="102393"/>
                </a:lnTo>
                <a:cubicBezTo>
                  <a:pt x="1365984" y="210334"/>
                  <a:pt x="1674474" y="397629"/>
                  <a:pt x="1926278" y="642738"/>
                </a:cubicBezTo>
                <a:lnTo>
                  <a:pt x="1409034" y="1160001"/>
                </a:lnTo>
                <a:cubicBezTo>
                  <a:pt x="1396874" y="1172123"/>
                  <a:pt x="1382837" y="1169780"/>
                  <a:pt x="1377383" y="1168252"/>
                </a:cubicBezTo>
                <a:cubicBezTo>
                  <a:pt x="1371928" y="1166419"/>
                  <a:pt x="1358874" y="1161224"/>
                  <a:pt x="1354851" y="1144518"/>
                </a:cubicBezTo>
                <a:cubicBezTo>
                  <a:pt x="1337863" y="1070871"/>
                  <a:pt x="1301383" y="1014031"/>
                  <a:pt x="1252117" y="984287"/>
                </a:cubicBezTo>
                <a:cubicBezTo>
                  <a:pt x="1212598" y="960552"/>
                  <a:pt x="1165120" y="954441"/>
                  <a:pt x="1115229" y="967479"/>
                </a:cubicBezTo>
                <a:cubicBezTo>
                  <a:pt x="1063907" y="980925"/>
                  <a:pt x="1018843" y="1016170"/>
                  <a:pt x="991484" y="1064250"/>
                </a:cubicBezTo>
                <a:cubicBezTo>
                  <a:pt x="964481" y="1112227"/>
                  <a:pt x="957418" y="1169169"/>
                  <a:pt x="972350" y="1219897"/>
                </a:cubicBezTo>
                <a:cubicBezTo>
                  <a:pt x="1000335" y="1314121"/>
                  <a:pt x="1085187" y="1337244"/>
                  <a:pt x="1146880" y="1354255"/>
                </a:cubicBezTo>
                <a:cubicBezTo>
                  <a:pt x="1162974" y="1358839"/>
                  <a:pt x="1167892" y="1371674"/>
                  <a:pt x="1169412" y="1377073"/>
                </a:cubicBezTo>
                <a:cubicBezTo>
                  <a:pt x="1170932" y="1382574"/>
                  <a:pt x="1173078" y="1396223"/>
                  <a:pt x="1161186" y="1408141"/>
                </a:cubicBezTo>
                <a:lnTo>
                  <a:pt x="691413" y="1877855"/>
                </a:lnTo>
                <a:lnTo>
                  <a:pt x="641639" y="1836791"/>
                </a:lnTo>
                <a:cubicBezTo>
                  <a:pt x="584176" y="1797972"/>
                  <a:pt x="518839" y="1769921"/>
                  <a:pt x="448525" y="1755534"/>
                </a:cubicBezTo>
                <a:lnTo>
                  <a:pt x="370522" y="1747671"/>
                </a:lnTo>
                <a:lnTo>
                  <a:pt x="370522" y="1080650"/>
                </a:lnTo>
                <a:cubicBezTo>
                  <a:pt x="370522" y="1047238"/>
                  <a:pt x="353177" y="1017087"/>
                  <a:pt x="324297" y="1000381"/>
                </a:cubicBezTo>
                <a:cubicBezTo>
                  <a:pt x="295417" y="983675"/>
                  <a:pt x="260815" y="983370"/>
                  <a:pt x="231577" y="1000075"/>
                </a:cubicBezTo>
                <a:cubicBezTo>
                  <a:pt x="171404" y="1034098"/>
                  <a:pt x="124820" y="1056304"/>
                  <a:pt x="72247" y="1027681"/>
                </a:cubicBezTo>
                <a:cubicBezTo>
                  <a:pt x="39969" y="1010364"/>
                  <a:pt x="15649" y="978786"/>
                  <a:pt x="5367" y="941402"/>
                </a:cubicBezTo>
                <a:cubicBezTo>
                  <a:pt x="-5005" y="904018"/>
                  <a:pt x="-177" y="864189"/>
                  <a:pt x="18421" y="832510"/>
                </a:cubicBezTo>
                <a:cubicBezTo>
                  <a:pt x="36393" y="802154"/>
                  <a:pt x="60087" y="783004"/>
                  <a:pt x="89235" y="775975"/>
                </a:cubicBezTo>
                <a:cubicBezTo>
                  <a:pt x="128218" y="766196"/>
                  <a:pt x="179272" y="778420"/>
                  <a:pt x="228537" y="809081"/>
                </a:cubicBezTo>
                <a:cubicBezTo>
                  <a:pt x="257685" y="827315"/>
                  <a:pt x="293003" y="828232"/>
                  <a:pt x="322777" y="811526"/>
                </a:cubicBezTo>
                <a:cubicBezTo>
                  <a:pt x="352908" y="794820"/>
                  <a:pt x="370880" y="764363"/>
                  <a:pt x="370522" y="73003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FDF5A6F-5846-4EC6-97AD-04AAF59D91CF}"/>
              </a:ext>
            </a:extLst>
          </p:cNvPr>
          <p:cNvSpPr/>
          <p:nvPr/>
        </p:nvSpPr>
        <p:spPr>
          <a:xfrm>
            <a:off x="3114748" y="1552971"/>
            <a:ext cx="1429033" cy="1724624"/>
          </a:xfrm>
          <a:custGeom>
            <a:avLst/>
            <a:gdLst>
              <a:gd name="connsiteX0" fmla="*/ 1555728 w 1555728"/>
              <a:gd name="connsiteY0" fmla="*/ 0 h 1877519"/>
              <a:gd name="connsiteX1" fmla="*/ 1555728 w 1555728"/>
              <a:gd name="connsiteY1" fmla="*/ 729723 h 1877519"/>
              <a:gd name="connsiteX2" fmla="*/ 1539307 w 1555728"/>
              <a:gd name="connsiteY2" fmla="*/ 757724 h 1877519"/>
              <a:gd name="connsiteX3" fmla="*/ 1506752 w 1555728"/>
              <a:gd name="connsiteY3" fmla="*/ 756808 h 1877519"/>
              <a:gd name="connsiteX4" fmla="*/ 1320640 w 1555728"/>
              <a:gd name="connsiteY4" fmla="*/ 716079 h 1877519"/>
              <a:gd name="connsiteX5" fmla="*/ 1212100 w 1555728"/>
              <a:gd name="connsiteY5" fmla="*/ 800897 h 1877519"/>
              <a:gd name="connsiteX6" fmla="*/ 1192941 w 1555728"/>
              <a:gd name="connsiteY6" fmla="*/ 956887 h 1877519"/>
              <a:gd name="connsiteX7" fmla="*/ 1289310 w 1555728"/>
              <a:gd name="connsiteY7" fmla="*/ 1080294 h 1877519"/>
              <a:gd name="connsiteX8" fmla="*/ 1507688 w 1555728"/>
              <a:gd name="connsiteY8" fmla="*/ 1052090 h 1877519"/>
              <a:gd name="connsiteX9" fmla="*/ 1539595 w 1555728"/>
              <a:gd name="connsiteY9" fmla="*/ 1052090 h 1877519"/>
              <a:gd name="connsiteX10" fmla="*/ 1555440 w 1555728"/>
              <a:gd name="connsiteY10" fmla="*/ 1079684 h 1877519"/>
              <a:gd name="connsiteX11" fmla="*/ 1555440 w 1555728"/>
              <a:gd name="connsiteY11" fmla="*/ 1747680 h 1877519"/>
              <a:gd name="connsiteX12" fmla="*/ 1477606 w 1555728"/>
              <a:gd name="connsiteY12" fmla="*/ 1755526 h 1877519"/>
              <a:gd name="connsiteX13" fmla="*/ 1284492 w 1555728"/>
              <a:gd name="connsiteY13" fmla="*/ 1836783 h 1877519"/>
              <a:gd name="connsiteX14" fmla="*/ 1235117 w 1555728"/>
              <a:gd name="connsiteY14" fmla="*/ 1877519 h 1877519"/>
              <a:gd name="connsiteX15" fmla="*/ 764756 w 1555728"/>
              <a:gd name="connsiteY15" fmla="*/ 1407243 h 1877519"/>
              <a:gd name="connsiteX16" fmla="*/ 675373 w 1555728"/>
              <a:gd name="connsiteY16" fmla="*/ 1383213 h 1877519"/>
              <a:gd name="connsiteX17" fmla="*/ 609687 w 1555728"/>
              <a:gd name="connsiteY17" fmla="*/ 1448582 h 1877519"/>
              <a:gd name="connsiteX18" fmla="*/ 516632 w 1555728"/>
              <a:gd name="connsiteY18" fmla="*/ 1580848 h 1877519"/>
              <a:gd name="connsiteX19" fmla="*/ 408091 w 1555728"/>
              <a:gd name="connsiteY19" fmla="*/ 1567103 h 1877519"/>
              <a:gd name="connsiteX20" fmla="*/ 340244 w 1555728"/>
              <a:gd name="connsiteY20" fmla="*/ 1481063 h 1877519"/>
              <a:gd name="connsiteX21" fmla="*/ 350327 w 1555728"/>
              <a:gd name="connsiteY21" fmla="*/ 1391053 h 1877519"/>
              <a:gd name="connsiteX22" fmla="*/ 472265 w 1555728"/>
              <a:gd name="connsiteY22" fmla="*/ 1316011 h 1877519"/>
              <a:gd name="connsiteX23" fmla="*/ 540688 w 1555728"/>
              <a:gd name="connsiteY23" fmla="*/ 1251253 h 1877519"/>
              <a:gd name="connsiteX24" fmla="*/ 517280 w 1555728"/>
              <a:gd name="connsiteY24" fmla="*/ 1160021 h 1877519"/>
              <a:gd name="connsiteX25" fmla="*/ 0 w 1555728"/>
              <a:gd name="connsiteY25" fmla="*/ 642768 h 1877519"/>
              <a:gd name="connsiteX26" fmla="*/ 903786 w 1555728"/>
              <a:gd name="connsiteY26" fmla="*/ 102385 h 1877519"/>
              <a:gd name="connsiteX27" fmla="*/ 984929 w 1555728"/>
              <a:gd name="connsiteY27" fmla="*/ 81128 h 1877519"/>
              <a:gd name="connsiteX28" fmla="*/ 1120495 w 1555728"/>
              <a:gd name="connsiteY28" fmla="*/ 46270 h 1877519"/>
              <a:gd name="connsiteX29" fmla="*/ 1189563 w 1555728"/>
              <a:gd name="connsiteY29" fmla="*/ 35166 h 1877519"/>
              <a:gd name="connsiteX30" fmla="*/ 1344435 w 1555728"/>
              <a:gd name="connsiteY30" fmla="*/ 11530 h 1877519"/>
              <a:gd name="connsiteX31" fmla="*/ 1419597 w 1555728"/>
              <a:gd name="connsiteY31" fmla="*/ 6874 h 187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5728" h="1877519">
                <a:moveTo>
                  <a:pt x="1555728" y="0"/>
                </a:moveTo>
                <a:lnTo>
                  <a:pt x="1555728" y="729723"/>
                </a:lnTo>
                <a:cubicBezTo>
                  <a:pt x="1555728" y="746727"/>
                  <a:pt x="1544204" y="754975"/>
                  <a:pt x="1539307" y="757724"/>
                </a:cubicBezTo>
                <a:cubicBezTo>
                  <a:pt x="1534409" y="760473"/>
                  <a:pt x="1521084" y="765870"/>
                  <a:pt x="1506752" y="756808"/>
                </a:cubicBezTo>
                <a:cubicBezTo>
                  <a:pt x="1442578" y="716690"/>
                  <a:pt x="1376603" y="702333"/>
                  <a:pt x="1320640" y="716079"/>
                </a:cubicBezTo>
                <a:cubicBezTo>
                  <a:pt x="1275985" y="726974"/>
                  <a:pt x="1238244" y="756502"/>
                  <a:pt x="1212100" y="800897"/>
                </a:cubicBezTo>
                <a:cubicBezTo>
                  <a:pt x="1185018" y="846818"/>
                  <a:pt x="1178032" y="903634"/>
                  <a:pt x="1192941" y="956887"/>
                </a:cubicBezTo>
                <a:cubicBezTo>
                  <a:pt x="1207562" y="1010038"/>
                  <a:pt x="1242854" y="1055043"/>
                  <a:pt x="1289310" y="1080294"/>
                </a:cubicBezTo>
                <a:cubicBezTo>
                  <a:pt x="1375739" y="1127438"/>
                  <a:pt x="1452013" y="1083960"/>
                  <a:pt x="1507688" y="1052090"/>
                </a:cubicBezTo>
                <a:cubicBezTo>
                  <a:pt x="1521949" y="1043537"/>
                  <a:pt x="1534769" y="1049341"/>
                  <a:pt x="1539595" y="1052090"/>
                </a:cubicBezTo>
                <a:cubicBezTo>
                  <a:pt x="1544204" y="1054737"/>
                  <a:pt x="1555440" y="1062985"/>
                  <a:pt x="1555440" y="1079684"/>
                </a:cubicBezTo>
                <a:lnTo>
                  <a:pt x="1555440" y="1747680"/>
                </a:lnTo>
                <a:lnTo>
                  <a:pt x="1477606" y="1755526"/>
                </a:lnTo>
                <a:cubicBezTo>
                  <a:pt x="1407292" y="1769913"/>
                  <a:pt x="1341956" y="1797964"/>
                  <a:pt x="1284492" y="1836783"/>
                </a:cubicBezTo>
                <a:lnTo>
                  <a:pt x="1235117" y="1877519"/>
                </a:lnTo>
                <a:lnTo>
                  <a:pt x="764756" y="1407243"/>
                </a:lnTo>
                <a:cubicBezTo>
                  <a:pt x="741060" y="1383519"/>
                  <a:pt x="707640" y="1374660"/>
                  <a:pt x="675373" y="1383213"/>
                </a:cubicBezTo>
                <a:cubicBezTo>
                  <a:pt x="643179" y="1391664"/>
                  <a:pt x="618546" y="1416305"/>
                  <a:pt x="609687" y="1448582"/>
                </a:cubicBezTo>
                <a:cubicBezTo>
                  <a:pt x="591465" y="1515479"/>
                  <a:pt x="574107" y="1563844"/>
                  <a:pt x="516632" y="1580848"/>
                </a:cubicBezTo>
                <a:cubicBezTo>
                  <a:pt x="481340" y="1591132"/>
                  <a:pt x="441870" y="1586347"/>
                  <a:pt x="408091" y="1567103"/>
                </a:cubicBezTo>
                <a:cubicBezTo>
                  <a:pt x="374311" y="1547960"/>
                  <a:pt x="349391" y="1516701"/>
                  <a:pt x="340244" y="1481063"/>
                </a:cubicBezTo>
                <a:cubicBezTo>
                  <a:pt x="331457" y="1447055"/>
                  <a:pt x="334770" y="1416610"/>
                  <a:pt x="350327" y="1391053"/>
                </a:cubicBezTo>
                <a:cubicBezTo>
                  <a:pt x="370998" y="1356434"/>
                  <a:pt x="415725" y="1329044"/>
                  <a:pt x="472265" y="1316011"/>
                </a:cubicBezTo>
                <a:cubicBezTo>
                  <a:pt x="505684" y="1308374"/>
                  <a:pt x="531253" y="1284039"/>
                  <a:pt x="540688" y="1251253"/>
                </a:cubicBezTo>
                <a:cubicBezTo>
                  <a:pt x="550123" y="1218364"/>
                  <a:pt x="541264" y="1184356"/>
                  <a:pt x="517280" y="1160021"/>
                </a:cubicBezTo>
                <a:lnTo>
                  <a:pt x="0" y="642768"/>
                </a:lnTo>
                <a:cubicBezTo>
                  <a:pt x="251816" y="397633"/>
                  <a:pt x="560182" y="210329"/>
                  <a:pt x="903786" y="102385"/>
                </a:cubicBezTo>
                <a:lnTo>
                  <a:pt x="984929" y="81128"/>
                </a:lnTo>
                <a:lnTo>
                  <a:pt x="1120495" y="46270"/>
                </a:lnTo>
                <a:lnTo>
                  <a:pt x="1189563" y="35166"/>
                </a:lnTo>
                <a:lnTo>
                  <a:pt x="1344435" y="11530"/>
                </a:lnTo>
                <a:lnTo>
                  <a:pt x="1419597" y="6874"/>
                </a:lnTo>
                <a:close/>
              </a:path>
            </a:pathLst>
          </a:custGeom>
          <a:solidFill>
            <a:srgbClr val="00B09B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A060F7-3589-4AC4-A547-A49F85BA2D71}"/>
              </a:ext>
            </a:extLst>
          </p:cNvPr>
          <p:cNvSpPr/>
          <p:nvPr/>
        </p:nvSpPr>
        <p:spPr>
          <a:xfrm>
            <a:off x="4945446" y="2193949"/>
            <a:ext cx="1725080" cy="1428943"/>
          </a:xfrm>
          <a:custGeom>
            <a:avLst/>
            <a:gdLst>
              <a:gd name="connsiteX0" fmla="*/ 1235242 w 1878021"/>
              <a:gd name="connsiteY0" fmla="*/ 0 h 1555624"/>
              <a:gd name="connsiteX1" fmla="*/ 1775643 w 1878021"/>
              <a:gd name="connsiteY1" fmla="*/ 903725 h 1555624"/>
              <a:gd name="connsiteX2" fmla="*/ 1795401 w 1878021"/>
              <a:gd name="connsiteY2" fmla="*/ 979142 h 1555624"/>
              <a:gd name="connsiteX3" fmla="*/ 1831806 w 1878021"/>
              <a:gd name="connsiteY3" fmla="*/ 1120725 h 1555624"/>
              <a:gd name="connsiteX4" fmla="*/ 1842525 w 1878021"/>
              <a:gd name="connsiteY4" fmla="*/ 1187396 h 1555624"/>
              <a:gd name="connsiteX5" fmla="*/ 1866509 w 1878021"/>
              <a:gd name="connsiteY5" fmla="*/ 1344542 h 1555624"/>
              <a:gd name="connsiteX6" fmla="*/ 1871130 w 1878021"/>
              <a:gd name="connsiteY6" fmla="*/ 1419138 h 1555624"/>
              <a:gd name="connsiteX7" fmla="*/ 1878021 w 1878021"/>
              <a:gd name="connsiteY7" fmla="*/ 1555624 h 1555624"/>
              <a:gd name="connsiteX8" fmla="*/ 1147951 w 1878021"/>
              <a:gd name="connsiteY8" fmla="*/ 1555624 h 1555624"/>
              <a:gd name="connsiteX9" fmla="*/ 1119941 w 1878021"/>
              <a:gd name="connsiteY9" fmla="*/ 1539204 h 1555624"/>
              <a:gd name="connsiteX10" fmla="*/ 1120858 w 1878021"/>
              <a:gd name="connsiteY10" fmla="*/ 1506651 h 1555624"/>
              <a:gd name="connsiteX11" fmla="*/ 1161600 w 1878021"/>
              <a:gd name="connsiteY11" fmla="*/ 1320552 h 1555624"/>
              <a:gd name="connsiteX12" fmla="*/ 1076754 w 1878021"/>
              <a:gd name="connsiteY12" fmla="*/ 1212019 h 1555624"/>
              <a:gd name="connsiteX13" fmla="*/ 920812 w 1878021"/>
              <a:gd name="connsiteY13" fmla="*/ 1192861 h 1555624"/>
              <a:gd name="connsiteX14" fmla="*/ 797363 w 1878021"/>
              <a:gd name="connsiteY14" fmla="*/ 1289224 h 1555624"/>
              <a:gd name="connsiteX15" fmla="*/ 825577 w 1878021"/>
              <a:gd name="connsiteY15" fmla="*/ 1507587 h 1555624"/>
              <a:gd name="connsiteX16" fmla="*/ 825577 w 1878021"/>
              <a:gd name="connsiteY16" fmla="*/ 1539492 h 1555624"/>
              <a:gd name="connsiteX17" fmla="*/ 797974 w 1878021"/>
              <a:gd name="connsiteY17" fmla="*/ 1555336 h 1555624"/>
              <a:gd name="connsiteX18" fmla="*/ 130342 w 1878021"/>
              <a:gd name="connsiteY18" fmla="*/ 1555336 h 1555624"/>
              <a:gd name="connsiteX19" fmla="*/ 122540 w 1878021"/>
              <a:gd name="connsiteY19" fmla="*/ 1477944 h 1555624"/>
              <a:gd name="connsiteX20" fmla="*/ 41277 w 1878021"/>
              <a:gd name="connsiteY20" fmla="*/ 1284843 h 1555624"/>
              <a:gd name="connsiteX21" fmla="*/ 0 w 1878021"/>
              <a:gd name="connsiteY21" fmla="*/ 1234818 h 1555624"/>
              <a:gd name="connsiteX22" fmla="*/ 470099 w 1878021"/>
              <a:gd name="connsiteY22" fmla="*/ 764705 h 1555624"/>
              <a:gd name="connsiteX23" fmla="*/ 494137 w 1878021"/>
              <a:gd name="connsiteY23" fmla="*/ 675328 h 1555624"/>
              <a:gd name="connsiteX24" fmla="*/ 428745 w 1878021"/>
              <a:gd name="connsiteY24" fmla="*/ 609646 h 1555624"/>
              <a:gd name="connsiteX25" fmla="*/ 296536 w 1878021"/>
              <a:gd name="connsiteY25" fmla="*/ 516597 h 1555624"/>
              <a:gd name="connsiteX26" fmla="*/ 310185 w 1878021"/>
              <a:gd name="connsiteY26" fmla="*/ 408063 h 1555624"/>
              <a:gd name="connsiteX27" fmla="*/ 396253 w 1878021"/>
              <a:gd name="connsiteY27" fmla="*/ 340221 h 1555624"/>
              <a:gd name="connsiteX28" fmla="*/ 486294 w 1878021"/>
              <a:gd name="connsiteY28" fmla="*/ 350304 h 1555624"/>
              <a:gd name="connsiteX29" fmla="*/ 561362 w 1878021"/>
              <a:gd name="connsiteY29" fmla="*/ 472233 h 1555624"/>
              <a:gd name="connsiteX30" fmla="*/ 626448 w 1878021"/>
              <a:gd name="connsiteY30" fmla="*/ 540652 h 1555624"/>
              <a:gd name="connsiteX31" fmla="*/ 717915 w 1878021"/>
              <a:gd name="connsiteY31" fmla="*/ 517245 h 155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78021" h="1555624">
                <a:moveTo>
                  <a:pt x="1235242" y="0"/>
                </a:moveTo>
                <a:cubicBezTo>
                  <a:pt x="1480397" y="251799"/>
                  <a:pt x="1667701" y="560144"/>
                  <a:pt x="1775643" y="903725"/>
                </a:cubicBezTo>
                <a:lnTo>
                  <a:pt x="1795401" y="979142"/>
                </a:lnTo>
                <a:lnTo>
                  <a:pt x="1831806" y="1120725"/>
                </a:lnTo>
                <a:lnTo>
                  <a:pt x="1842525" y="1187396"/>
                </a:lnTo>
                <a:lnTo>
                  <a:pt x="1866509" y="1344542"/>
                </a:lnTo>
                <a:lnTo>
                  <a:pt x="1871130" y="1419138"/>
                </a:lnTo>
                <a:lnTo>
                  <a:pt x="1878021" y="1555624"/>
                </a:lnTo>
                <a:lnTo>
                  <a:pt x="1147951" y="1555624"/>
                </a:lnTo>
                <a:cubicBezTo>
                  <a:pt x="1130941" y="1555624"/>
                  <a:pt x="1122691" y="1544101"/>
                  <a:pt x="1119941" y="1539204"/>
                </a:cubicBezTo>
                <a:cubicBezTo>
                  <a:pt x="1117191" y="1534306"/>
                  <a:pt x="1111792" y="1521271"/>
                  <a:pt x="1120858" y="1506651"/>
                </a:cubicBezTo>
                <a:cubicBezTo>
                  <a:pt x="1160683" y="1442481"/>
                  <a:pt x="1175351" y="1376511"/>
                  <a:pt x="1161600" y="1320552"/>
                </a:cubicBezTo>
                <a:cubicBezTo>
                  <a:pt x="1150702" y="1275900"/>
                  <a:pt x="1121163" y="1238162"/>
                  <a:pt x="1076754" y="1212019"/>
                </a:cubicBezTo>
                <a:cubicBezTo>
                  <a:pt x="1030919" y="1184939"/>
                  <a:pt x="973981" y="1177953"/>
                  <a:pt x="920812" y="1192861"/>
                </a:cubicBezTo>
                <a:cubicBezTo>
                  <a:pt x="867541" y="1207481"/>
                  <a:pt x="822521" y="1242771"/>
                  <a:pt x="797363" y="1289224"/>
                </a:cubicBezTo>
                <a:cubicBezTo>
                  <a:pt x="750203" y="1375647"/>
                  <a:pt x="793696" y="1451916"/>
                  <a:pt x="825577" y="1507587"/>
                </a:cubicBezTo>
                <a:cubicBezTo>
                  <a:pt x="834133" y="1521847"/>
                  <a:pt x="828327" y="1534666"/>
                  <a:pt x="825577" y="1539492"/>
                </a:cubicBezTo>
                <a:cubicBezTo>
                  <a:pt x="822827" y="1544101"/>
                  <a:pt x="814678" y="1555336"/>
                  <a:pt x="797974" y="1555336"/>
                </a:cubicBezTo>
                <a:lnTo>
                  <a:pt x="130342" y="1555336"/>
                </a:lnTo>
                <a:lnTo>
                  <a:pt x="122540" y="1477944"/>
                </a:lnTo>
                <a:cubicBezTo>
                  <a:pt x="108152" y="1407635"/>
                  <a:pt x="80099" y="1342303"/>
                  <a:pt x="41277" y="1284843"/>
                </a:cubicBezTo>
                <a:lnTo>
                  <a:pt x="0" y="1234818"/>
                </a:lnTo>
                <a:lnTo>
                  <a:pt x="470099" y="764705"/>
                </a:lnTo>
                <a:cubicBezTo>
                  <a:pt x="493831" y="741010"/>
                  <a:pt x="502693" y="707593"/>
                  <a:pt x="494137" y="675328"/>
                </a:cubicBezTo>
                <a:cubicBezTo>
                  <a:pt x="485683" y="643135"/>
                  <a:pt x="461034" y="618505"/>
                  <a:pt x="428745" y="609646"/>
                </a:cubicBezTo>
                <a:cubicBezTo>
                  <a:pt x="361826" y="591425"/>
                  <a:pt x="313546" y="574069"/>
                  <a:pt x="296536" y="516597"/>
                </a:cubicBezTo>
                <a:cubicBezTo>
                  <a:pt x="286146" y="481307"/>
                  <a:pt x="291036" y="441841"/>
                  <a:pt x="310185" y="408063"/>
                </a:cubicBezTo>
                <a:cubicBezTo>
                  <a:pt x="329334" y="374286"/>
                  <a:pt x="360603" y="349367"/>
                  <a:pt x="396253" y="340221"/>
                </a:cubicBezTo>
                <a:cubicBezTo>
                  <a:pt x="430273" y="331434"/>
                  <a:pt x="460728" y="334747"/>
                  <a:pt x="486294" y="350304"/>
                </a:cubicBezTo>
                <a:cubicBezTo>
                  <a:pt x="520925" y="370973"/>
                  <a:pt x="548324" y="415697"/>
                  <a:pt x="561362" y="472233"/>
                </a:cubicBezTo>
                <a:cubicBezTo>
                  <a:pt x="569307" y="505650"/>
                  <a:pt x="593548" y="531217"/>
                  <a:pt x="626448" y="540652"/>
                </a:cubicBezTo>
                <a:cubicBezTo>
                  <a:pt x="659551" y="550086"/>
                  <a:pt x="693673" y="541228"/>
                  <a:pt x="717915" y="5172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F993E4-CDDA-4F3C-A057-B4350EE79070}"/>
              </a:ext>
            </a:extLst>
          </p:cNvPr>
          <p:cNvSpPr/>
          <p:nvPr/>
        </p:nvSpPr>
        <p:spPr>
          <a:xfrm>
            <a:off x="4945882" y="3339112"/>
            <a:ext cx="1724666" cy="1769291"/>
          </a:xfrm>
          <a:custGeom>
            <a:avLst/>
            <a:gdLst>
              <a:gd name="connsiteX0" fmla="*/ 993320 w 1877571"/>
              <a:gd name="connsiteY0" fmla="*/ 1029 h 1926145"/>
              <a:gd name="connsiteX1" fmla="*/ 1045623 w 1877571"/>
              <a:gd name="connsiteY1" fmla="*/ 18419 h 1926145"/>
              <a:gd name="connsiteX2" fmla="*/ 1102153 w 1877571"/>
              <a:gd name="connsiteY2" fmla="*/ 89227 h 1926145"/>
              <a:gd name="connsiteX3" fmla="*/ 1069050 w 1877571"/>
              <a:gd name="connsiteY3" fmla="*/ 228521 h 1926145"/>
              <a:gd name="connsiteX4" fmla="*/ 1066606 w 1877571"/>
              <a:gd name="connsiteY4" fmla="*/ 322754 h 1926145"/>
              <a:gd name="connsiteX5" fmla="*/ 1147479 w 1877571"/>
              <a:gd name="connsiteY5" fmla="*/ 370496 h 1926145"/>
              <a:gd name="connsiteX6" fmla="*/ 1877571 w 1877571"/>
              <a:gd name="connsiteY6" fmla="*/ 370496 h 1926145"/>
              <a:gd name="connsiteX7" fmla="*/ 1870783 w 1877571"/>
              <a:gd name="connsiteY7" fmla="*/ 504924 h 1926145"/>
              <a:gd name="connsiteX8" fmla="*/ 1865983 w 1877571"/>
              <a:gd name="connsiteY8" fmla="*/ 582384 h 1926145"/>
              <a:gd name="connsiteX9" fmla="*/ 1843704 w 1877571"/>
              <a:gd name="connsiteY9" fmla="*/ 728365 h 1926145"/>
              <a:gd name="connsiteX10" fmla="*/ 1831091 w 1877571"/>
              <a:gd name="connsiteY10" fmla="*/ 806800 h 1926145"/>
              <a:gd name="connsiteX11" fmla="*/ 1802822 w 1877571"/>
              <a:gd name="connsiteY11" fmla="*/ 916744 h 1926145"/>
              <a:gd name="connsiteX12" fmla="*/ 1775172 w 1877571"/>
              <a:gd name="connsiteY12" fmla="*/ 1022283 h 1926145"/>
              <a:gd name="connsiteX13" fmla="*/ 1234770 w 1877571"/>
              <a:gd name="connsiteY13" fmla="*/ 1926145 h 1926145"/>
              <a:gd name="connsiteX14" fmla="*/ 717442 w 1877571"/>
              <a:gd name="connsiteY14" fmla="*/ 1408937 h 1926145"/>
              <a:gd name="connsiteX15" fmla="*/ 709294 w 1877571"/>
              <a:gd name="connsiteY15" fmla="*/ 1377287 h 1926145"/>
              <a:gd name="connsiteX16" fmla="*/ 733026 w 1877571"/>
              <a:gd name="connsiteY16" fmla="*/ 1354757 h 1926145"/>
              <a:gd name="connsiteX17" fmla="*/ 893246 w 1877571"/>
              <a:gd name="connsiteY17" fmla="*/ 1252031 h 1926145"/>
              <a:gd name="connsiteX18" fmla="*/ 909951 w 1877571"/>
              <a:gd name="connsiteY18" fmla="*/ 1115151 h 1926145"/>
              <a:gd name="connsiteX19" fmla="*/ 813289 w 1877571"/>
              <a:gd name="connsiteY19" fmla="*/ 991415 h 1926145"/>
              <a:gd name="connsiteX20" fmla="*/ 657551 w 1877571"/>
              <a:gd name="connsiteY20" fmla="*/ 972282 h 1926145"/>
              <a:gd name="connsiteX21" fmla="*/ 523202 w 1877571"/>
              <a:gd name="connsiteY21" fmla="*/ 1146801 h 1926145"/>
              <a:gd name="connsiteX22" fmla="*/ 500386 w 1877571"/>
              <a:gd name="connsiteY22" fmla="*/ 1169331 h 1926145"/>
              <a:gd name="connsiteX23" fmla="*/ 469626 w 1877571"/>
              <a:gd name="connsiteY23" fmla="*/ 1161106 h 1926145"/>
              <a:gd name="connsiteX24" fmla="*/ 0 w 1877571"/>
              <a:gd name="connsiteY24" fmla="*/ 691480 h 1926145"/>
              <a:gd name="connsiteX25" fmla="*/ 40803 w 1877571"/>
              <a:gd name="connsiteY25" fmla="*/ 642029 h 1926145"/>
              <a:gd name="connsiteX26" fmla="*/ 122066 w 1877571"/>
              <a:gd name="connsiteY26" fmla="*/ 448928 h 1926145"/>
              <a:gd name="connsiteX27" fmla="*/ 129973 w 1877571"/>
              <a:gd name="connsiteY27" fmla="*/ 370496 h 1926145"/>
              <a:gd name="connsiteX28" fmla="*/ 797501 w 1877571"/>
              <a:gd name="connsiteY28" fmla="*/ 370496 h 1926145"/>
              <a:gd name="connsiteX29" fmla="*/ 877764 w 1877571"/>
              <a:gd name="connsiteY29" fmla="*/ 324274 h 1926145"/>
              <a:gd name="connsiteX30" fmla="*/ 878070 w 1877571"/>
              <a:gd name="connsiteY30" fmla="*/ 231560 h 1926145"/>
              <a:gd name="connsiteX31" fmla="*/ 850365 w 1877571"/>
              <a:gd name="connsiteY31" fmla="*/ 72240 h 1926145"/>
              <a:gd name="connsiteX32" fmla="*/ 936739 w 1877571"/>
              <a:gd name="connsiteY32" fmla="*/ 5365 h 1926145"/>
              <a:gd name="connsiteX33" fmla="*/ 993320 w 1877571"/>
              <a:gd name="connsiteY33" fmla="*/ 1029 h 192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77571" h="1926145">
                <a:moveTo>
                  <a:pt x="993320" y="1029"/>
                </a:moveTo>
                <a:cubicBezTo>
                  <a:pt x="1011909" y="3264"/>
                  <a:pt x="1029785" y="9120"/>
                  <a:pt x="1045623" y="18419"/>
                </a:cubicBezTo>
                <a:cubicBezTo>
                  <a:pt x="1075976" y="36389"/>
                  <a:pt x="1095125" y="60081"/>
                  <a:pt x="1102153" y="89227"/>
                </a:cubicBezTo>
                <a:cubicBezTo>
                  <a:pt x="1111932" y="128476"/>
                  <a:pt x="1099709" y="179258"/>
                  <a:pt x="1069050" y="228521"/>
                </a:cubicBezTo>
                <a:cubicBezTo>
                  <a:pt x="1050818" y="257667"/>
                  <a:pt x="1049901" y="292982"/>
                  <a:pt x="1066606" y="322754"/>
                </a:cubicBezTo>
                <a:cubicBezTo>
                  <a:pt x="1083004" y="352883"/>
                  <a:pt x="1113459" y="370854"/>
                  <a:pt x="1147479" y="370496"/>
                </a:cubicBezTo>
                <a:lnTo>
                  <a:pt x="1877571" y="370496"/>
                </a:lnTo>
                <a:lnTo>
                  <a:pt x="1870783" y="504924"/>
                </a:lnTo>
                <a:lnTo>
                  <a:pt x="1865983" y="582384"/>
                </a:lnTo>
                <a:lnTo>
                  <a:pt x="1843704" y="728365"/>
                </a:lnTo>
                <a:lnTo>
                  <a:pt x="1831091" y="806800"/>
                </a:lnTo>
                <a:lnTo>
                  <a:pt x="1802822" y="916744"/>
                </a:lnTo>
                <a:lnTo>
                  <a:pt x="1775172" y="1022283"/>
                </a:lnTo>
                <a:cubicBezTo>
                  <a:pt x="1667230" y="1365890"/>
                  <a:pt x="1479926" y="1674358"/>
                  <a:pt x="1234770" y="1926145"/>
                </a:cubicBezTo>
                <a:lnTo>
                  <a:pt x="717442" y="1408937"/>
                </a:lnTo>
                <a:cubicBezTo>
                  <a:pt x="705321" y="1396777"/>
                  <a:pt x="707766" y="1382741"/>
                  <a:pt x="709294" y="1377287"/>
                </a:cubicBezTo>
                <a:cubicBezTo>
                  <a:pt x="711127" y="1371833"/>
                  <a:pt x="716322" y="1358780"/>
                  <a:pt x="733026" y="1354757"/>
                </a:cubicBezTo>
                <a:cubicBezTo>
                  <a:pt x="806566" y="1337770"/>
                  <a:pt x="863402" y="1301293"/>
                  <a:pt x="893246" y="1252031"/>
                </a:cubicBezTo>
                <a:cubicBezTo>
                  <a:pt x="916979" y="1212513"/>
                  <a:pt x="923090" y="1165039"/>
                  <a:pt x="909951" y="1115151"/>
                </a:cubicBezTo>
                <a:cubicBezTo>
                  <a:pt x="896607" y="1063833"/>
                  <a:pt x="861365" y="1018773"/>
                  <a:pt x="813289" y="991415"/>
                </a:cubicBezTo>
                <a:cubicBezTo>
                  <a:pt x="765213" y="964414"/>
                  <a:pt x="708377" y="957351"/>
                  <a:pt x="657551" y="972282"/>
                </a:cubicBezTo>
                <a:cubicBezTo>
                  <a:pt x="563334" y="1000266"/>
                  <a:pt x="540212" y="1085111"/>
                  <a:pt x="523202" y="1146801"/>
                </a:cubicBezTo>
                <a:cubicBezTo>
                  <a:pt x="518619" y="1162894"/>
                  <a:pt x="505887" y="1167811"/>
                  <a:pt x="500386" y="1169331"/>
                </a:cubicBezTo>
                <a:cubicBezTo>
                  <a:pt x="495192" y="1170851"/>
                  <a:pt x="481543" y="1172996"/>
                  <a:pt x="469626" y="1161106"/>
                </a:cubicBezTo>
                <a:lnTo>
                  <a:pt x="0" y="691480"/>
                </a:lnTo>
                <a:lnTo>
                  <a:pt x="40803" y="642029"/>
                </a:lnTo>
                <a:cubicBezTo>
                  <a:pt x="79625" y="584569"/>
                  <a:pt x="107678" y="519237"/>
                  <a:pt x="122066" y="448928"/>
                </a:cubicBezTo>
                <a:lnTo>
                  <a:pt x="129973" y="370496"/>
                </a:lnTo>
                <a:lnTo>
                  <a:pt x="797501" y="370496"/>
                </a:lnTo>
                <a:cubicBezTo>
                  <a:pt x="830910" y="370496"/>
                  <a:pt x="861060" y="353151"/>
                  <a:pt x="877764" y="324274"/>
                </a:cubicBezTo>
                <a:cubicBezTo>
                  <a:pt x="894468" y="295396"/>
                  <a:pt x="894774" y="260796"/>
                  <a:pt x="878070" y="231560"/>
                </a:cubicBezTo>
                <a:cubicBezTo>
                  <a:pt x="843948" y="171391"/>
                  <a:pt x="821743" y="124811"/>
                  <a:pt x="850365" y="72240"/>
                </a:cubicBezTo>
                <a:cubicBezTo>
                  <a:pt x="867680" y="39965"/>
                  <a:pt x="899357" y="15647"/>
                  <a:pt x="936739" y="5365"/>
                </a:cubicBezTo>
                <a:cubicBezTo>
                  <a:pt x="955430" y="179"/>
                  <a:pt x="974731" y="-1206"/>
                  <a:pt x="993320" y="102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70106C-E1CA-4B78-8B36-51730FE4DC61}"/>
              </a:ext>
            </a:extLst>
          </p:cNvPr>
          <p:cNvSpPr/>
          <p:nvPr/>
        </p:nvSpPr>
        <p:spPr>
          <a:xfrm>
            <a:off x="2473453" y="3674283"/>
            <a:ext cx="1722453" cy="1428943"/>
          </a:xfrm>
          <a:custGeom>
            <a:avLst/>
            <a:gdLst>
              <a:gd name="connsiteX0" fmla="*/ 0 w 1875161"/>
              <a:gd name="connsiteY0" fmla="*/ 0 h 1555624"/>
              <a:gd name="connsiteX1" fmla="*/ 730377 w 1875161"/>
              <a:gd name="connsiteY1" fmla="*/ 0 h 1555624"/>
              <a:gd name="connsiteX2" fmla="*/ 758383 w 1875161"/>
              <a:gd name="connsiteY2" fmla="*/ 16421 h 1555624"/>
              <a:gd name="connsiteX3" fmla="*/ 757467 w 1875161"/>
              <a:gd name="connsiteY3" fmla="*/ 48973 h 1555624"/>
              <a:gd name="connsiteX4" fmla="*/ 716730 w 1875161"/>
              <a:gd name="connsiteY4" fmla="*/ 235072 h 1555624"/>
              <a:gd name="connsiteX5" fmla="*/ 801564 w 1875161"/>
              <a:gd name="connsiteY5" fmla="*/ 343606 h 1555624"/>
              <a:gd name="connsiteX6" fmla="*/ 901573 w 1875161"/>
              <a:gd name="connsiteY6" fmla="*/ 370325 h 1555624"/>
              <a:gd name="connsiteX7" fmla="*/ 957281 w 1875161"/>
              <a:gd name="connsiteY7" fmla="*/ 362763 h 1555624"/>
              <a:gd name="connsiteX8" fmla="*/ 1080713 w 1875161"/>
              <a:gd name="connsiteY8" fmla="*/ 266401 h 1555624"/>
              <a:gd name="connsiteX9" fmla="*/ 1052401 w 1875161"/>
              <a:gd name="connsiteY9" fmla="*/ 48037 h 1555624"/>
              <a:gd name="connsiteX10" fmla="*/ 1052401 w 1875161"/>
              <a:gd name="connsiteY10" fmla="*/ 16133 h 1555624"/>
              <a:gd name="connsiteX11" fmla="*/ 1080102 w 1875161"/>
              <a:gd name="connsiteY11" fmla="*/ 288 h 1555624"/>
              <a:gd name="connsiteX12" fmla="*/ 1747063 w 1875161"/>
              <a:gd name="connsiteY12" fmla="*/ 288 h 1555624"/>
              <a:gd name="connsiteX13" fmla="*/ 1755506 w 1875161"/>
              <a:gd name="connsiteY13" fmla="*/ 84043 h 1555624"/>
              <a:gd name="connsiteX14" fmla="*/ 1836769 w 1875161"/>
              <a:gd name="connsiteY14" fmla="*/ 277144 h 1555624"/>
              <a:gd name="connsiteX15" fmla="*/ 1875161 w 1875161"/>
              <a:gd name="connsiteY15" fmla="*/ 323672 h 1555624"/>
              <a:gd name="connsiteX16" fmla="*/ 1407932 w 1875161"/>
              <a:gd name="connsiteY16" fmla="*/ 790920 h 1555624"/>
              <a:gd name="connsiteX17" fmla="*/ 1383897 w 1875161"/>
              <a:gd name="connsiteY17" fmla="*/ 880296 h 1555624"/>
              <a:gd name="connsiteX18" fmla="*/ 1449280 w 1875161"/>
              <a:gd name="connsiteY18" fmla="*/ 945978 h 1555624"/>
              <a:gd name="connsiteX19" fmla="*/ 1581573 w 1875161"/>
              <a:gd name="connsiteY19" fmla="*/ 1039027 h 1555624"/>
              <a:gd name="connsiteX20" fmla="*/ 1567824 w 1875161"/>
              <a:gd name="connsiteY20" fmla="*/ 1147273 h 1555624"/>
              <a:gd name="connsiteX21" fmla="*/ 1481768 w 1875161"/>
              <a:gd name="connsiteY21" fmla="*/ 1215043 h 1555624"/>
              <a:gd name="connsiteX22" fmla="*/ 1391739 w 1875161"/>
              <a:gd name="connsiteY22" fmla="*/ 1205033 h 1555624"/>
              <a:gd name="connsiteX23" fmla="*/ 1316682 w 1875161"/>
              <a:gd name="connsiteY23" fmla="*/ 1083103 h 1555624"/>
              <a:gd name="connsiteX24" fmla="*/ 1251604 w 1875161"/>
              <a:gd name="connsiteY24" fmla="*/ 1014685 h 1555624"/>
              <a:gd name="connsiteX25" fmla="*/ 1160354 w 1875161"/>
              <a:gd name="connsiteY25" fmla="*/ 1038379 h 1555624"/>
              <a:gd name="connsiteX26" fmla="*/ 643098 w 1875161"/>
              <a:gd name="connsiteY26" fmla="*/ 1555624 h 1555624"/>
              <a:gd name="connsiteX27" fmla="*/ 47608 w 1875161"/>
              <a:gd name="connsiteY27" fmla="*/ 441692 h 1555624"/>
              <a:gd name="connsiteX28" fmla="*/ 17563 w 1875161"/>
              <a:gd name="connsiteY28" fmla="*/ 254794 h 1555624"/>
              <a:gd name="connsiteX29" fmla="*/ 12450 w 1875161"/>
              <a:gd name="connsiteY29" fmla="*/ 221292 h 1555624"/>
              <a:gd name="connsiteX30" fmla="*/ 5545 w 1875161"/>
              <a:gd name="connsiteY30" fmla="*/ 109812 h 155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875161" h="1555624">
                <a:moveTo>
                  <a:pt x="0" y="0"/>
                </a:moveTo>
                <a:lnTo>
                  <a:pt x="730377" y="0"/>
                </a:lnTo>
                <a:cubicBezTo>
                  <a:pt x="747384" y="0"/>
                  <a:pt x="755634" y="11523"/>
                  <a:pt x="758383" y="16421"/>
                </a:cubicBezTo>
                <a:cubicBezTo>
                  <a:pt x="761133" y="21318"/>
                  <a:pt x="766531" y="34353"/>
                  <a:pt x="757467" y="48973"/>
                </a:cubicBezTo>
                <a:cubicBezTo>
                  <a:pt x="717646" y="113143"/>
                  <a:pt x="702981" y="179113"/>
                  <a:pt x="716730" y="235072"/>
                </a:cubicBezTo>
                <a:cubicBezTo>
                  <a:pt x="727627" y="279724"/>
                  <a:pt x="757161" y="317463"/>
                  <a:pt x="801564" y="343606"/>
                </a:cubicBezTo>
                <a:cubicBezTo>
                  <a:pt x="831302" y="361251"/>
                  <a:pt x="866030" y="370325"/>
                  <a:pt x="901573" y="370325"/>
                </a:cubicBezTo>
                <a:cubicBezTo>
                  <a:pt x="920109" y="370325"/>
                  <a:pt x="938949" y="367948"/>
                  <a:pt x="957281" y="362763"/>
                </a:cubicBezTo>
                <a:cubicBezTo>
                  <a:pt x="1010442" y="348143"/>
                  <a:pt x="1055457" y="312853"/>
                  <a:pt x="1080713" y="266401"/>
                </a:cubicBezTo>
                <a:cubicBezTo>
                  <a:pt x="1127866" y="179977"/>
                  <a:pt x="1084074" y="103708"/>
                  <a:pt x="1052401" y="48037"/>
                </a:cubicBezTo>
                <a:cubicBezTo>
                  <a:pt x="1043949" y="33777"/>
                  <a:pt x="1049652" y="20670"/>
                  <a:pt x="1052401" y="16133"/>
                </a:cubicBezTo>
                <a:cubicBezTo>
                  <a:pt x="1055151" y="11523"/>
                  <a:pt x="1063400" y="288"/>
                  <a:pt x="1080102" y="288"/>
                </a:cubicBezTo>
                <a:lnTo>
                  <a:pt x="1747063" y="288"/>
                </a:lnTo>
                <a:lnTo>
                  <a:pt x="1755506" y="84043"/>
                </a:lnTo>
                <a:cubicBezTo>
                  <a:pt x="1769895" y="154352"/>
                  <a:pt x="1797948" y="219684"/>
                  <a:pt x="1836769" y="277144"/>
                </a:cubicBezTo>
                <a:lnTo>
                  <a:pt x="1875161" y="323672"/>
                </a:lnTo>
                <a:lnTo>
                  <a:pt x="1407932" y="790920"/>
                </a:lnTo>
                <a:cubicBezTo>
                  <a:pt x="1384203" y="814614"/>
                  <a:pt x="1375343" y="848031"/>
                  <a:pt x="1383897" y="880296"/>
                </a:cubicBezTo>
                <a:cubicBezTo>
                  <a:pt x="1392350" y="912489"/>
                  <a:pt x="1416996" y="937120"/>
                  <a:pt x="1449280" y="945978"/>
                </a:cubicBezTo>
                <a:cubicBezTo>
                  <a:pt x="1516190" y="964199"/>
                  <a:pt x="1564463" y="981556"/>
                  <a:pt x="1581573" y="1039027"/>
                </a:cubicBezTo>
                <a:cubicBezTo>
                  <a:pt x="1591859" y="1073957"/>
                  <a:pt x="1586970" y="1113496"/>
                  <a:pt x="1567824" y="1147273"/>
                </a:cubicBezTo>
                <a:cubicBezTo>
                  <a:pt x="1548678" y="1180978"/>
                  <a:pt x="1517412" y="1205969"/>
                  <a:pt x="1481768" y="1215043"/>
                </a:cubicBezTo>
                <a:cubicBezTo>
                  <a:pt x="1447752" y="1223902"/>
                  <a:pt x="1417302" y="1220517"/>
                  <a:pt x="1391739" y="1205033"/>
                </a:cubicBezTo>
                <a:cubicBezTo>
                  <a:pt x="1357113" y="1184363"/>
                  <a:pt x="1329717" y="1139639"/>
                  <a:pt x="1316682" y="1083103"/>
                </a:cubicBezTo>
                <a:cubicBezTo>
                  <a:pt x="1308738" y="1049686"/>
                  <a:pt x="1284398" y="1024119"/>
                  <a:pt x="1251604" y="1014685"/>
                </a:cubicBezTo>
                <a:cubicBezTo>
                  <a:pt x="1218710" y="1005250"/>
                  <a:pt x="1184694" y="1014109"/>
                  <a:pt x="1160354" y="1038379"/>
                </a:cubicBezTo>
                <a:lnTo>
                  <a:pt x="643098" y="1555624"/>
                </a:lnTo>
                <a:cubicBezTo>
                  <a:pt x="348876" y="1253466"/>
                  <a:pt x="138006" y="869880"/>
                  <a:pt x="47608" y="441692"/>
                </a:cubicBezTo>
                <a:lnTo>
                  <a:pt x="17563" y="254794"/>
                </a:lnTo>
                <a:lnTo>
                  <a:pt x="12450" y="221292"/>
                </a:lnTo>
                <a:lnTo>
                  <a:pt x="5545" y="1098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8BFB0DD-03BD-44A7-BA3E-6BF667000A7B}"/>
              </a:ext>
            </a:extLst>
          </p:cNvPr>
          <p:cNvSpPr/>
          <p:nvPr/>
        </p:nvSpPr>
        <p:spPr>
          <a:xfrm>
            <a:off x="3114747" y="4025069"/>
            <a:ext cx="1769404" cy="1724724"/>
          </a:xfrm>
          <a:custGeom>
            <a:avLst/>
            <a:gdLst>
              <a:gd name="connsiteX0" fmla="*/ 1234643 w 1926274"/>
              <a:gd name="connsiteY0" fmla="*/ 0 h 1877627"/>
              <a:gd name="connsiteX1" fmla="*/ 1284493 w 1926274"/>
              <a:gd name="connsiteY1" fmla="*/ 41127 h 1877627"/>
              <a:gd name="connsiteX2" fmla="*/ 1477607 w 1926274"/>
              <a:gd name="connsiteY2" fmla="*/ 122385 h 1877627"/>
              <a:gd name="connsiteX3" fmla="*/ 1555754 w 1926274"/>
              <a:gd name="connsiteY3" fmla="*/ 130262 h 1877627"/>
              <a:gd name="connsiteX4" fmla="*/ 1555754 w 1926274"/>
              <a:gd name="connsiteY4" fmla="*/ 796985 h 1877627"/>
              <a:gd name="connsiteX5" fmla="*/ 1601979 w 1926274"/>
              <a:gd name="connsiteY5" fmla="*/ 877253 h 1877627"/>
              <a:gd name="connsiteX6" fmla="*/ 1694698 w 1926274"/>
              <a:gd name="connsiteY6" fmla="*/ 877559 h 1877627"/>
              <a:gd name="connsiteX7" fmla="*/ 1854029 w 1926274"/>
              <a:gd name="connsiteY7" fmla="*/ 849954 h 1877627"/>
              <a:gd name="connsiteX8" fmla="*/ 1920909 w 1926274"/>
              <a:gd name="connsiteY8" fmla="*/ 936232 h 1877627"/>
              <a:gd name="connsiteX9" fmla="*/ 1907854 w 1926274"/>
              <a:gd name="connsiteY9" fmla="*/ 1045125 h 1877627"/>
              <a:gd name="connsiteX10" fmla="*/ 1837041 w 1926274"/>
              <a:gd name="connsiteY10" fmla="*/ 1101659 h 1877627"/>
              <a:gd name="connsiteX11" fmla="*/ 1697738 w 1926274"/>
              <a:gd name="connsiteY11" fmla="*/ 1068553 h 1877627"/>
              <a:gd name="connsiteX12" fmla="*/ 1603499 w 1926274"/>
              <a:gd name="connsiteY12" fmla="*/ 1066108 h 1877627"/>
              <a:gd name="connsiteX13" fmla="*/ 1555754 w 1926274"/>
              <a:gd name="connsiteY13" fmla="*/ 1147599 h 1877627"/>
              <a:gd name="connsiteX14" fmla="*/ 1555754 w 1926274"/>
              <a:gd name="connsiteY14" fmla="*/ 1877627 h 1877627"/>
              <a:gd name="connsiteX15" fmla="*/ 1420050 w 1926274"/>
              <a:gd name="connsiteY15" fmla="*/ 1870775 h 1877627"/>
              <a:gd name="connsiteX16" fmla="*/ 1344356 w 1926274"/>
              <a:gd name="connsiteY16" fmla="*/ 1866084 h 1877627"/>
              <a:gd name="connsiteX17" fmla="*/ 1192174 w 1926274"/>
              <a:gd name="connsiteY17" fmla="*/ 1842859 h 1877627"/>
              <a:gd name="connsiteX18" fmla="*/ 1120256 w 1926274"/>
              <a:gd name="connsiteY18" fmla="*/ 1831295 h 1877627"/>
              <a:gd name="connsiteX19" fmla="*/ 992329 w 1926274"/>
              <a:gd name="connsiteY19" fmla="*/ 1798401 h 1877627"/>
              <a:gd name="connsiteX20" fmla="*/ 903923 w 1926274"/>
              <a:gd name="connsiteY20" fmla="*/ 1775242 h 1877627"/>
              <a:gd name="connsiteX21" fmla="*/ 0 w 1926274"/>
              <a:gd name="connsiteY21" fmla="*/ 1234897 h 1877627"/>
              <a:gd name="connsiteX22" fmla="*/ 517244 w 1926274"/>
              <a:gd name="connsiteY22" fmla="*/ 717633 h 1877627"/>
              <a:gd name="connsiteX23" fmla="*/ 548895 w 1926274"/>
              <a:gd name="connsiteY23" fmla="*/ 709382 h 1877627"/>
              <a:gd name="connsiteX24" fmla="*/ 571427 w 1926274"/>
              <a:gd name="connsiteY24" fmla="*/ 733116 h 1877627"/>
              <a:gd name="connsiteX25" fmla="*/ 674160 w 1926274"/>
              <a:gd name="connsiteY25" fmla="*/ 893348 h 1877627"/>
              <a:gd name="connsiteX26" fmla="*/ 811048 w 1926274"/>
              <a:gd name="connsiteY26" fmla="*/ 910155 h 1877627"/>
              <a:gd name="connsiteX27" fmla="*/ 934793 w 1926274"/>
              <a:gd name="connsiteY27" fmla="*/ 813385 h 1877627"/>
              <a:gd name="connsiteX28" fmla="*/ 953927 w 1926274"/>
              <a:gd name="connsiteY28" fmla="*/ 657737 h 1877627"/>
              <a:gd name="connsiteX29" fmla="*/ 779397 w 1926274"/>
              <a:gd name="connsiteY29" fmla="*/ 523379 h 1877627"/>
              <a:gd name="connsiteX30" fmla="*/ 756865 w 1926274"/>
              <a:gd name="connsiteY30" fmla="*/ 500561 h 1877627"/>
              <a:gd name="connsiteX31" fmla="*/ 765091 w 1926274"/>
              <a:gd name="connsiteY31" fmla="*/ 469493 h 187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6274" h="1877627">
                <a:moveTo>
                  <a:pt x="1234643" y="0"/>
                </a:moveTo>
                <a:lnTo>
                  <a:pt x="1284493" y="41127"/>
                </a:lnTo>
                <a:cubicBezTo>
                  <a:pt x="1341957" y="79946"/>
                  <a:pt x="1407293" y="107997"/>
                  <a:pt x="1477607" y="122385"/>
                </a:cubicBezTo>
                <a:lnTo>
                  <a:pt x="1555754" y="130262"/>
                </a:lnTo>
                <a:lnTo>
                  <a:pt x="1555754" y="796985"/>
                </a:lnTo>
                <a:cubicBezTo>
                  <a:pt x="1555754" y="830396"/>
                  <a:pt x="1573099" y="860548"/>
                  <a:pt x="1601979" y="877253"/>
                </a:cubicBezTo>
                <a:cubicBezTo>
                  <a:pt x="1630859" y="893959"/>
                  <a:pt x="1665461" y="894264"/>
                  <a:pt x="1694698" y="877559"/>
                </a:cubicBezTo>
                <a:cubicBezTo>
                  <a:pt x="1754872" y="843231"/>
                  <a:pt x="1801455" y="821330"/>
                  <a:pt x="1854029" y="849954"/>
                </a:cubicBezTo>
                <a:cubicBezTo>
                  <a:pt x="1886306" y="867271"/>
                  <a:pt x="1910626" y="898848"/>
                  <a:pt x="1920909" y="936232"/>
                </a:cubicBezTo>
                <a:cubicBezTo>
                  <a:pt x="1931280" y="973616"/>
                  <a:pt x="1926452" y="1013547"/>
                  <a:pt x="1907854" y="1045125"/>
                </a:cubicBezTo>
                <a:cubicBezTo>
                  <a:pt x="1889883" y="1075480"/>
                  <a:pt x="1866189" y="1094732"/>
                  <a:pt x="1837041" y="1101659"/>
                </a:cubicBezTo>
                <a:cubicBezTo>
                  <a:pt x="1797789" y="1111438"/>
                  <a:pt x="1747004" y="1099214"/>
                  <a:pt x="1697738" y="1068553"/>
                </a:cubicBezTo>
                <a:cubicBezTo>
                  <a:pt x="1668590" y="1050320"/>
                  <a:pt x="1633541" y="1049403"/>
                  <a:pt x="1603499" y="1066108"/>
                </a:cubicBezTo>
                <a:cubicBezTo>
                  <a:pt x="1573636" y="1082509"/>
                  <a:pt x="1555754" y="1112966"/>
                  <a:pt x="1555754" y="1147599"/>
                </a:cubicBezTo>
                <a:lnTo>
                  <a:pt x="1555754" y="1877627"/>
                </a:lnTo>
                <a:lnTo>
                  <a:pt x="1420050" y="1870775"/>
                </a:lnTo>
                <a:lnTo>
                  <a:pt x="1344356" y="1866084"/>
                </a:lnTo>
                <a:lnTo>
                  <a:pt x="1192174" y="1842859"/>
                </a:lnTo>
                <a:lnTo>
                  <a:pt x="1120256" y="1831295"/>
                </a:lnTo>
                <a:lnTo>
                  <a:pt x="992329" y="1798401"/>
                </a:lnTo>
                <a:lnTo>
                  <a:pt x="903923" y="1775242"/>
                </a:lnTo>
                <a:cubicBezTo>
                  <a:pt x="560294" y="1667300"/>
                  <a:pt x="251805" y="1480007"/>
                  <a:pt x="0" y="1234897"/>
                </a:cubicBezTo>
                <a:lnTo>
                  <a:pt x="517244" y="717633"/>
                </a:lnTo>
                <a:cubicBezTo>
                  <a:pt x="529403" y="705511"/>
                  <a:pt x="543441" y="707854"/>
                  <a:pt x="548895" y="709382"/>
                </a:cubicBezTo>
                <a:cubicBezTo>
                  <a:pt x="554349" y="711216"/>
                  <a:pt x="567403" y="716411"/>
                  <a:pt x="571427" y="733116"/>
                </a:cubicBezTo>
                <a:cubicBezTo>
                  <a:pt x="588415" y="806764"/>
                  <a:pt x="624894" y="863604"/>
                  <a:pt x="674160" y="893348"/>
                </a:cubicBezTo>
                <a:cubicBezTo>
                  <a:pt x="713680" y="917082"/>
                  <a:pt x="761157" y="923194"/>
                  <a:pt x="811048" y="910155"/>
                </a:cubicBezTo>
                <a:cubicBezTo>
                  <a:pt x="862370" y="896709"/>
                  <a:pt x="907434" y="861464"/>
                  <a:pt x="934793" y="813385"/>
                </a:cubicBezTo>
                <a:cubicBezTo>
                  <a:pt x="961796" y="765407"/>
                  <a:pt x="968859" y="708465"/>
                  <a:pt x="953927" y="657737"/>
                </a:cubicBezTo>
                <a:cubicBezTo>
                  <a:pt x="925942" y="563513"/>
                  <a:pt x="841448" y="540390"/>
                  <a:pt x="779397" y="523379"/>
                </a:cubicBezTo>
                <a:cubicBezTo>
                  <a:pt x="763303" y="518795"/>
                  <a:pt x="758385" y="505960"/>
                  <a:pt x="756865" y="500561"/>
                </a:cubicBezTo>
                <a:cubicBezTo>
                  <a:pt x="755345" y="495061"/>
                  <a:pt x="753199" y="481411"/>
                  <a:pt x="765091" y="46949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631FEC-286D-4776-96CB-6F32E9D4CF37}"/>
              </a:ext>
            </a:extLst>
          </p:cNvPr>
          <p:cNvSpPr/>
          <p:nvPr/>
        </p:nvSpPr>
        <p:spPr>
          <a:xfrm>
            <a:off x="4595176" y="4027210"/>
            <a:ext cx="1429033" cy="1722847"/>
          </a:xfrm>
          <a:custGeom>
            <a:avLst/>
            <a:gdLst>
              <a:gd name="connsiteX0" fmla="*/ 323748 w 1555728"/>
              <a:gd name="connsiteY0" fmla="*/ 0 h 1875584"/>
              <a:gd name="connsiteX1" fmla="*/ 790973 w 1555728"/>
              <a:gd name="connsiteY1" fmla="*/ 467143 h 1875584"/>
              <a:gd name="connsiteX2" fmla="*/ 880355 w 1555728"/>
              <a:gd name="connsiteY2" fmla="*/ 491177 h 1875584"/>
              <a:gd name="connsiteX3" fmla="*/ 946329 w 1555728"/>
              <a:gd name="connsiteY3" fmla="*/ 425798 h 1875584"/>
              <a:gd name="connsiteX4" fmla="*/ 1039385 w 1555728"/>
              <a:gd name="connsiteY4" fmla="*/ 293514 h 1875584"/>
              <a:gd name="connsiteX5" fmla="*/ 1147926 w 1555728"/>
              <a:gd name="connsiteY5" fmla="*/ 307262 h 1875584"/>
              <a:gd name="connsiteX6" fmla="*/ 1215773 w 1555728"/>
              <a:gd name="connsiteY6" fmla="*/ 393313 h 1875584"/>
              <a:gd name="connsiteX7" fmla="*/ 1205689 w 1555728"/>
              <a:gd name="connsiteY7" fmla="*/ 483335 h 1875584"/>
              <a:gd name="connsiteX8" fmla="*/ 1083752 w 1555728"/>
              <a:gd name="connsiteY8" fmla="*/ 558388 h 1875584"/>
              <a:gd name="connsiteX9" fmla="*/ 1015329 w 1555728"/>
              <a:gd name="connsiteY9" fmla="*/ 623155 h 1875584"/>
              <a:gd name="connsiteX10" fmla="*/ 1038449 w 1555728"/>
              <a:gd name="connsiteY10" fmla="*/ 714705 h 1875584"/>
              <a:gd name="connsiteX11" fmla="*/ 1555728 w 1555728"/>
              <a:gd name="connsiteY11" fmla="*/ 1231926 h 1875584"/>
              <a:gd name="connsiteX12" fmla="*/ 224067 w 1555728"/>
              <a:gd name="connsiteY12" fmla="*/ 1862361 h 1875584"/>
              <a:gd name="connsiteX13" fmla="*/ 57164 w 1555728"/>
              <a:gd name="connsiteY13" fmla="*/ 1872698 h 1875584"/>
              <a:gd name="connsiteX14" fmla="*/ 0 w 1555728"/>
              <a:gd name="connsiteY14" fmla="*/ 1875584 h 1875584"/>
              <a:gd name="connsiteX15" fmla="*/ 0 w 1555728"/>
              <a:gd name="connsiteY15" fmla="*/ 1144654 h 1875584"/>
              <a:gd name="connsiteX16" fmla="*/ 16422 w 1555728"/>
              <a:gd name="connsiteY16" fmla="*/ 1116649 h 1875584"/>
              <a:gd name="connsiteX17" fmla="*/ 48977 w 1555728"/>
              <a:gd name="connsiteY17" fmla="*/ 1117565 h 1875584"/>
              <a:gd name="connsiteX18" fmla="*/ 235088 w 1555728"/>
              <a:gd name="connsiteY18" fmla="*/ 1158299 h 1875584"/>
              <a:gd name="connsiteX19" fmla="*/ 343629 w 1555728"/>
              <a:gd name="connsiteY19" fmla="*/ 1073471 h 1875584"/>
              <a:gd name="connsiteX20" fmla="*/ 362787 w 1555728"/>
              <a:gd name="connsiteY20" fmla="*/ 917459 h 1875584"/>
              <a:gd name="connsiteX21" fmla="*/ 266419 w 1555728"/>
              <a:gd name="connsiteY21" fmla="*/ 794035 h 1875584"/>
              <a:gd name="connsiteX22" fmla="*/ 48041 w 1555728"/>
              <a:gd name="connsiteY22" fmla="*/ 822345 h 1875584"/>
              <a:gd name="connsiteX23" fmla="*/ 16134 w 1555728"/>
              <a:gd name="connsiteY23" fmla="*/ 822345 h 1875584"/>
              <a:gd name="connsiteX24" fmla="*/ 288 w 1555728"/>
              <a:gd name="connsiteY24" fmla="*/ 794646 h 1875584"/>
              <a:gd name="connsiteX25" fmla="*/ 288 w 1555728"/>
              <a:gd name="connsiteY25" fmla="*/ 128451 h 1875584"/>
              <a:gd name="connsiteX26" fmla="*/ 83611 w 1555728"/>
              <a:gd name="connsiteY26" fmla="*/ 120052 h 1875584"/>
              <a:gd name="connsiteX27" fmla="*/ 276725 w 1555728"/>
              <a:gd name="connsiteY27" fmla="*/ 38794 h 187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55728" h="1875584">
                <a:moveTo>
                  <a:pt x="323748" y="0"/>
                </a:moveTo>
                <a:lnTo>
                  <a:pt x="790973" y="467143"/>
                </a:lnTo>
                <a:cubicBezTo>
                  <a:pt x="814669" y="490566"/>
                  <a:pt x="847800" y="499731"/>
                  <a:pt x="880355" y="491177"/>
                </a:cubicBezTo>
                <a:cubicBezTo>
                  <a:pt x="912910" y="482724"/>
                  <a:pt x="937542" y="458080"/>
                  <a:pt x="946329" y="425798"/>
                </a:cubicBezTo>
                <a:cubicBezTo>
                  <a:pt x="964552" y="358893"/>
                  <a:pt x="981909" y="310623"/>
                  <a:pt x="1039385" y="293514"/>
                </a:cubicBezTo>
                <a:cubicBezTo>
                  <a:pt x="1074677" y="283229"/>
                  <a:pt x="1114218" y="288117"/>
                  <a:pt x="1147926" y="307262"/>
                </a:cubicBezTo>
                <a:cubicBezTo>
                  <a:pt x="1181705" y="326407"/>
                  <a:pt x="1206626" y="357671"/>
                  <a:pt x="1215773" y="393313"/>
                </a:cubicBezTo>
                <a:cubicBezTo>
                  <a:pt x="1224560" y="427326"/>
                  <a:pt x="1221247" y="457775"/>
                  <a:pt x="1205689" y="483335"/>
                </a:cubicBezTo>
                <a:cubicBezTo>
                  <a:pt x="1185018" y="517959"/>
                  <a:pt x="1140363" y="545353"/>
                  <a:pt x="1083752" y="558388"/>
                </a:cubicBezTo>
                <a:cubicBezTo>
                  <a:pt x="1050333" y="566026"/>
                  <a:pt x="1024764" y="590364"/>
                  <a:pt x="1015329" y="623155"/>
                </a:cubicBezTo>
                <a:cubicBezTo>
                  <a:pt x="1005966" y="656048"/>
                  <a:pt x="1014753" y="690061"/>
                  <a:pt x="1038449" y="714705"/>
                </a:cubicBezTo>
                <a:lnTo>
                  <a:pt x="1555728" y="1231926"/>
                </a:lnTo>
                <a:cubicBezTo>
                  <a:pt x="1203186" y="1575162"/>
                  <a:pt x="739806" y="1804955"/>
                  <a:pt x="224067" y="1862361"/>
                </a:cubicBezTo>
                <a:lnTo>
                  <a:pt x="57164" y="1872698"/>
                </a:lnTo>
                <a:lnTo>
                  <a:pt x="0" y="1875584"/>
                </a:lnTo>
                <a:lnTo>
                  <a:pt x="0" y="1144654"/>
                </a:lnTo>
                <a:cubicBezTo>
                  <a:pt x="0" y="1127647"/>
                  <a:pt x="11524" y="1119398"/>
                  <a:pt x="16422" y="1116649"/>
                </a:cubicBezTo>
                <a:cubicBezTo>
                  <a:pt x="21319" y="1113899"/>
                  <a:pt x="34644" y="1108502"/>
                  <a:pt x="48977" y="1117565"/>
                </a:cubicBezTo>
                <a:cubicBezTo>
                  <a:pt x="113151" y="1157688"/>
                  <a:pt x="179125" y="1172047"/>
                  <a:pt x="235088" y="1158299"/>
                </a:cubicBezTo>
                <a:cubicBezTo>
                  <a:pt x="279743" y="1147403"/>
                  <a:pt x="317484" y="1117871"/>
                  <a:pt x="343629" y="1073471"/>
                </a:cubicBezTo>
                <a:cubicBezTo>
                  <a:pt x="370710" y="1027543"/>
                  <a:pt x="377696" y="970719"/>
                  <a:pt x="362787" y="917459"/>
                </a:cubicBezTo>
                <a:cubicBezTo>
                  <a:pt x="348166" y="864301"/>
                  <a:pt x="312874" y="819290"/>
                  <a:pt x="266419" y="794035"/>
                </a:cubicBezTo>
                <a:cubicBezTo>
                  <a:pt x="179989" y="746885"/>
                  <a:pt x="103715" y="790674"/>
                  <a:pt x="48041" y="822345"/>
                </a:cubicBezTo>
                <a:cubicBezTo>
                  <a:pt x="33420" y="830797"/>
                  <a:pt x="20959" y="825094"/>
                  <a:pt x="16134" y="822345"/>
                </a:cubicBezTo>
                <a:cubicBezTo>
                  <a:pt x="11524" y="819595"/>
                  <a:pt x="288" y="811347"/>
                  <a:pt x="288" y="794646"/>
                </a:cubicBezTo>
                <a:lnTo>
                  <a:pt x="288" y="128451"/>
                </a:lnTo>
                <a:lnTo>
                  <a:pt x="83611" y="120052"/>
                </a:lnTo>
                <a:cubicBezTo>
                  <a:pt x="153925" y="105664"/>
                  <a:pt x="219262" y="77613"/>
                  <a:pt x="276725" y="387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67C0CE-C80C-4004-BD7B-5A00B8BEA967}"/>
              </a:ext>
            </a:extLst>
          </p:cNvPr>
          <p:cNvSpPr/>
          <p:nvPr/>
        </p:nvSpPr>
        <p:spPr>
          <a:xfrm>
            <a:off x="2473734" y="2193949"/>
            <a:ext cx="1724931" cy="1769291"/>
          </a:xfrm>
          <a:custGeom>
            <a:avLst/>
            <a:gdLst>
              <a:gd name="connsiteX0" fmla="*/ 642766 w 1877859"/>
              <a:gd name="connsiteY0" fmla="*/ 0 h 1926145"/>
              <a:gd name="connsiteX1" fmla="*/ 1160064 w 1877859"/>
              <a:gd name="connsiteY1" fmla="*/ 517209 h 1926145"/>
              <a:gd name="connsiteX2" fmla="*/ 1168316 w 1877859"/>
              <a:gd name="connsiteY2" fmla="*/ 548858 h 1926145"/>
              <a:gd name="connsiteX3" fmla="*/ 1144580 w 1877859"/>
              <a:gd name="connsiteY3" fmla="*/ 571388 h 1926145"/>
              <a:gd name="connsiteX4" fmla="*/ 984338 w 1877859"/>
              <a:gd name="connsiteY4" fmla="*/ 674115 h 1926145"/>
              <a:gd name="connsiteX5" fmla="*/ 967529 w 1877859"/>
              <a:gd name="connsiteY5" fmla="*/ 810994 h 1926145"/>
              <a:gd name="connsiteX6" fmla="*/ 1064306 w 1877859"/>
              <a:gd name="connsiteY6" fmla="*/ 934731 h 1926145"/>
              <a:gd name="connsiteX7" fmla="*/ 1219964 w 1877859"/>
              <a:gd name="connsiteY7" fmla="*/ 953863 h 1926145"/>
              <a:gd name="connsiteX8" fmla="*/ 1354331 w 1877859"/>
              <a:gd name="connsiteY8" fmla="*/ 779345 h 1926145"/>
              <a:gd name="connsiteX9" fmla="*/ 1377150 w 1877859"/>
              <a:gd name="connsiteY9" fmla="*/ 756815 h 1926145"/>
              <a:gd name="connsiteX10" fmla="*/ 1408221 w 1877859"/>
              <a:gd name="connsiteY10" fmla="*/ 765040 h 1926145"/>
              <a:gd name="connsiteX11" fmla="*/ 1877859 w 1877859"/>
              <a:gd name="connsiteY11" fmla="*/ 1234673 h 1926145"/>
              <a:gd name="connsiteX12" fmla="*/ 1836462 w 1877859"/>
              <a:gd name="connsiteY12" fmla="*/ 1284843 h 1926145"/>
              <a:gd name="connsiteX13" fmla="*/ 1755199 w 1877859"/>
              <a:gd name="connsiteY13" fmla="*/ 1477944 h 1926145"/>
              <a:gd name="connsiteX14" fmla="*/ 1747366 w 1877859"/>
              <a:gd name="connsiteY14" fmla="*/ 1555649 h 1926145"/>
              <a:gd name="connsiteX15" fmla="*/ 1080401 w 1877859"/>
              <a:gd name="connsiteY15" fmla="*/ 1555649 h 1926145"/>
              <a:gd name="connsiteX16" fmla="*/ 1000127 w 1877859"/>
              <a:gd name="connsiteY16" fmla="*/ 1601872 h 1926145"/>
              <a:gd name="connsiteX17" fmla="*/ 999822 w 1877859"/>
              <a:gd name="connsiteY17" fmla="*/ 1694585 h 1926145"/>
              <a:gd name="connsiteX18" fmla="*/ 1027429 w 1877859"/>
              <a:gd name="connsiteY18" fmla="*/ 1853905 h 1926145"/>
              <a:gd name="connsiteX19" fmla="*/ 941144 w 1877859"/>
              <a:gd name="connsiteY19" fmla="*/ 1920780 h 1926145"/>
              <a:gd name="connsiteX20" fmla="*/ 832245 w 1877859"/>
              <a:gd name="connsiteY20" fmla="*/ 1907727 h 1926145"/>
              <a:gd name="connsiteX21" fmla="*/ 775707 w 1877859"/>
              <a:gd name="connsiteY21" fmla="*/ 1836918 h 1926145"/>
              <a:gd name="connsiteX22" fmla="*/ 808815 w 1877859"/>
              <a:gd name="connsiteY22" fmla="*/ 1697625 h 1926145"/>
              <a:gd name="connsiteX23" fmla="*/ 811260 w 1877859"/>
              <a:gd name="connsiteY23" fmla="*/ 1603392 h 1926145"/>
              <a:gd name="connsiteX24" fmla="*/ 730069 w 1877859"/>
              <a:gd name="connsiteY24" fmla="*/ 1555649 h 1926145"/>
              <a:gd name="connsiteX25" fmla="*/ 0 w 1877859"/>
              <a:gd name="connsiteY25" fmla="*/ 1555649 h 1926145"/>
              <a:gd name="connsiteX26" fmla="*/ 6913 w 1877859"/>
              <a:gd name="connsiteY26" fmla="*/ 1418739 h 1926145"/>
              <a:gd name="connsiteX27" fmla="*/ 11503 w 1877859"/>
              <a:gd name="connsiteY27" fmla="*/ 1344611 h 1926145"/>
              <a:gd name="connsiteX28" fmla="*/ 35697 w 1877859"/>
              <a:gd name="connsiteY28" fmla="*/ 1186086 h 1926145"/>
              <a:gd name="connsiteX29" fmla="*/ 46170 w 1877859"/>
              <a:gd name="connsiteY29" fmla="*/ 1120903 h 1926145"/>
              <a:gd name="connsiteX30" fmla="*/ 84063 w 1877859"/>
              <a:gd name="connsiteY30" fmla="*/ 973531 h 1926145"/>
              <a:gd name="connsiteX31" fmla="*/ 102304 w 1877859"/>
              <a:gd name="connsiteY31" fmla="*/ 903863 h 1926145"/>
              <a:gd name="connsiteX32" fmla="*/ 642766 w 1877859"/>
              <a:gd name="connsiteY32" fmla="*/ 0 h 192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77859" h="1926145">
                <a:moveTo>
                  <a:pt x="642766" y="0"/>
                </a:moveTo>
                <a:lnTo>
                  <a:pt x="1160064" y="517209"/>
                </a:lnTo>
                <a:cubicBezTo>
                  <a:pt x="1172187" y="529368"/>
                  <a:pt x="1170047" y="543405"/>
                  <a:pt x="1168316" y="548858"/>
                </a:cubicBezTo>
                <a:cubicBezTo>
                  <a:pt x="1166482" y="554312"/>
                  <a:pt x="1161287" y="567365"/>
                  <a:pt x="1144580" y="571388"/>
                </a:cubicBezTo>
                <a:cubicBezTo>
                  <a:pt x="1070927" y="588375"/>
                  <a:pt x="1014084" y="624853"/>
                  <a:pt x="984338" y="674115"/>
                </a:cubicBezTo>
                <a:cubicBezTo>
                  <a:pt x="960602" y="713632"/>
                  <a:pt x="954490" y="761106"/>
                  <a:pt x="967529" y="810994"/>
                </a:cubicBezTo>
                <a:cubicBezTo>
                  <a:pt x="980976" y="862313"/>
                  <a:pt x="1016223" y="907373"/>
                  <a:pt x="1064306" y="934731"/>
                </a:cubicBezTo>
                <a:cubicBezTo>
                  <a:pt x="1112287" y="962089"/>
                  <a:pt x="1169232" y="969062"/>
                  <a:pt x="1219964" y="953863"/>
                </a:cubicBezTo>
                <a:cubicBezTo>
                  <a:pt x="1314194" y="925880"/>
                  <a:pt x="1337319" y="841392"/>
                  <a:pt x="1354331" y="779345"/>
                </a:cubicBezTo>
                <a:cubicBezTo>
                  <a:pt x="1358915" y="763252"/>
                  <a:pt x="1371751" y="758334"/>
                  <a:pt x="1377150" y="756815"/>
                </a:cubicBezTo>
                <a:cubicBezTo>
                  <a:pt x="1382651" y="755295"/>
                  <a:pt x="1396302" y="753149"/>
                  <a:pt x="1408221" y="765040"/>
                </a:cubicBezTo>
                <a:lnTo>
                  <a:pt x="1877859" y="1234673"/>
                </a:lnTo>
                <a:lnTo>
                  <a:pt x="1836462" y="1284843"/>
                </a:lnTo>
                <a:cubicBezTo>
                  <a:pt x="1797641" y="1342303"/>
                  <a:pt x="1769588" y="1407635"/>
                  <a:pt x="1755199" y="1477944"/>
                </a:cubicBezTo>
                <a:lnTo>
                  <a:pt x="1747366" y="1555649"/>
                </a:lnTo>
                <a:lnTo>
                  <a:pt x="1080401" y="1555649"/>
                </a:lnTo>
                <a:cubicBezTo>
                  <a:pt x="1046988" y="1555649"/>
                  <a:pt x="1016834" y="1572994"/>
                  <a:pt x="1000127" y="1601872"/>
                </a:cubicBezTo>
                <a:cubicBezTo>
                  <a:pt x="983421" y="1630750"/>
                  <a:pt x="983115" y="1665349"/>
                  <a:pt x="999822" y="1694585"/>
                </a:cubicBezTo>
                <a:cubicBezTo>
                  <a:pt x="1033847" y="1754755"/>
                  <a:pt x="1056054" y="1801335"/>
                  <a:pt x="1027429" y="1853905"/>
                </a:cubicBezTo>
                <a:cubicBezTo>
                  <a:pt x="1010111" y="1886180"/>
                  <a:pt x="978531" y="1910498"/>
                  <a:pt x="941144" y="1920780"/>
                </a:cubicBezTo>
                <a:cubicBezTo>
                  <a:pt x="903758" y="1931151"/>
                  <a:pt x="863927" y="1926323"/>
                  <a:pt x="832245" y="1907727"/>
                </a:cubicBezTo>
                <a:cubicBezTo>
                  <a:pt x="801888" y="1889756"/>
                  <a:pt x="782736" y="1866064"/>
                  <a:pt x="775707" y="1836918"/>
                </a:cubicBezTo>
                <a:cubicBezTo>
                  <a:pt x="765927" y="1797669"/>
                  <a:pt x="778152" y="1746887"/>
                  <a:pt x="808815" y="1697625"/>
                </a:cubicBezTo>
                <a:cubicBezTo>
                  <a:pt x="827050" y="1668479"/>
                  <a:pt x="827966" y="1633164"/>
                  <a:pt x="811260" y="1603392"/>
                </a:cubicBezTo>
                <a:cubicBezTo>
                  <a:pt x="794553" y="1573262"/>
                  <a:pt x="764094" y="1555649"/>
                  <a:pt x="730069" y="1555649"/>
                </a:cubicBezTo>
                <a:lnTo>
                  <a:pt x="0" y="1555649"/>
                </a:lnTo>
                <a:lnTo>
                  <a:pt x="6913" y="1418739"/>
                </a:lnTo>
                <a:lnTo>
                  <a:pt x="11503" y="1344611"/>
                </a:lnTo>
                <a:lnTo>
                  <a:pt x="35697" y="1186086"/>
                </a:lnTo>
                <a:lnTo>
                  <a:pt x="46170" y="1120903"/>
                </a:lnTo>
                <a:lnTo>
                  <a:pt x="84063" y="973531"/>
                </a:lnTo>
                <a:lnTo>
                  <a:pt x="102304" y="903863"/>
                </a:lnTo>
                <a:cubicBezTo>
                  <a:pt x="210190" y="560256"/>
                  <a:pt x="397449" y="251787"/>
                  <a:pt x="642766" y="0"/>
                </a:cubicBezTo>
                <a:close/>
              </a:path>
            </a:pathLst>
          </a:custGeom>
          <a:solidFill>
            <a:srgbClr val="EB1E4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7DDBC8-AC0B-40EA-A268-D83A8BB33793}"/>
              </a:ext>
            </a:extLst>
          </p:cNvPr>
          <p:cNvGrpSpPr/>
          <p:nvPr/>
        </p:nvGrpSpPr>
        <p:grpSpPr>
          <a:xfrm>
            <a:off x="2473452" y="1552962"/>
            <a:ext cx="4197095" cy="4197096"/>
            <a:chOff x="3811259" y="1304700"/>
            <a:chExt cx="4569198" cy="456918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8A5319-1680-40B8-BB75-B4F3DB6A3E01}"/>
                </a:ext>
              </a:extLst>
            </p:cNvPr>
            <p:cNvSpPr/>
            <p:nvPr/>
          </p:nvSpPr>
          <p:spPr>
            <a:xfrm>
              <a:off x="6126697" y="1304700"/>
              <a:ext cx="1555756" cy="856267"/>
            </a:xfrm>
            <a:custGeom>
              <a:avLst/>
              <a:gdLst>
                <a:gd name="connsiteX0" fmla="*/ 0 w 1555756"/>
                <a:gd name="connsiteY0" fmla="*/ 0 h 856267"/>
                <a:gd name="connsiteX1" fmla="*/ 135101 w 1555756"/>
                <a:gd name="connsiteY1" fmla="*/ 6822 h 856267"/>
                <a:gd name="connsiteX2" fmla="*/ 211630 w 1555756"/>
                <a:gd name="connsiteY2" fmla="*/ 11564 h 856267"/>
                <a:gd name="connsiteX3" fmla="*/ 361024 w 1555756"/>
                <a:gd name="connsiteY3" fmla="*/ 34364 h 856267"/>
                <a:gd name="connsiteX4" fmla="*/ 435865 w 1555756"/>
                <a:gd name="connsiteY4" fmla="*/ 46398 h 856267"/>
                <a:gd name="connsiteX5" fmla="*/ 556024 w 1555756"/>
                <a:gd name="connsiteY5" fmla="*/ 77294 h 856267"/>
                <a:gd name="connsiteX6" fmla="*/ 651832 w 1555756"/>
                <a:gd name="connsiteY6" fmla="*/ 102393 h 856267"/>
                <a:gd name="connsiteX7" fmla="*/ 1555756 w 1555756"/>
                <a:gd name="connsiteY7" fmla="*/ 642738 h 856267"/>
                <a:gd name="connsiteX8" fmla="*/ 1342235 w 1555756"/>
                <a:gd name="connsiteY8" fmla="*/ 856267 h 856267"/>
                <a:gd name="connsiteX9" fmla="*/ 1226140 w 1555756"/>
                <a:gd name="connsiteY9" fmla="*/ 750753 h 856267"/>
                <a:gd name="connsiteX10" fmla="*/ 171325 w 1555756"/>
                <a:gd name="connsiteY10" fmla="*/ 309761 h 856267"/>
                <a:gd name="connsiteX11" fmla="*/ 0 w 1555756"/>
                <a:gd name="connsiteY11" fmla="*/ 301110 h 856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5756" h="856267">
                  <a:moveTo>
                    <a:pt x="0" y="0"/>
                  </a:moveTo>
                  <a:lnTo>
                    <a:pt x="135101" y="6822"/>
                  </a:lnTo>
                  <a:lnTo>
                    <a:pt x="211630" y="11564"/>
                  </a:lnTo>
                  <a:lnTo>
                    <a:pt x="361024" y="34364"/>
                  </a:lnTo>
                  <a:lnTo>
                    <a:pt x="435865" y="46398"/>
                  </a:lnTo>
                  <a:lnTo>
                    <a:pt x="556024" y="77294"/>
                  </a:lnTo>
                  <a:lnTo>
                    <a:pt x="651832" y="102393"/>
                  </a:lnTo>
                  <a:cubicBezTo>
                    <a:pt x="995462" y="210334"/>
                    <a:pt x="1303952" y="397629"/>
                    <a:pt x="1555756" y="642738"/>
                  </a:cubicBezTo>
                  <a:lnTo>
                    <a:pt x="1342235" y="856267"/>
                  </a:lnTo>
                  <a:lnTo>
                    <a:pt x="1226140" y="750753"/>
                  </a:lnTo>
                  <a:cubicBezTo>
                    <a:pt x="933386" y="509150"/>
                    <a:pt x="569862" y="350235"/>
                    <a:pt x="171325" y="309761"/>
                  </a:cubicBezTo>
                  <a:lnTo>
                    <a:pt x="0" y="301110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9E93FB-51B8-4FD3-A011-6673CC1AB497}"/>
                </a:ext>
              </a:extLst>
            </p:cNvPr>
            <p:cNvSpPr/>
            <p:nvPr/>
          </p:nvSpPr>
          <p:spPr>
            <a:xfrm>
              <a:off x="4509410" y="1304709"/>
              <a:ext cx="1555728" cy="856333"/>
            </a:xfrm>
            <a:custGeom>
              <a:avLst/>
              <a:gdLst>
                <a:gd name="connsiteX0" fmla="*/ 1555728 w 1555728"/>
                <a:gd name="connsiteY0" fmla="*/ 0 h 856333"/>
                <a:gd name="connsiteX1" fmla="*/ 1555728 w 1555728"/>
                <a:gd name="connsiteY1" fmla="*/ 301111 h 856333"/>
                <a:gd name="connsiteX2" fmla="*/ 1384569 w 1555728"/>
                <a:gd name="connsiteY2" fmla="*/ 309753 h 856333"/>
                <a:gd name="connsiteX3" fmla="*/ 329753 w 1555728"/>
                <a:gd name="connsiteY3" fmla="*/ 750745 h 856333"/>
                <a:gd name="connsiteX4" fmla="*/ 213577 w 1555728"/>
                <a:gd name="connsiteY4" fmla="*/ 856333 h 856333"/>
                <a:gd name="connsiteX5" fmla="*/ 0 w 1555728"/>
                <a:gd name="connsiteY5" fmla="*/ 642768 h 856333"/>
                <a:gd name="connsiteX6" fmla="*/ 903786 w 1555728"/>
                <a:gd name="connsiteY6" fmla="*/ 102385 h 856333"/>
                <a:gd name="connsiteX7" fmla="*/ 984929 w 1555728"/>
                <a:gd name="connsiteY7" fmla="*/ 81128 h 856333"/>
                <a:gd name="connsiteX8" fmla="*/ 1120495 w 1555728"/>
                <a:gd name="connsiteY8" fmla="*/ 46270 h 856333"/>
                <a:gd name="connsiteX9" fmla="*/ 1189563 w 1555728"/>
                <a:gd name="connsiteY9" fmla="*/ 35166 h 856333"/>
                <a:gd name="connsiteX10" fmla="*/ 1344435 w 1555728"/>
                <a:gd name="connsiteY10" fmla="*/ 11530 h 856333"/>
                <a:gd name="connsiteX11" fmla="*/ 1419597 w 1555728"/>
                <a:gd name="connsiteY11" fmla="*/ 6874 h 85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5728" h="856333">
                  <a:moveTo>
                    <a:pt x="1555728" y="0"/>
                  </a:moveTo>
                  <a:lnTo>
                    <a:pt x="1555728" y="301111"/>
                  </a:lnTo>
                  <a:lnTo>
                    <a:pt x="1384569" y="309753"/>
                  </a:lnTo>
                  <a:cubicBezTo>
                    <a:pt x="986031" y="350227"/>
                    <a:pt x="622508" y="509142"/>
                    <a:pt x="329753" y="750745"/>
                  </a:cubicBezTo>
                  <a:lnTo>
                    <a:pt x="213577" y="856333"/>
                  </a:lnTo>
                  <a:lnTo>
                    <a:pt x="0" y="642768"/>
                  </a:lnTo>
                  <a:cubicBezTo>
                    <a:pt x="251816" y="397633"/>
                    <a:pt x="560182" y="210329"/>
                    <a:pt x="903786" y="102385"/>
                  </a:cubicBezTo>
                  <a:lnTo>
                    <a:pt x="984929" y="81128"/>
                  </a:lnTo>
                  <a:lnTo>
                    <a:pt x="1120495" y="46270"/>
                  </a:lnTo>
                  <a:lnTo>
                    <a:pt x="1189563" y="35166"/>
                  </a:lnTo>
                  <a:lnTo>
                    <a:pt x="1344435" y="11530"/>
                  </a:lnTo>
                  <a:lnTo>
                    <a:pt x="1419597" y="6874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DA07DFD-416A-42F6-9BA6-E74C0A8098B8}"/>
                </a:ext>
              </a:extLst>
            </p:cNvPr>
            <p:cNvSpPr/>
            <p:nvPr/>
          </p:nvSpPr>
          <p:spPr>
            <a:xfrm>
              <a:off x="7523625" y="2002513"/>
              <a:ext cx="856808" cy="1555624"/>
            </a:xfrm>
            <a:custGeom>
              <a:avLst/>
              <a:gdLst>
                <a:gd name="connsiteX0" fmla="*/ 214029 w 856808"/>
                <a:gd name="connsiteY0" fmla="*/ 0 h 1555624"/>
                <a:gd name="connsiteX1" fmla="*/ 754430 w 856808"/>
                <a:gd name="connsiteY1" fmla="*/ 903725 h 1555624"/>
                <a:gd name="connsiteX2" fmla="*/ 774188 w 856808"/>
                <a:gd name="connsiteY2" fmla="*/ 979142 h 1555624"/>
                <a:gd name="connsiteX3" fmla="*/ 810593 w 856808"/>
                <a:gd name="connsiteY3" fmla="*/ 1120725 h 1555624"/>
                <a:gd name="connsiteX4" fmla="*/ 821312 w 856808"/>
                <a:gd name="connsiteY4" fmla="*/ 1187396 h 1555624"/>
                <a:gd name="connsiteX5" fmla="*/ 845296 w 856808"/>
                <a:gd name="connsiteY5" fmla="*/ 1344542 h 1555624"/>
                <a:gd name="connsiteX6" fmla="*/ 849917 w 856808"/>
                <a:gd name="connsiteY6" fmla="*/ 1419138 h 1555624"/>
                <a:gd name="connsiteX7" fmla="*/ 856808 w 856808"/>
                <a:gd name="connsiteY7" fmla="*/ 1555624 h 1555624"/>
                <a:gd name="connsiteX8" fmla="*/ 547135 w 856808"/>
                <a:gd name="connsiteY8" fmla="*/ 1555624 h 1555624"/>
                <a:gd name="connsiteX9" fmla="*/ 538044 w 856808"/>
                <a:gd name="connsiteY9" fmla="*/ 1375596 h 1555624"/>
                <a:gd name="connsiteX10" fmla="*/ 97053 w 856808"/>
                <a:gd name="connsiteY10" fmla="*/ 320780 h 1555624"/>
                <a:gd name="connsiteX11" fmla="*/ 0 w 856808"/>
                <a:gd name="connsiteY11" fmla="*/ 213996 h 155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6808" h="1555624">
                  <a:moveTo>
                    <a:pt x="214029" y="0"/>
                  </a:moveTo>
                  <a:cubicBezTo>
                    <a:pt x="459184" y="251799"/>
                    <a:pt x="646488" y="560144"/>
                    <a:pt x="754430" y="903725"/>
                  </a:cubicBezTo>
                  <a:lnTo>
                    <a:pt x="774188" y="979142"/>
                  </a:lnTo>
                  <a:lnTo>
                    <a:pt x="810593" y="1120725"/>
                  </a:lnTo>
                  <a:lnTo>
                    <a:pt x="821312" y="1187396"/>
                  </a:lnTo>
                  <a:lnTo>
                    <a:pt x="845296" y="1344542"/>
                  </a:lnTo>
                  <a:lnTo>
                    <a:pt x="849917" y="1419138"/>
                  </a:lnTo>
                  <a:lnTo>
                    <a:pt x="856808" y="1555624"/>
                  </a:lnTo>
                  <a:lnTo>
                    <a:pt x="547135" y="1555624"/>
                  </a:lnTo>
                  <a:lnTo>
                    <a:pt x="538044" y="1375596"/>
                  </a:lnTo>
                  <a:cubicBezTo>
                    <a:pt x="497570" y="977058"/>
                    <a:pt x="338655" y="613535"/>
                    <a:pt x="97053" y="320780"/>
                  </a:cubicBezTo>
                  <a:lnTo>
                    <a:pt x="0" y="213996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C565C11-6704-4985-AD19-EC21FF6076E8}"/>
                </a:ext>
              </a:extLst>
            </p:cNvPr>
            <p:cNvSpPr/>
            <p:nvPr/>
          </p:nvSpPr>
          <p:spPr>
            <a:xfrm>
              <a:off x="7515239" y="3619695"/>
              <a:ext cx="865218" cy="1555649"/>
            </a:xfrm>
            <a:custGeom>
              <a:avLst/>
              <a:gdLst>
                <a:gd name="connsiteX0" fmla="*/ 554633 w 865218"/>
                <a:gd name="connsiteY0" fmla="*/ 0 h 1555649"/>
                <a:gd name="connsiteX1" fmla="*/ 865218 w 865218"/>
                <a:gd name="connsiteY1" fmla="*/ 0 h 1555649"/>
                <a:gd name="connsiteX2" fmla="*/ 858430 w 865218"/>
                <a:gd name="connsiteY2" fmla="*/ 134428 h 1555649"/>
                <a:gd name="connsiteX3" fmla="*/ 853630 w 865218"/>
                <a:gd name="connsiteY3" fmla="*/ 211888 h 1555649"/>
                <a:gd name="connsiteX4" fmla="*/ 831351 w 865218"/>
                <a:gd name="connsiteY4" fmla="*/ 357869 h 1555649"/>
                <a:gd name="connsiteX5" fmla="*/ 818738 w 865218"/>
                <a:gd name="connsiteY5" fmla="*/ 436304 h 1555649"/>
                <a:gd name="connsiteX6" fmla="*/ 790469 w 865218"/>
                <a:gd name="connsiteY6" fmla="*/ 546248 h 1555649"/>
                <a:gd name="connsiteX7" fmla="*/ 762819 w 865218"/>
                <a:gd name="connsiteY7" fmla="*/ 651787 h 1555649"/>
                <a:gd name="connsiteX8" fmla="*/ 222417 w 865218"/>
                <a:gd name="connsiteY8" fmla="*/ 1555649 h 1555649"/>
                <a:gd name="connsiteX9" fmla="*/ 0 w 865218"/>
                <a:gd name="connsiteY9" fmla="*/ 1333284 h 1555649"/>
                <a:gd name="connsiteX10" fmla="*/ 105439 w 865218"/>
                <a:gd name="connsiteY10" fmla="*/ 1217272 h 1555649"/>
                <a:gd name="connsiteX11" fmla="*/ 546430 w 865218"/>
                <a:gd name="connsiteY11" fmla="*/ 162456 h 15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5218" h="1555649">
                  <a:moveTo>
                    <a:pt x="554633" y="0"/>
                  </a:moveTo>
                  <a:lnTo>
                    <a:pt x="865218" y="0"/>
                  </a:lnTo>
                  <a:lnTo>
                    <a:pt x="858430" y="134428"/>
                  </a:lnTo>
                  <a:lnTo>
                    <a:pt x="853630" y="211888"/>
                  </a:lnTo>
                  <a:lnTo>
                    <a:pt x="831351" y="357869"/>
                  </a:lnTo>
                  <a:lnTo>
                    <a:pt x="818738" y="436304"/>
                  </a:lnTo>
                  <a:lnTo>
                    <a:pt x="790469" y="546248"/>
                  </a:lnTo>
                  <a:lnTo>
                    <a:pt x="762819" y="651787"/>
                  </a:lnTo>
                  <a:cubicBezTo>
                    <a:pt x="654877" y="995394"/>
                    <a:pt x="467573" y="1303862"/>
                    <a:pt x="222417" y="1555649"/>
                  </a:cubicBezTo>
                  <a:lnTo>
                    <a:pt x="0" y="1333284"/>
                  </a:lnTo>
                  <a:lnTo>
                    <a:pt x="105439" y="1217272"/>
                  </a:lnTo>
                  <a:cubicBezTo>
                    <a:pt x="347041" y="924518"/>
                    <a:pt x="505956" y="560994"/>
                    <a:pt x="546430" y="162456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82BBEAA-F028-4F6E-9048-055BC7FD5220}"/>
                </a:ext>
              </a:extLst>
            </p:cNvPr>
            <p:cNvSpPr/>
            <p:nvPr/>
          </p:nvSpPr>
          <p:spPr>
            <a:xfrm>
              <a:off x="3811259" y="3614084"/>
              <a:ext cx="862803" cy="1555624"/>
            </a:xfrm>
            <a:custGeom>
              <a:avLst/>
              <a:gdLst>
                <a:gd name="connsiteX0" fmla="*/ 0 w 862803"/>
                <a:gd name="connsiteY0" fmla="*/ 0 h 1555624"/>
                <a:gd name="connsiteX1" fmla="*/ 310587 w 862803"/>
                <a:gd name="connsiteY1" fmla="*/ 0 h 1555624"/>
                <a:gd name="connsiteX2" fmla="*/ 319073 w 862803"/>
                <a:gd name="connsiteY2" fmla="*/ 168067 h 1555624"/>
                <a:gd name="connsiteX3" fmla="*/ 760065 w 862803"/>
                <a:gd name="connsiteY3" fmla="*/ 1222883 h 1555624"/>
                <a:gd name="connsiteX4" fmla="*/ 862803 w 862803"/>
                <a:gd name="connsiteY4" fmla="*/ 1335924 h 1555624"/>
                <a:gd name="connsiteX5" fmla="*/ 643098 w 862803"/>
                <a:gd name="connsiteY5" fmla="*/ 1555624 h 1555624"/>
                <a:gd name="connsiteX6" fmla="*/ 47608 w 862803"/>
                <a:gd name="connsiteY6" fmla="*/ 441692 h 1555624"/>
                <a:gd name="connsiteX7" fmla="*/ 17563 w 862803"/>
                <a:gd name="connsiteY7" fmla="*/ 254794 h 1555624"/>
                <a:gd name="connsiteX8" fmla="*/ 12450 w 862803"/>
                <a:gd name="connsiteY8" fmla="*/ 221292 h 1555624"/>
                <a:gd name="connsiteX9" fmla="*/ 5545 w 862803"/>
                <a:gd name="connsiteY9" fmla="*/ 109812 h 155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803" h="1555624">
                  <a:moveTo>
                    <a:pt x="0" y="0"/>
                  </a:moveTo>
                  <a:lnTo>
                    <a:pt x="310587" y="0"/>
                  </a:lnTo>
                  <a:lnTo>
                    <a:pt x="319073" y="168067"/>
                  </a:lnTo>
                  <a:cubicBezTo>
                    <a:pt x="359547" y="566605"/>
                    <a:pt x="518463" y="930129"/>
                    <a:pt x="760065" y="1222883"/>
                  </a:cubicBezTo>
                  <a:lnTo>
                    <a:pt x="862803" y="1335924"/>
                  </a:lnTo>
                  <a:lnTo>
                    <a:pt x="643098" y="1555624"/>
                  </a:lnTo>
                  <a:cubicBezTo>
                    <a:pt x="348876" y="1253466"/>
                    <a:pt x="138006" y="869880"/>
                    <a:pt x="47608" y="441692"/>
                  </a:cubicBezTo>
                  <a:lnTo>
                    <a:pt x="17563" y="254794"/>
                  </a:lnTo>
                  <a:lnTo>
                    <a:pt x="12450" y="221292"/>
                  </a:lnTo>
                  <a:lnTo>
                    <a:pt x="5545" y="109812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397BD8-BFD1-42E3-BA0B-CF238B786C23}"/>
                </a:ext>
              </a:extLst>
            </p:cNvPr>
            <p:cNvSpPr/>
            <p:nvPr/>
          </p:nvSpPr>
          <p:spPr>
            <a:xfrm>
              <a:off x="4509409" y="5007817"/>
              <a:ext cx="1555754" cy="865776"/>
            </a:xfrm>
            <a:custGeom>
              <a:avLst/>
              <a:gdLst>
                <a:gd name="connsiteX0" fmla="*/ 223038 w 1555754"/>
                <a:gd name="connsiteY0" fmla="*/ 0 h 865776"/>
                <a:gd name="connsiteX1" fmla="*/ 329754 w 1555754"/>
                <a:gd name="connsiteY1" fmla="*/ 96991 h 865776"/>
                <a:gd name="connsiteX2" fmla="*/ 1384570 w 1555754"/>
                <a:gd name="connsiteY2" fmla="*/ 537982 h 865776"/>
                <a:gd name="connsiteX3" fmla="*/ 1555754 w 1555754"/>
                <a:gd name="connsiteY3" fmla="*/ 546626 h 865776"/>
                <a:gd name="connsiteX4" fmla="*/ 1555754 w 1555754"/>
                <a:gd name="connsiteY4" fmla="*/ 865776 h 865776"/>
                <a:gd name="connsiteX5" fmla="*/ 1420050 w 1555754"/>
                <a:gd name="connsiteY5" fmla="*/ 858924 h 865776"/>
                <a:gd name="connsiteX6" fmla="*/ 1344356 w 1555754"/>
                <a:gd name="connsiteY6" fmla="*/ 854233 h 865776"/>
                <a:gd name="connsiteX7" fmla="*/ 1192174 w 1555754"/>
                <a:gd name="connsiteY7" fmla="*/ 831008 h 865776"/>
                <a:gd name="connsiteX8" fmla="*/ 1120256 w 1555754"/>
                <a:gd name="connsiteY8" fmla="*/ 819444 h 865776"/>
                <a:gd name="connsiteX9" fmla="*/ 992329 w 1555754"/>
                <a:gd name="connsiteY9" fmla="*/ 786550 h 865776"/>
                <a:gd name="connsiteX10" fmla="*/ 903923 w 1555754"/>
                <a:gd name="connsiteY10" fmla="*/ 763391 h 865776"/>
                <a:gd name="connsiteX11" fmla="*/ 0 w 1555754"/>
                <a:gd name="connsiteY11" fmla="*/ 223046 h 86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5754" h="865776">
                  <a:moveTo>
                    <a:pt x="223038" y="0"/>
                  </a:moveTo>
                  <a:lnTo>
                    <a:pt x="329754" y="96991"/>
                  </a:lnTo>
                  <a:cubicBezTo>
                    <a:pt x="622509" y="338593"/>
                    <a:pt x="986032" y="497508"/>
                    <a:pt x="1384570" y="537982"/>
                  </a:cubicBezTo>
                  <a:lnTo>
                    <a:pt x="1555754" y="546626"/>
                  </a:lnTo>
                  <a:lnTo>
                    <a:pt x="1555754" y="865776"/>
                  </a:lnTo>
                  <a:lnTo>
                    <a:pt x="1420050" y="858924"/>
                  </a:lnTo>
                  <a:lnTo>
                    <a:pt x="1344356" y="854233"/>
                  </a:lnTo>
                  <a:lnTo>
                    <a:pt x="1192174" y="831008"/>
                  </a:lnTo>
                  <a:lnTo>
                    <a:pt x="1120256" y="819444"/>
                  </a:lnTo>
                  <a:lnTo>
                    <a:pt x="992329" y="786550"/>
                  </a:lnTo>
                  <a:lnTo>
                    <a:pt x="903923" y="763391"/>
                  </a:lnTo>
                  <a:cubicBezTo>
                    <a:pt x="560294" y="655449"/>
                    <a:pt x="251805" y="468156"/>
                    <a:pt x="0" y="223046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09769DD-9D04-4ACA-A153-B303E9FA6113}"/>
                </a:ext>
              </a:extLst>
            </p:cNvPr>
            <p:cNvSpPr/>
            <p:nvPr/>
          </p:nvSpPr>
          <p:spPr>
            <a:xfrm>
              <a:off x="6121089" y="5010279"/>
              <a:ext cx="1555728" cy="863605"/>
            </a:xfrm>
            <a:custGeom>
              <a:avLst/>
              <a:gdLst>
                <a:gd name="connsiteX0" fmla="*/ 1335757 w 1555728"/>
                <a:gd name="connsiteY0" fmla="*/ 0 h 863605"/>
                <a:gd name="connsiteX1" fmla="*/ 1555728 w 1555728"/>
                <a:gd name="connsiteY1" fmla="*/ 219947 h 863605"/>
                <a:gd name="connsiteX2" fmla="*/ 224067 w 1555728"/>
                <a:gd name="connsiteY2" fmla="*/ 850382 h 863605"/>
                <a:gd name="connsiteX3" fmla="*/ 57164 w 1555728"/>
                <a:gd name="connsiteY3" fmla="*/ 860719 h 863605"/>
                <a:gd name="connsiteX4" fmla="*/ 0 w 1555728"/>
                <a:gd name="connsiteY4" fmla="*/ 863605 h 863605"/>
                <a:gd name="connsiteX5" fmla="*/ 0 w 1555728"/>
                <a:gd name="connsiteY5" fmla="*/ 544455 h 863605"/>
                <a:gd name="connsiteX6" fmla="*/ 176933 w 1555728"/>
                <a:gd name="connsiteY6" fmla="*/ 535521 h 863605"/>
                <a:gd name="connsiteX7" fmla="*/ 1231748 w 1555728"/>
                <a:gd name="connsiteY7" fmla="*/ 94530 h 8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5728" h="863605">
                  <a:moveTo>
                    <a:pt x="1335757" y="0"/>
                  </a:moveTo>
                  <a:lnTo>
                    <a:pt x="1555728" y="219947"/>
                  </a:lnTo>
                  <a:cubicBezTo>
                    <a:pt x="1203186" y="563183"/>
                    <a:pt x="739806" y="792976"/>
                    <a:pt x="224067" y="850382"/>
                  </a:cubicBezTo>
                  <a:lnTo>
                    <a:pt x="57164" y="860719"/>
                  </a:lnTo>
                  <a:lnTo>
                    <a:pt x="0" y="863605"/>
                  </a:lnTo>
                  <a:lnTo>
                    <a:pt x="0" y="544455"/>
                  </a:lnTo>
                  <a:lnTo>
                    <a:pt x="176933" y="535521"/>
                  </a:lnTo>
                  <a:cubicBezTo>
                    <a:pt x="575470" y="495047"/>
                    <a:pt x="938994" y="336132"/>
                    <a:pt x="1231748" y="9453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 dirty="0">
                <a:solidFill>
                  <a:srgbClr val="FFFFFF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183C44-90F4-4B43-8466-515392E996CD}"/>
                </a:ext>
              </a:extLst>
            </p:cNvPr>
            <p:cNvSpPr/>
            <p:nvPr/>
          </p:nvSpPr>
          <p:spPr>
            <a:xfrm>
              <a:off x="3811565" y="2002513"/>
              <a:ext cx="856805" cy="1555649"/>
            </a:xfrm>
            <a:custGeom>
              <a:avLst/>
              <a:gdLst>
                <a:gd name="connsiteX0" fmla="*/ 642766 w 856805"/>
                <a:gd name="connsiteY0" fmla="*/ 0 h 1555649"/>
                <a:gd name="connsiteX1" fmla="*/ 856805 w 856805"/>
                <a:gd name="connsiteY1" fmla="*/ 214002 h 1555649"/>
                <a:gd name="connsiteX2" fmla="*/ 759758 w 856805"/>
                <a:gd name="connsiteY2" fmla="*/ 320780 h 1555649"/>
                <a:gd name="connsiteX3" fmla="*/ 318766 w 856805"/>
                <a:gd name="connsiteY3" fmla="*/ 1375596 h 1555649"/>
                <a:gd name="connsiteX4" fmla="*/ 309674 w 856805"/>
                <a:gd name="connsiteY4" fmla="*/ 1555649 h 1555649"/>
                <a:gd name="connsiteX5" fmla="*/ 0 w 856805"/>
                <a:gd name="connsiteY5" fmla="*/ 1555649 h 1555649"/>
                <a:gd name="connsiteX6" fmla="*/ 6913 w 856805"/>
                <a:gd name="connsiteY6" fmla="*/ 1418739 h 1555649"/>
                <a:gd name="connsiteX7" fmla="*/ 11503 w 856805"/>
                <a:gd name="connsiteY7" fmla="*/ 1344611 h 1555649"/>
                <a:gd name="connsiteX8" fmla="*/ 35697 w 856805"/>
                <a:gd name="connsiteY8" fmla="*/ 1186086 h 1555649"/>
                <a:gd name="connsiteX9" fmla="*/ 46170 w 856805"/>
                <a:gd name="connsiteY9" fmla="*/ 1120903 h 1555649"/>
                <a:gd name="connsiteX10" fmla="*/ 84063 w 856805"/>
                <a:gd name="connsiteY10" fmla="*/ 973531 h 1555649"/>
                <a:gd name="connsiteX11" fmla="*/ 102304 w 856805"/>
                <a:gd name="connsiteY11" fmla="*/ 903863 h 1555649"/>
                <a:gd name="connsiteX12" fmla="*/ 642766 w 856805"/>
                <a:gd name="connsiteY12" fmla="*/ 0 h 155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6805" h="1555649">
                  <a:moveTo>
                    <a:pt x="642766" y="0"/>
                  </a:moveTo>
                  <a:lnTo>
                    <a:pt x="856805" y="214002"/>
                  </a:lnTo>
                  <a:lnTo>
                    <a:pt x="759758" y="320780"/>
                  </a:lnTo>
                  <a:cubicBezTo>
                    <a:pt x="518156" y="613535"/>
                    <a:pt x="359240" y="977058"/>
                    <a:pt x="318766" y="1375596"/>
                  </a:cubicBezTo>
                  <a:lnTo>
                    <a:pt x="309674" y="1555649"/>
                  </a:lnTo>
                  <a:lnTo>
                    <a:pt x="0" y="1555649"/>
                  </a:lnTo>
                  <a:lnTo>
                    <a:pt x="6913" y="1418739"/>
                  </a:lnTo>
                  <a:lnTo>
                    <a:pt x="11503" y="1344611"/>
                  </a:lnTo>
                  <a:lnTo>
                    <a:pt x="35697" y="1186086"/>
                  </a:lnTo>
                  <a:lnTo>
                    <a:pt x="46170" y="1120903"/>
                  </a:lnTo>
                  <a:lnTo>
                    <a:pt x="84063" y="973531"/>
                  </a:lnTo>
                  <a:lnTo>
                    <a:pt x="102304" y="903863"/>
                  </a:lnTo>
                  <a:cubicBezTo>
                    <a:pt x="210190" y="560256"/>
                    <a:pt x="397449" y="251787"/>
                    <a:pt x="642766" y="0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endParaRPr sz="2250">
                <a:solidFill>
                  <a:srgbClr val="FFFFFF"/>
                </a:solidFill>
              </a:endParaRPr>
            </a:p>
          </p:txBody>
        </p:sp>
      </p:grpSp>
      <p:pic>
        <p:nvPicPr>
          <p:cNvPr id="39" name="Graphic 38" descr="Users">
            <a:extLst>
              <a:ext uri="{FF2B5EF4-FFF2-40B4-BE49-F238E27FC236}">
                <a16:creationId xmlns:a16="http://schemas.microsoft.com/office/drawing/2014/main" id="{2AD10F2F-8C8D-4599-92B6-7A6BA483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3403" y="2189749"/>
            <a:ext cx="475365" cy="475366"/>
          </a:xfrm>
          <a:prstGeom prst="rect">
            <a:avLst/>
          </a:prstGeom>
        </p:spPr>
      </p:pic>
      <p:pic>
        <p:nvPicPr>
          <p:cNvPr id="41" name="Graphic 40" descr="Briefcase">
            <a:extLst>
              <a:ext uri="{FF2B5EF4-FFF2-40B4-BE49-F238E27FC236}">
                <a16:creationId xmlns:a16="http://schemas.microsoft.com/office/drawing/2014/main" id="{084514E9-6F71-4051-BE43-CAAA03534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533" y="2758451"/>
            <a:ext cx="475365" cy="475366"/>
          </a:xfrm>
          <a:prstGeom prst="rect">
            <a:avLst/>
          </a:prstGeom>
        </p:spPr>
      </p:pic>
      <p:pic>
        <p:nvPicPr>
          <p:cNvPr id="43" name="Graphic 42" descr="Magnifying glass">
            <a:extLst>
              <a:ext uri="{FF2B5EF4-FFF2-40B4-BE49-F238E27FC236}">
                <a16:creationId xmlns:a16="http://schemas.microsoft.com/office/drawing/2014/main" id="{B4A05E66-EC74-4B42-BE88-EB377AE45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5986" y="3804105"/>
            <a:ext cx="475365" cy="475366"/>
          </a:xfrm>
          <a:prstGeom prst="rect">
            <a:avLst/>
          </a:prstGeom>
        </p:spPr>
      </p:pic>
      <p:pic>
        <p:nvPicPr>
          <p:cNvPr id="45" name="Graphic 44" descr="Shopping cart">
            <a:extLst>
              <a:ext uri="{FF2B5EF4-FFF2-40B4-BE49-F238E27FC236}">
                <a16:creationId xmlns:a16="http://schemas.microsoft.com/office/drawing/2014/main" id="{3BEF967D-9911-499F-AC83-C9D076B89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3339" y="4633037"/>
            <a:ext cx="475365" cy="475366"/>
          </a:xfrm>
          <a:prstGeom prst="rect">
            <a:avLst/>
          </a:prstGeom>
        </p:spPr>
      </p:pic>
      <p:pic>
        <p:nvPicPr>
          <p:cNvPr id="47" name="Graphic 46" descr="Trophy">
            <a:extLst>
              <a:ext uri="{FF2B5EF4-FFF2-40B4-BE49-F238E27FC236}">
                <a16:creationId xmlns:a16="http://schemas.microsoft.com/office/drawing/2014/main" id="{4237BA01-F9E9-4BF8-91EA-DB64CB2F00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9845" y="2214987"/>
            <a:ext cx="475365" cy="475366"/>
          </a:xfrm>
          <a:prstGeom prst="rect">
            <a:avLst/>
          </a:prstGeom>
        </p:spPr>
      </p:pic>
      <p:pic>
        <p:nvPicPr>
          <p:cNvPr id="49" name="Graphic 48" descr="Fire">
            <a:extLst>
              <a:ext uri="{FF2B5EF4-FFF2-40B4-BE49-F238E27FC236}">
                <a16:creationId xmlns:a16="http://schemas.microsoft.com/office/drawing/2014/main" id="{9B656376-4171-4426-9CF2-C98BEEB549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51354" y="3098320"/>
            <a:ext cx="475365" cy="475366"/>
          </a:xfrm>
          <a:prstGeom prst="rect">
            <a:avLst/>
          </a:prstGeom>
        </p:spPr>
      </p:pic>
      <p:pic>
        <p:nvPicPr>
          <p:cNvPr id="51" name="Graphic 50" descr="Heart">
            <a:extLst>
              <a:ext uri="{FF2B5EF4-FFF2-40B4-BE49-F238E27FC236}">
                <a16:creationId xmlns:a16="http://schemas.microsoft.com/office/drawing/2014/main" id="{F32F059E-E0D1-49F8-ADF9-2A08DECDF1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36847" y="4716569"/>
            <a:ext cx="475365" cy="475366"/>
          </a:xfrm>
          <a:prstGeom prst="rect">
            <a:avLst/>
          </a:prstGeom>
        </p:spPr>
      </p:pic>
      <p:pic>
        <p:nvPicPr>
          <p:cNvPr id="53" name="Graphic 52" descr="Pin">
            <a:extLst>
              <a:ext uri="{FF2B5EF4-FFF2-40B4-BE49-F238E27FC236}">
                <a16:creationId xmlns:a16="http://schemas.microsoft.com/office/drawing/2014/main" id="{C4881327-CCB2-4534-A812-DFDC0FA0B5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9898" y="4076999"/>
            <a:ext cx="475365" cy="475366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622E874-6822-4076-B5EA-505481B41974}"/>
              </a:ext>
            </a:extLst>
          </p:cNvPr>
          <p:cNvGrpSpPr/>
          <p:nvPr/>
        </p:nvGrpSpPr>
        <p:grpSpPr>
          <a:xfrm>
            <a:off x="6942352" y="3778290"/>
            <a:ext cx="1957793" cy="1043772"/>
            <a:chOff x="8921977" y="3684643"/>
            <a:chExt cx="2937088" cy="139169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83E70A-CF46-4028-9798-4F52B3DABB24}"/>
                </a:ext>
              </a:extLst>
            </p:cNvPr>
            <p:cNvSpPr txBox="1"/>
            <p:nvPr/>
          </p:nvSpPr>
          <p:spPr>
            <a:xfrm>
              <a:off x="8921977" y="368464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0744264-DDF4-4EA2-AEA4-3D491451DEBD}"/>
                </a:ext>
              </a:extLst>
            </p:cNvPr>
            <p:cNvSpPr txBox="1"/>
            <p:nvPr/>
          </p:nvSpPr>
          <p:spPr>
            <a:xfrm>
              <a:off x="8929772" y="4132490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crasvin tei.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A25DB4-4702-4DAC-8671-FF5B590A719A}"/>
              </a:ext>
            </a:extLst>
          </p:cNvPr>
          <p:cNvGrpSpPr/>
          <p:nvPr/>
        </p:nvGrpSpPr>
        <p:grpSpPr>
          <a:xfrm>
            <a:off x="249702" y="3778290"/>
            <a:ext cx="1957793" cy="1043772"/>
            <a:chOff x="332936" y="3684643"/>
            <a:chExt cx="2937088" cy="13916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53837A-F8D3-4B73-8CAC-C77A483BE8E1}"/>
                </a:ext>
              </a:extLst>
            </p:cNvPr>
            <p:cNvSpPr txBox="1"/>
            <p:nvPr/>
          </p:nvSpPr>
          <p:spPr>
            <a:xfrm>
              <a:off x="332936" y="368464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2AEA73-C9FD-4242-B2E8-FDAEFFAB2E9D}"/>
                </a:ext>
              </a:extLst>
            </p:cNvPr>
            <p:cNvSpPr txBox="1"/>
            <p:nvPr/>
          </p:nvSpPr>
          <p:spPr>
            <a:xfrm>
              <a:off x="340731" y="4132490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crasvin tei.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60B9F34-63A1-46AE-93A4-3E9AD3191A34}"/>
              </a:ext>
            </a:extLst>
          </p:cNvPr>
          <p:cNvGrpSpPr/>
          <p:nvPr/>
        </p:nvGrpSpPr>
        <p:grpSpPr>
          <a:xfrm>
            <a:off x="6697329" y="1522184"/>
            <a:ext cx="2202816" cy="1043772"/>
            <a:chOff x="8929772" y="1314459"/>
            <a:chExt cx="2937088" cy="139169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1A9EF5-A8F5-41DA-9E67-5A2B92C92CB5}"/>
                </a:ext>
              </a:extLst>
            </p:cNvPr>
            <p:cNvSpPr txBox="1"/>
            <p:nvPr/>
          </p:nvSpPr>
          <p:spPr>
            <a:xfrm>
              <a:off x="8929772" y="1314459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CFA3238-8F43-42D0-A8EC-BFB8E6F9E06D}"/>
                </a:ext>
              </a:extLst>
            </p:cNvPr>
            <p:cNvSpPr txBox="1"/>
            <p:nvPr/>
          </p:nvSpPr>
          <p:spPr>
            <a:xfrm>
              <a:off x="8937567" y="1762306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crasvin tei.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784654B-F05C-4308-88D9-270BBC572144}"/>
              </a:ext>
            </a:extLst>
          </p:cNvPr>
          <p:cNvGrpSpPr/>
          <p:nvPr/>
        </p:nvGrpSpPr>
        <p:grpSpPr>
          <a:xfrm>
            <a:off x="255548" y="1522184"/>
            <a:ext cx="2202816" cy="1043772"/>
            <a:chOff x="340731" y="1314459"/>
            <a:chExt cx="2937088" cy="139169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851F6D-F981-473A-A0BB-9FD6070DEF3D}"/>
                </a:ext>
              </a:extLst>
            </p:cNvPr>
            <p:cNvSpPr txBox="1"/>
            <p:nvPr/>
          </p:nvSpPr>
          <p:spPr>
            <a:xfrm>
              <a:off x="340731" y="1314459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rgbClr val="00B09B"/>
                  </a:solidFill>
                </a:rPr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EB8454-EE63-4BCE-BCD0-4098DF31447F}"/>
                </a:ext>
              </a:extLst>
            </p:cNvPr>
            <p:cNvSpPr txBox="1"/>
            <p:nvPr/>
          </p:nvSpPr>
          <p:spPr>
            <a:xfrm>
              <a:off x="348526" y="1762306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crasvin tei. 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1B13AE4-AF89-4E7D-B5EE-BA2FE161302B}"/>
              </a:ext>
            </a:extLst>
          </p:cNvPr>
          <p:cNvGrpSpPr/>
          <p:nvPr/>
        </p:nvGrpSpPr>
        <p:grpSpPr>
          <a:xfrm>
            <a:off x="6942352" y="2650237"/>
            <a:ext cx="1957793" cy="1043772"/>
            <a:chOff x="8929772" y="2499551"/>
            <a:chExt cx="2937088" cy="139169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AB97307-2835-4530-8800-BC7061CF6DA8}"/>
                </a:ext>
              </a:extLst>
            </p:cNvPr>
            <p:cNvSpPr txBox="1"/>
            <p:nvPr/>
          </p:nvSpPr>
          <p:spPr>
            <a:xfrm>
              <a:off x="8929772" y="24995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B349E4E-3C5B-4F30-A816-58DF4CF46712}"/>
                </a:ext>
              </a:extLst>
            </p:cNvPr>
            <p:cNvSpPr txBox="1"/>
            <p:nvPr/>
          </p:nvSpPr>
          <p:spPr>
            <a:xfrm>
              <a:off x="8937567" y="2947398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crasvin tei.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59643F2-6E01-4711-9019-553098CA9404}"/>
              </a:ext>
            </a:extLst>
          </p:cNvPr>
          <p:cNvGrpSpPr/>
          <p:nvPr/>
        </p:nvGrpSpPr>
        <p:grpSpPr>
          <a:xfrm>
            <a:off x="255548" y="2650237"/>
            <a:ext cx="1957793" cy="1043772"/>
            <a:chOff x="340731" y="2499551"/>
            <a:chExt cx="2937088" cy="139169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BC86E7-71FC-44BD-BEEB-4AA9C538177B}"/>
                </a:ext>
              </a:extLst>
            </p:cNvPr>
            <p:cNvSpPr txBox="1"/>
            <p:nvPr/>
          </p:nvSpPr>
          <p:spPr>
            <a:xfrm>
              <a:off x="340731" y="24995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rgbClr val="EB1E42"/>
                  </a:solidFill>
                </a:rPr>
                <a:t>Lorem Ipsum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9BCBA4-1FD6-4569-8BAB-ACCD6BBC24CC}"/>
                </a:ext>
              </a:extLst>
            </p:cNvPr>
            <p:cNvSpPr txBox="1"/>
            <p:nvPr/>
          </p:nvSpPr>
          <p:spPr>
            <a:xfrm>
              <a:off x="348526" y="2947398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crasvin tei.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492BCD-8CED-4215-AB6F-C5074DB3E80F}"/>
              </a:ext>
            </a:extLst>
          </p:cNvPr>
          <p:cNvGrpSpPr/>
          <p:nvPr/>
        </p:nvGrpSpPr>
        <p:grpSpPr>
          <a:xfrm>
            <a:off x="6697329" y="4906342"/>
            <a:ext cx="2202816" cy="1043772"/>
            <a:chOff x="8921977" y="4869735"/>
            <a:chExt cx="2937088" cy="139169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24398C4-B0A4-43C0-AFC6-DF9AE5761377}"/>
                </a:ext>
              </a:extLst>
            </p:cNvPr>
            <p:cNvSpPr txBox="1"/>
            <p:nvPr/>
          </p:nvSpPr>
          <p:spPr>
            <a:xfrm>
              <a:off x="8921977" y="4869735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cap="all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B516D78-73EA-445F-8ED1-652D4B02B3FC}"/>
                </a:ext>
              </a:extLst>
            </p:cNvPr>
            <p:cNvSpPr txBox="1"/>
            <p:nvPr/>
          </p:nvSpPr>
          <p:spPr>
            <a:xfrm>
              <a:off x="8929772" y="5317582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crasvin tei. 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552CBC-F86C-4C89-9C48-855EA5DBB8AF}"/>
              </a:ext>
            </a:extLst>
          </p:cNvPr>
          <p:cNvGrpSpPr/>
          <p:nvPr/>
        </p:nvGrpSpPr>
        <p:grpSpPr>
          <a:xfrm>
            <a:off x="249702" y="4906342"/>
            <a:ext cx="2202816" cy="1043772"/>
            <a:chOff x="332936" y="4869735"/>
            <a:chExt cx="2937088" cy="139169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EA0AE2-23AC-4448-BFDF-9DA390D6DBE3}"/>
                </a:ext>
              </a:extLst>
            </p:cNvPr>
            <p:cNvSpPr txBox="1"/>
            <p:nvPr/>
          </p:nvSpPr>
          <p:spPr>
            <a:xfrm>
              <a:off x="332936" y="4869735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cap="all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888908-387B-4DAA-82F1-6B86DFD5A99B}"/>
                </a:ext>
              </a:extLst>
            </p:cNvPr>
            <p:cNvSpPr txBox="1"/>
            <p:nvPr/>
          </p:nvSpPr>
          <p:spPr>
            <a:xfrm>
              <a:off x="340731" y="5317582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crasvin tei.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14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10119</TotalTime>
  <Words>546</Words>
  <PresentationFormat>On-screen Show (4:3)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Cycle Puzzle with 8 Parts for PowerPoint</vt:lpstr>
      <vt:lpstr>Cycle Puzzle with 8 Parts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Puzzle with 8 Parts for PowerPoint</dc:title>
  <dc:creator>PresentationGO.com</dc:creator>
  <dc:description>© Copyright PresentationGO.com</dc:description>
  <dcterms:created xsi:type="dcterms:W3CDTF">2014-11-26T05:14:11Z</dcterms:created>
  <dcterms:modified xsi:type="dcterms:W3CDTF">2019-04-01T19:12:00Z</dcterms:modified>
  <cp:category>Charts &amp; Diagrams</cp:category>
</cp:coreProperties>
</file>