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0BC0-F2CF-8516-F071-6BBD41C19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Lesar</a:t>
            </a:r>
            <a:r>
              <a:rPr lang="en-US" sz="6600" dirty="0"/>
              <a:t> communication system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3079F-67DA-48AF-CBBB-431DBC7F5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Overview and Functionality</a:t>
            </a:r>
          </a:p>
          <a:p>
            <a:r>
              <a:rPr lang="en-US" sz="1800" dirty="0"/>
              <a:t>By Mandal Kaushal Santosh</a:t>
            </a:r>
          </a:p>
        </p:txBody>
      </p:sp>
    </p:spTree>
    <p:extLst>
      <p:ext uri="{BB962C8B-B14F-4D97-AF65-F5344CB8AC3E}">
        <p14:creationId xmlns:p14="http://schemas.microsoft.com/office/powerpoint/2010/main" val="1828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CC7EF5-A5C4-1C8E-6514-5D24BB7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introduction</a:t>
            </a:r>
            <a:endParaRPr lang="en-IN" sz="13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8A47B-0654-4DFA-66CD-519E47FCE0EF}"/>
              </a:ext>
            </a:extLst>
          </p:cNvPr>
          <p:cNvSpPr txBox="1"/>
          <p:nvPr/>
        </p:nvSpPr>
        <p:spPr>
          <a:xfrm>
            <a:off x="-1517779" y="4489530"/>
            <a:ext cx="661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ghjkjhj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265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CC7EF5-A5C4-1C8E-6514-5D24BB7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6520" y="20116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8A47B-0654-4DFA-66CD-519E47FCE0EF}"/>
              </a:ext>
            </a:extLst>
          </p:cNvPr>
          <p:cNvSpPr txBox="1"/>
          <p:nvPr/>
        </p:nvSpPr>
        <p:spPr>
          <a:xfrm>
            <a:off x="966341" y="1929210"/>
            <a:ext cx="661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ghjkjhj</a:t>
            </a:r>
            <a:endParaRPr lang="en-IN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75B698-9B23-9C44-F694-C529D3A86DFC}"/>
              </a:ext>
            </a:extLst>
          </p:cNvPr>
          <p:cNvSpPr txBox="1">
            <a:spLocks/>
          </p:cNvSpPr>
          <p:nvPr/>
        </p:nvSpPr>
        <p:spPr>
          <a:xfrm>
            <a:off x="1066800" y="685495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832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CC7EF5-A5C4-1C8E-6514-5D24BB7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43400" y="-1095060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75B698-9B23-9C44-F694-C529D3A86DFC}"/>
              </a:ext>
            </a:extLst>
          </p:cNvPr>
          <p:cNvSpPr txBox="1">
            <a:spLocks/>
          </p:cNvSpPr>
          <p:nvPr/>
        </p:nvSpPr>
        <p:spPr>
          <a:xfrm>
            <a:off x="903515" y="262432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/>
              <a:t>component</a:t>
            </a:r>
            <a:endParaRPr lang="en-IN" sz="1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4E6A8-2A75-827F-CA84-23CD8997E130}"/>
              </a:ext>
            </a:extLst>
          </p:cNvPr>
          <p:cNvSpPr txBox="1"/>
          <p:nvPr/>
        </p:nvSpPr>
        <p:spPr>
          <a:xfrm>
            <a:off x="-1944499" y="1961126"/>
            <a:ext cx="1472059" cy="37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ghjkjhj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47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98A47B-0654-4DFA-66CD-519E47FCE0EF}"/>
              </a:ext>
            </a:extLst>
          </p:cNvPr>
          <p:cNvSpPr txBox="1"/>
          <p:nvPr/>
        </p:nvSpPr>
        <p:spPr>
          <a:xfrm>
            <a:off x="432941" y="1534406"/>
            <a:ext cx="1472059" cy="37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ghjkjhj</a:t>
            </a:r>
            <a:endParaRPr lang="en-IN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75B698-9B23-9C44-F694-C529D3A86DFC}"/>
              </a:ext>
            </a:extLst>
          </p:cNvPr>
          <p:cNvSpPr txBox="1">
            <a:spLocks/>
          </p:cNvSpPr>
          <p:nvPr/>
        </p:nvSpPr>
        <p:spPr>
          <a:xfrm>
            <a:off x="-2540725" y="11035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component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200469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</TotalTime>
  <Words>20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Lesar communication system</vt:lpstr>
      <vt:lpstr>introduction</vt:lpstr>
      <vt:lpstr>introduction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Lesar communication system</dc:title>
  <dc:creator>Kaushal Mandal</dc:creator>
  <cp:lastModifiedBy>Kaushal Mandal</cp:lastModifiedBy>
  <cp:revision>1</cp:revision>
  <dcterms:created xsi:type="dcterms:W3CDTF">2024-01-13T09:49:55Z</dcterms:created>
  <dcterms:modified xsi:type="dcterms:W3CDTF">2024-01-13T10:23:47Z</dcterms:modified>
</cp:coreProperties>
</file>