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58" r:id="rId3"/>
    <p:sldId id="259" r:id="rId4"/>
    <p:sldId id="261"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12F67-0FDA-42A3-8901-E10F92A29974}"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8882D-B888-4FF6-9953-092C8EBFED75}" type="slidenum">
              <a:rPr lang="en-US" smtClean="0"/>
              <a:t>‹#›</a:t>
            </a:fld>
            <a:endParaRPr lang="en-US"/>
          </a:p>
        </p:txBody>
      </p:sp>
    </p:spTree>
    <p:extLst>
      <p:ext uri="{BB962C8B-B14F-4D97-AF65-F5344CB8AC3E}">
        <p14:creationId xmlns:p14="http://schemas.microsoft.com/office/powerpoint/2010/main" val="3833015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hape 152">
            <a:extLst>
              <a:ext uri="{FF2B5EF4-FFF2-40B4-BE49-F238E27FC236}">
                <a16:creationId xmlns:a16="http://schemas.microsoft.com/office/drawing/2014/main" id="{7B42EF93-04B6-A638-D036-FF137A1FEDF7}"/>
              </a:ext>
            </a:extLst>
          </p:cNvPr>
          <p:cNvSpPr>
            <a:spLocks noGrp="1" noRot="1" noChangeAspect="1" noChangeArrowheads="1" noTextEdit="1"/>
          </p:cNvSpPr>
          <p:nvPr>
            <p:ph type="sldImg"/>
          </p:nvPr>
        </p:nvSpPr>
        <p:spPr>
          <a:xfrm>
            <a:off x="381000" y="685800"/>
            <a:ext cx="6096000" cy="3429000"/>
          </a:xfrm>
        </p:spPr>
      </p:sp>
      <p:sp>
        <p:nvSpPr>
          <p:cNvPr id="17411" name="Shape 153">
            <a:extLst>
              <a:ext uri="{FF2B5EF4-FFF2-40B4-BE49-F238E27FC236}">
                <a16:creationId xmlns:a16="http://schemas.microsoft.com/office/drawing/2014/main" id="{A380928D-691A-BD67-932C-C2D5EB64AD46}"/>
              </a:ext>
            </a:extLst>
          </p:cNvPr>
          <p:cNvSpPr>
            <a:spLocks noGrp="1" noChangeArrowheads="1"/>
          </p:cNvSpPr>
          <p:nvPr>
            <p:ph type="body" sz="quarter" idx="1"/>
          </p:nvPr>
        </p:nvSpPr>
        <p:spPr/>
        <p:txBody>
          <a:bodyPr/>
          <a:lstStyle/>
          <a:p>
            <a:pPr eaLnBrk="1" hangingPunct="1">
              <a:spcBef>
                <a:spcPct val="0"/>
              </a:spcBef>
            </a:pPr>
            <a:r>
              <a:rPr lang="en-US" altLang="en-US">
                <a:solidFill>
                  <a:srgbClr val="000000"/>
                </a:solidFill>
              </a:rPr>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pPr eaLnBrk="1" hangingPunct="1">
              <a:spcBef>
                <a:spcPct val="0"/>
              </a:spcBef>
            </a:pPr>
            <a:endParaRPr lang="en-US" altLang="en-US">
              <a:solidFill>
                <a:srgbClr val="000000"/>
              </a:solidFill>
            </a:endParaRPr>
          </a:p>
          <a:p>
            <a:pPr eaLnBrk="1" hangingPunct="1">
              <a:spcBef>
                <a:spcPct val="0"/>
              </a:spcBef>
            </a:pPr>
            <a:r>
              <a:rPr lang="en-US" altLang="en-US">
                <a:solidFill>
                  <a:srgbClr val="000000"/>
                </a:solidFill>
              </a:rPr>
              <a:t>You will get only one opportunity to present your Research Question ahead of the submission date.  Have your questions ready, and be ready to take notes on feedback.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ver">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9ED575C1-97C7-6759-7F09-8A7BDA25D5EE}"/>
              </a:ext>
            </a:extLst>
          </p:cNvPr>
          <p:cNvSpPr txBox="1">
            <a:spLocks noGrp="1" noChangeArrowheads="1"/>
          </p:cNvSpPr>
          <p:nvPr>
            <p:ph type="sldNum" sz="quarter" idx="10"/>
          </p:nvPr>
        </p:nvSpPr>
        <p:spPr>
          <a:ln/>
        </p:spPr>
        <p:txBody>
          <a:bodyPr/>
          <a:lstStyle>
            <a:lvl1pPr>
              <a:defRPr/>
            </a:lvl1pPr>
          </a:lstStyle>
          <a:p>
            <a:pPr>
              <a:defRPr/>
            </a:pPr>
            <a:fld id="{9350D34B-8D70-4AA4-9891-B37536E3531B}" type="slidenum">
              <a:rPr lang="en-US" altLang="en-US"/>
              <a:pPr>
                <a:defRPr/>
              </a:pPr>
              <a:t>‹#›</a:t>
            </a:fld>
            <a:endParaRPr lang="en-US" altLang="en-US"/>
          </a:p>
        </p:txBody>
      </p:sp>
    </p:spTree>
    <p:extLst>
      <p:ext uri="{BB962C8B-B14F-4D97-AF65-F5344CB8AC3E}">
        <p14:creationId xmlns:p14="http://schemas.microsoft.com/office/powerpoint/2010/main" val="5523323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1_Video">
    <p:bg>
      <p:bgPr>
        <a:solidFill>
          <a:schemeClr val="accent1"/>
        </a:solidFill>
        <a:effectLst/>
      </p:bgPr>
    </p:bg>
    <p:spTree>
      <p:nvGrpSpPr>
        <p:cNvPr id="1" name=""/>
        <p:cNvGrpSpPr/>
        <p:nvPr/>
      </p:nvGrpSpPr>
      <p:grpSpPr>
        <a:xfrm>
          <a:off x="0" y="0"/>
          <a:ext cx="0" cy="0"/>
          <a:chOff x="0" y="0"/>
          <a:chExt cx="0" cy="0"/>
        </a:xfrm>
      </p:grpSpPr>
      <p:sp>
        <p:nvSpPr>
          <p:cNvPr id="108" name="Media Placeholder 8"/>
          <p:cNvSpPr>
            <a:spLocks noGrp="1"/>
          </p:cNvSpPr>
          <p:nvPr>
            <p:ph type="media" idx="21"/>
          </p:nvPr>
        </p:nvSpPr>
        <p:spPr>
          <a:xfrm>
            <a:off x="140400" y="140400"/>
            <a:ext cx="11916000" cy="6580800"/>
          </a:xfrm>
          <a:prstGeom prst="rect">
            <a:avLst/>
          </a:prstGeom>
        </p:spPr>
        <p:txBody>
          <a:bodyPr lIns="91439" tIns="45719" rIns="91439" bIns="45719"/>
          <a:lstStyle/>
          <a:p>
            <a:pPr lvl="0"/>
            <a:endParaRPr noProof="0">
              <a:sym typeface="Arial"/>
            </a:endParaRPr>
          </a:p>
        </p:txBody>
      </p:sp>
      <p:sp>
        <p:nvSpPr>
          <p:cNvPr id="2" name="Slide Number">
            <a:extLst>
              <a:ext uri="{FF2B5EF4-FFF2-40B4-BE49-F238E27FC236}">
                <a16:creationId xmlns:a16="http://schemas.microsoft.com/office/drawing/2014/main" id="{ECE0AEED-F1A6-B9D9-C06E-C07C23D229E8}"/>
              </a:ext>
            </a:extLst>
          </p:cNvPr>
          <p:cNvSpPr txBox="1">
            <a:spLocks noGrp="1" noChangeArrowheads="1"/>
          </p:cNvSpPr>
          <p:nvPr>
            <p:ph type="sldNum" sz="quarter" idx="22"/>
          </p:nvPr>
        </p:nvSpPr>
        <p:spPr/>
        <p:txBody>
          <a:bodyPr/>
          <a:lstStyle>
            <a:lvl1pPr>
              <a:defRPr smtClean="0"/>
            </a:lvl1pPr>
          </a:lstStyle>
          <a:p>
            <a:pPr>
              <a:defRPr/>
            </a:pPr>
            <a:fld id="{01C69DF1-A712-4C44-9831-9E27DC194060}" type="slidenum">
              <a:rPr lang="en-US" altLang="en-US"/>
              <a:pPr>
                <a:defRPr/>
              </a:pPr>
              <a:t>‹#›</a:t>
            </a:fld>
            <a:endParaRPr lang="en-US" altLang="en-US"/>
          </a:p>
        </p:txBody>
      </p:sp>
    </p:spTree>
    <p:extLst>
      <p:ext uri="{BB962C8B-B14F-4D97-AF65-F5344CB8AC3E}">
        <p14:creationId xmlns:p14="http://schemas.microsoft.com/office/powerpoint/2010/main" val="56834307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Icons and text">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4D1E5A6-2F60-782E-8575-A4198525F0A4}"/>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118" name="Body Level One…"/>
          <p:cNvSpPr txBox="1">
            <a:spLocks noGrp="1"/>
          </p:cNvSpPr>
          <p:nvPr>
            <p:ph type="body" sz="quarter" idx="1"/>
          </p:nvPr>
        </p:nvSpPr>
        <p:spPr>
          <a:xfrm>
            <a:off x="970139" y="4079342"/>
            <a:ext cx="3144661" cy="2252135"/>
          </a:xfrm>
          <a:prstGeom prst="rect">
            <a:avLst/>
          </a:prstGeom>
        </p:spPr>
        <p:txBody>
          <a:bodyPr>
            <a:normAutofit/>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9" name="Picture Placeholder 7"/>
          <p:cNvSpPr>
            <a:spLocks noGrp="1"/>
          </p:cNvSpPr>
          <p:nvPr>
            <p:ph type="pic" sz="quarter" idx="21"/>
          </p:nvPr>
        </p:nvSpPr>
        <p:spPr>
          <a:xfrm>
            <a:off x="1462174" y="1640942"/>
            <a:ext cx="2160588" cy="2160589"/>
          </a:xfrm>
          <a:prstGeom prst="rect">
            <a:avLst/>
          </a:prstGeom>
        </p:spPr>
        <p:txBody>
          <a:bodyPr lIns="91439" tIns="45719" rIns="91439" bIns="45719"/>
          <a:lstStyle/>
          <a:p>
            <a:pPr lvl="0"/>
            <a:endParaRPr noProof="0">
              <a:sym typeface="Arial"/>
            </a:endParaRPr>
          </a:p>
        </p:txBody>
      </p:sp>
      <p:sp>
        <p:nvSpPr>
          <p:cNvPr id="120" name="Picture Placeholder 7"/>
          <p:cNvSpPr>
            <a:spLocks noGrp="1"/>
          </p:cNvSpPr>
          <p:nvPr>
            <p:ph type="pic" sz="quarter" idx="22"/>
          </p:nvPr>
        </p:nvSpPr>
        <p:spPr>
          <a:xfrm>
            <a:off x="5015705" y="1640942"/>
            <a:ext cx="2160588" cy="2160589"/>
          </a:xfrm>
          <a:prstGeom prst="rect">
            <a:avLst/>
          </a:prstGeom>
        </p:spPr>
        <p:txBody>
          <a:bodyPr lIns="91439" tIns="45719" rIns="91439" bIns="45719"/>
          <a:lstStyle/>
          <a:p>
            <a:pPr lvl="0"/>
            <a:endParaRPr noProof="0">
              <a:sym typeface="Arial"/>
            </a:endParaRPr>
          </a:p>
        </p:txBody>
      </p:sp>
      <p:sp>
        <p:nvSpPr>
          <p:cNvPr id="121" name="Picture Placeholder 7"/>
          <p:cNvSpPr>
            <a:spLocks noGrp="1"/>
          </p:cNvSpPr>
          <p:nvPr>
            <p:ph type="pic" sz="quarter" idx="23"/>
          </p:nvPr>
        </p:nvSpPr>
        <p:spPr>
          <a:xfrm>
            <a:off x="8569235" y="1640942"/>
            <a:ext cx="2160588" cy="2160589"/>
          </a:xfrm>
          <a:prstGeom prst="rect">
            <a:avLst/>
          </a:prstGeom>
        </p:spPr>
        <p:txBody>
          <a:bodyPr lIns="91439" tIns="45719" rIns="91439" bIns="45719"/>
          <a:lstStyle/>
          <a:p>
            <a:pPr lvl="0"/>
            <a:endParaRPr noProof="0">
              <a:sym typeface="Arial"/>
            </a:endParaRPr>
          </a:p>
        </p:txBody>
      </p:sp>
      <p:sp>
        <p:nvSpPr>
          <p:cNvPr id="3" name="Slide Number">
            <a:extLst>
              <a:ext uri="{FF2B5EF4-FFF2-40B4-BE49-F238E27FC236}">
                <a16:creationId xmlns:a16="http://schemas.microsoft.com/office/drawing/2014/main" id="{AACD784D-9DB1-891D-2811-254232AE10AD}"/>
              </a:ext>
            </a:extLst>
          </p:cNvPr>
          <p:cNvSpPr txBox="1">
            <a:spLocks noGrp="1" noChangeArrowheads="1"/>
          </p:cNvSpPr>
          <p:nvPr>
            <p:ph type="sldNum" sz="quarter" idx="24"/>
          </p:nvPr>
        </p:nvSpPr>
        <p:spPr>
          <a:xfrm>
            <a:off x="10996613" y="782638"/>
            <a:ext cx="225425" cy="211137"/>
          </a:xfrm>
        </p:spPr>
        <p:txBody>
          <a:bodyPr/>
          <a:lstStyle>
            <a:lvl1pPr>
              <a:defRPr smtClean="0"/>
            </a:lvl1pPr>
          </a:lstStyle>
          <a:p>
            <a:pPr>
              <a:defRPr/>
            </a:pPr>
            <a:fld id="{9B15CC81-D6E5-4A70-9902-BA72F4BA7CDA}" type="slidenum">
              <a:rPr lang="en-US" altLang="en-US"/>
              <a:pPr>
                <a:defRPr/>
              </a:pPr>
              <a:t>‹#›</a:t>
            </a:fld>
            <a:endParaRPr lang="en-US" altLang="en-US"/>
          </a:p>
        </p:txBody>
      </p:sp>
    </p:spTree>
    <p:extLst>
      <p:ext uri="{BB962C8B-B14F-4D97-AF65-F5344CB8AC3E}">
        <p14:creationId xmlns:p14="http://schemas.microsoft.com/office/powerpoint/2010/main" val="421672401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End page">
    <p:bg>
      <p:bgPr>
        <a:solidFill>
          <a:schemeClr val="accent1"/>
        </a:solidFill>
        <a:effectLst/>
      </p:bgPr>
    </p:bg>
    <p:spTree>
      <p:nvGrpSpPr>
        <p:cNvPr id="1" name=""/>
        <p:cNvGrpSpPr/>
        <p:nvPr/>
      </p:nvGrpSpPr>
      <p:grpSpPr>
        <a:xfrm>
          <a:off x="0" y="0"/>
          <a:ext cx="0" cy="0"/>
          <a:chOff x="0" y="0"/>
          <a:chExt cx="0" cy="0"/>
        </a:xfrm>
      </p:grpSpPr>
      <p:pic>
        <p:nvPicPr>
          <p:cNvPr id="2" name="Picture 6" descr="Picture 6">
            <a:extLst>
              <a:ext uri="{FF2B5EF4-FFF2-40B4-BE49-F238E27FC236}">
                <a16:creationId xmlns:a16="http://schemas.microsoft.com/office/drawing/2014/main" id="{9795F420-B0E2-2198-BD10-21F39F17C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5511800"/>
            <a:ext cx="22431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29" name="Title Text"/>
          <p:cNvSpPr txBox="1">
            <a:spLocks noGrp="1"/>
          </p:cNvSpPr>
          <p:nvPr>
            <p:ph type="title"/>
          </p:nvPr>
        </p:nvSpPr>
        <p:spPr>
          <a:xfrm>
            <a:off x="926844" y="1964351"/>
            <a:ext cx="11828559" cy="1051572"/>
          </a:xfrm>
          <a:prstGeom prst="rect">
            <a:avLst/>
          </a:prstGeom>
        </p:spPr>
        <p:txBody>
          <a:bodyPr>
            <a:normAutofit/>
          </a:bodyPr>
          <a:lstStyle>
            <a:lvl1pPr>
              <a:lnSpc>
                <a:spcPts val="8100"/>
              </a:lnSpc>
              <a:defRPr sz="7300" spc="-300">
                <a:solidFill>
                  <a:srgbClr val="FFFFFF"/>
                </a:solidFill>
              </a:defRPr>
            </a:lvl1pPr>
          </a:lstStyle>
          <a:p>
            <a:r>
              <a:t>Title Text</a:t>
            </a:r>
          </a:p>
        </p:txBody>
      </p:sp>
      <p:sp>
        <p:nvSpPr>
          <p:cNvPr id="3" name="Slide Number">
            <a:extLst>
              <a:ext uri="{FF2B5EF4-FFF2-40B4-BE49-F238E27FC236}">
                <a16:creationId xmlns:a16="http://schemas.microsoft.com/office/drawing/2014/main" id="{F9268CB4-42E2-3CBD-42A9-A18A900001F2}"/>
              </a:ext>
            </a:extLst>
          </p:cNvPr>
          <p:cNvSpPr txBox="1">
            <a:spLocks noGrp="1" noChangeArrowheads="1"/>
          </p:cNvSpPr>
          <p:nvPr>
            <p:ph type="sldNum" sz="quarter" idx="10"/>
          </p:nvPr>
        </p:nvSpPr>
        <p:spPr>
          <a:xfrm>
            <a:off x="11014075" y="779463"/>
            <a:ext cx="225425" cy="209550"/>
          </a:xfrm>
        </p:spPr>
        <p:txBody>
          <a:bodyPr/>
          <a:lstStyle>
            <a:lvl1pPr>
              <a:defRPr smtClean="0">
                <a:solidFill>
                  <a:srgbClr val="FFFFFF"/>
                </a:solidFill>
              </a:defRPr>
            </a:lvl1pPr>
          </a:lstStyle>
          <a:p>
            <a:pPr>
              <a:defRPr/>
            </a:pPr>
            <a:fld id="{05B3B3A0-F90E-48EB-9943-DCEA9731E41A}" type="slidenum">
              <a:rPr lang="en-US" altLang="en-US"/>
              <a:pPr>
                <a:defRPr/>
              </a:pPr>
              <a:t>‹#›</a:t>
            </a:fld>
            <a:endParaRPr lang="en-US" altLang="en-US"/>
          </a:p>
        </p:txBody>
      </p:sp>
    </p:spTree>
    <p:extLst>
      <p:ext uri="{BB962C8B-B14F-4D97-AF65-F5344CB8AC3E}">
        <p14:creationId xmlns:p14="http://schemas.microsoft.com/office/powerpoint/2010/main" val="33286442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divider">
    <p:bg>
      <p:bgPr>
        <a:solidFill>
          <a:schemeClr val="accent1"/>
        </a:solidFill>
        <a:effectLst/>
      </p:bgPr>
    </p:bg>
    <p:spTree>
      <p:nvGrpSpPr>
        <p:cNvPr id="1" name=""/>
        <p:cNvGrpSpPr/>
        <p:nvPr/>
      </p:nvGrpSpPr>
      <p:grpSpPr>
        <a:xfrm>
          <a:off x="0" y="0"/>
          <a:ext cx="0" cy="0"/>
          <a:chOff x="0" y="0"/>
          <a:chExt cx="0" cy="0"/>
        </a:xfrm>
      </p:grpSpPr>
      <p:pic>
        <p:nvPicPr>
          <p:cNvPr id="2" name="Picture 7" descr="Picture 7">
            <a:extLst>
              <a:ext uri="{FF2B5EF4-FFF2-40B4-BE49-F238E27FC236}">
                <a16:creationId xmlns:a16="http://schemas.microsoft.com/office/drawing/2014/main" id="{350BD02D-762D-D0E6-39A4-AE21A3A87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5511800"/>
            <a:ext cx="22431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9" name="Click to edit master title"/>
          <p:cNvSpPr txBox="1">
            <a:spLocks noGrp="1"/>
          </p:cNvSpPr>
          <p:nvPr>
            <p:ph type="title"/>
          </p:nvPr>
        </p:nvSpPr>
        <p:spPr>
          <a:xfrm>
            <a:off x="953999" y="2579715"/>
            <a:ext cx="10031157" cy="2160000"/>
          </a:xfrm>
          <a:prstGeom prst="rect">
            <a:avLst/>
          </a:prstGeom>
        </p:spPr>
        <p:txBody>
          <a:bodyPr>
            <a:normAutofit/>
          </a:bodyPr>
          <a:lstStyle>
            <a:lvl1pPr>
              <a:lnSpc>
                <a:spcPts val="8000"/>
              </a:lnSpc>
              <a:defRPr sz="7500" spc="-200">
                <a:solidFill>
                  <a:srgbClr val="FFFFFF"/>
                </a:solidFill>
              </a:defRPr>
            </a:lvl1pPr>
          </a:lstStyle>
          <a:p>
            <a:r>
              <a:rPr lang="en-US"/>
              <a:t>Click to edit Master title style</a:t>
            </a:r>
            <a:endParaRPr/>
          </a:p>
        </p:txBody>
      </p:sp>
      <p:sp>
        <p:nvSpPr>
          <p:cNvPr id="20" name="Body Level One…"/>
          <p:cNvSpPr txBox="1">
            <a:spLocks noGrp="1"/>
          </p:cNvSpPr>
          <p:nvPr>
            <p:ph type="body" sz="quarter" idx="1"/>
          </p:nvPr>
        </p:nvSpPr>
        <p:spPr>
          <a:xfrm>
            <a:off x="954000" y="1889999"/>
            <a:ext cx="10031156" cy="360001"/>
          </a:xfrm>
          <a:prstGeom prst="rect">
            <a:avLst/>
          </a:prstGeom>
        </p:spPr>
        <p:txBody>
          <a:bodyPr>
            <a:normAutofit/>
          </a:bodyPr>
          <a:lstStyle>
            <a:lvl1pPr>
              <a:defRPr sz="3600">
                <a:solidFill>
                  <a:srgbClr val="FFFFFF"/>
                </a:solidFill>
              </a:defRPr>
            </a:lvl1pPr>
            <a:lvl2pPr indent="457200">
              <a:defRPr sz="3600">
                <a:solidFill>
                  <a:srgbClr val="FFFFFF"/>
                </a:solidFill>
              </a:defRPr>
            </a:lvl2pPr>
            <a:lvl3pPr marL="0" indent="914400">
              <a:buSzTx/>
              <a:buNone/>
              <a:defRPr sz="3600">
                <a:solidFill>
                  <a:srgbClr val="FFFFFF"/>
                </a:solidFill>
              </a:defRPr>
            </a:lvl3pPr>
            <a:lvl4pPr indent="1371600">
              <a:defRPr sz="3600">
                <a:solidFill>
                  <a:srgbClr val="FFFFFF"/>
                </a:solidFill>
              </a:defRPr>
            </a:lvl4pPr>
            <a:lvl5pPr indent="1828800">
              <a:defRPr sz="360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F7E80F3C-4996-2D95-9EEF-010157D18180}"/>
              </a:ext>
            </a:extLst>
          </p:cNvPr>
          <p:cNvSpPr txBox="1">
            <a:spLocks noGrp="1" noChangeArrowheads="1"/>
          </p:cNvSpPr>
          <p:nvPr>
            <p:ph type="sldNum" sz="quarter" idx="10"/>
          </p:nvPr>
        </p:nvSpPr>
        <p:spPr>
          <a:xfrm>
            <a:off x="11014075" y="779463"/>
            <a:ext cx="225425" cy="209550"/>
          </a:xfrm>
        </p:spPr>
        <p:txBody>
          <a:bodyPr/>
          <a:lstStyle>
            <a:lvl1pPr>
              <a:defRPr smtClean="0">
                <a:solidFill>
                  <a:srgbClr val="FFFFFF"/>
                </a:solidFill>
              </a:defRPr>
            </a:lvl1pPr>
          </a:lstStyle>
          <a:p>
            <a:pPr>
              <a:defRPr/>
            </a:pPr>
            <a:fld id="{393DBD46-38BA-4D3F-91DB-D3ABDE72D9A2}" type="slidenum">
              <a:rPr lang="en-US" altLang="en-US"/>
              <a:pPr>
                <a:defRPr/>
              </a:pPr>
              <a:t>‹#›</a:t>
            </a:fld>
            <a:endParaRPr lang="en-US" altLang="en-US"/>
          </a:p>
        </p:txBody>
      </p:sp>
    </p:spTree>
    <p:extLst>
      <p:ext uri="{BB962C8B-B14F-4D97-AF65-F5344CB8AC3E}">
        <p14:creationId xmlns:p14="http://schemas.microsoft.com/office/powerpoint/2010/main" val="189335080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page">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171667B3-7158-D24D-E45A-46D02F23F0D5}"/>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chemeClr val="accent1"/>
              </a:solidFill>
            </a:endParaRPr>
          </a:p>
        </p:txBody>
      </p:sp>
      <p:pic>
        <p:nvPicPr>
          <p:cNvPr id="3" name="Picture 10" descr="Picture 10">
            <a:extLst>
              <a:ext uri="{FF2B5EF4-FFF2-40B4-BE49-F238E27FC236}">
                <a16:creationId xmlns:a16="http://schemas.microsoft.com/office/drawing/2014/main" id="{45E9ECF3-69F4-F7D0-3F33-FDD8BF81C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5516563"/>
            <a:ext cx="224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9" name="Body Level One…"/>
          <p:cNvSpPr txBox="1">
            <a:spLocks noGrp="1"/>
          </p:cNvSpPr>
          <p:nvPr>
            <p:ph type="body" sz="quarter" idx="1"/>
          </p:nvPr>
        </p:nvSpPr>
        <p:spPr>
          <a:xfrm>
            <a:off x="954000" y="1889999"/>
            <a:ext cx="7200001" cy="360001"/>
          </a:xfrm>
          <a:prstGeom prst="rect">
            <a:avLst/>
          </a:prstGeom>
        </p:spPr>
        <p:txBody>
          <a:bodyPr>
            <a:normAutofit/>
          </a:bodyPr>
          <a:lstStyle>
            <a:lvl1pPr>
              <a:defRPr sz="3600"/>
            </a:lvl1pPr>
            <a:lvl2pPr indent="457200">
              <a:defRPr sz="3600"/>
            </a:lvl2pPr>
            <a:lvl3pPr marL="0" indent="914400">
              <a:buSzTx/>
              <a:buNone/>
              <a:defRPr sz="3600"/>
            </a:lvl3pPr>
            <a:lvl4pPr indent="1371600">
              <a:defRPr sz="3600"/>
            </a:lvl4pPr>
            <a:lvl5pPr indent="1828800">
              <a:defRPr sz="3600"/>
            </a:lvl5pPr>
          </a:lstStyle>
          <a:p>
            <a:r>
              <a:t>Body Level One</a:t>
            </a:r>
          </a:p>
          <a:p>
            <a:pPr lvl="1"/>
            <a:r>
              <a:t>Body Level Two</a:t>
            </a:r>
          </a:p>
          <a:p>
            <a:pPr lvl="2"/>
            <a:r>
              <a:t>Body Level Three</a:t>
            </a:r>
          </a:p>
          <a:p>
            <a:pPr lvl="3"/>
            <a:r>
              <a:t>Body Level Four</a:t>
            </a:r>
          </a:p>
          <a:p>
            <a:pPr lvl="4"/>
            <a:r>
              <a:t>Body Level Five</a:t>
            </a:r>
          </a:p>
        </p:txBody>
      </p:sp>
      <p:sp>
        <p:nvSpPr>
          <p:cNvPr id="31" name="Click to edit master title"/>
          <p:cNvSpPr txBox="1">
            <a:spLocks noGrp="1"/>
          </p:cNvSpPr>
          <p:nvPr>
            <p:ph type="title"/>
          </p:nvPr>
        </p:nvSpPr>
        <p:spPr>
          <a:xfrm>
            <a:off x="953999" y="2579715"/>
            <a:ext cx="10031157" cy="2160000"/>
          </a:xfrm>
          <a:prstGeom prst="rect">
            <a:avLst/>
          </a:prstGeom>
        </p:spPr>
        <p:txBody>
          <a:bodyPr>
            <a:normAutofit/>
          </a:bodyPr>
          <a:lstStyle>
            <a:lvl1pPr>
              <a:lnSpc>
                <a:spcPts val="8000"/>
              </a:lnSpc>
              <a:defRPr sz="7500" spc="-200"/>
            </a:lvl1pPr>
          </a:lstStyle>
          <a:p>
            <a:r>
              <a:rPr lang="en-US"/>
              <a:t>Click to edit Master title style</a:t>
            </a:r>
            <a:endParaRPr/>
          </a:p>
        </p:txBody>
      </p:sp>
      <p:sp>
        <p:nvSpPr>
          <p:cNvPr id="4" name="Slide Number">
            <a:extLst>
              <a:ext uri="{FF2B5EF4-FFF2-40B4-BE49-F238E27FC236}">
                <a16:creationId xmlns:a16="http://schemas.microsoft.com/office/drawing/2014/main" id="{8B075700-E502-D2B3-B14C-4E2D7171A921}"/>
              </a:ext>
            </a:extLst>
          </p:cNvPr>
          <p:cNvSpPr txBox="1">
            <a:spLocks noGrp="1" noChangeArrowheads="1"/>
          </p:cNvSpPr>
          <p:nvPr>
            <p:ph type="sldNum" sz="quarter" idx="10"/>
          </p:nvPr>
        </p:nvSpPr>
        <p:spPr>
          <a:xfrm>
            <a:off x="11014075" y="790575"/>
            <a:ext cx="225425" cy="209550"/>
          </a:xfrm>
        </p:spPr>
        <p:txBody>
          <a:bodyPr/>
          <a:lstStyle>
            <a:lvl1pPr>
              <a:defRPr smtClean="0">
                <a:solidFill>
                  <a:srgbClr val="8F9898"/>
                </a:solidFill>
              </a:defRPr>
            </a:lvl1pPr>
          </a:lstStyle>
          <a:p>
            <a:pPr>
              <a:defRPr/>
            </a:pPr>
            <a:fld id="{003D9BFE-17F0-442F-A27B-676A5BF2E215}" type="slidenum">
              <a:rPr lang="en-US" altLang="en-US"/>
              <a:pPr>
                <a:defRPr/>
              </a:pPr>
              <a:t>‹#›</a:t>
            </a:fld>
            <a:endParaRPr lang="en-US" altLang="en-US"/>
          </a:p>
        </p:txBody>
      </p:sp>
    </p:spTree>
    <p:extLst>
      <p:ext uri="{BB962C8B-B14F-4D97-AF65-F5344CB8AC3E}">
        <p14:creationId xmlns:p14="http://schemas.microsoft.com/office/powerpoint/2010/main" val="266792716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nd Two Content">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2C9E873-A325-DA0C-5C90-F25A72D128F2}"/>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chemeClr val="accent1"/>
              </a:solidFill>
            </a:endParaRPr>
          </a:p>
        </p:txBody>
      </p:sp>
      <p:sp>
        <p:nvSpPr>
          <p:cNvPr id="40" name="Title Text"/>
          <p:cNvSpPr txBox="1">
            <a:spLocks noGrp="1"/>
          </p:cNvSpPr>
          <p:nvPr>
            <p:ph type="title"/>
          </p:nvPr>
        </p:nvSpPr>
        <p:spPr>
          <a:xfrm>
            <a:off x="954000" y="1889999"/>
            <a:ext cx="10279151" cy="365126"/>
          </a:xfrm>
          <a:prstGeom prst="rect">
            <a:avLst/>
          </a:prstGeom>
        </p:spPr>
        <p:txBody>
          <a:bodyPr>
            <a:normAutofit/>
          </a:bodyPr>
          <a:lstStyle/>
          <a:p>
            <a:r>
              <a:t>Title Text</a:t>
            </a:r>
          </a:p>
        </p:txBody>
      </p:sp>
      <p:sp>
        <p:nvSpPr>
          <p:cNvPr id="41" name="Body Level One…"/>
          <p:cNvSpPr txBox="1">
            <a:spLocks noGrp="1"/>
          </p:cNvSpPr>
          <p:nvPr>
            <p:ph type="body" sz="quarter" idx="1"/>
          </p:nvPr>
        </p:nvSpPr>
        <p:spPr>
          <a:xfrm>
            <a:off x="973667" y="2717444"/>
            <a:ext cx="4903201" cy="3175201"/>
          </a:xfrm>
          <a:prstGeom prst="rect">
            <a:avLst/>
          </a:prstGeom>
        </p:spPr>
        <p:txBody>
          <a:bodyPr>
            <a:normAutofit/>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86429EAD-503E-086D-51B6-4795539C29EC}"/>
              </a:ext>
            </a:extLst>
          </p:cNvPr>
          <p:cNvSpPr txBox="1">
            <a:spLocks noGrp="1" noChangeArrowheads="1"/>
          </p:cNvSpPr>
          <p:nvPr>
            <p:ph type="sldNum" sz="quarter" idx="10"/>
          </p:nvPr>
        </p:nvSpPr>
        <p:spPr>
          <a:xfrm>
            <a:off x="10996613" y="782638"/>
            <a:ext cx="225425" cy="211137"/>
          </a:xfrm>
        </p:spPr>
        <p:txBody>
          <a:bodyPr/>
          <a:lstStyle>
            <a:lvl1pPr>
              <a:defRPr smtClean="0"/>
            </a:lvl1pPr>
          </a:lstStyle>
          <a:p>
            <a:pPr>
              <a:defRPr/>
            </a:pPr>
            <a:fld id="{36D79932-D289-4AEB-9F91-BAA45B0622B1}" type="slidenum">
              <a:rPr lang="en-US" altLang="en-US"/>
              <a:pPr>
                <a:defRPr/>
              </a:pPr>
              <a:t>‹#›</a:t>
            </a:fld>
            <a:endParaRPr lang="en-US" altLang="en-US"/>
          </a:p>
        </p:txBody>
      </p:sp>
    </p:spTree>
    <p:extLst>
      <p:ext uri="{BB962C8B-B14F-4D97-AF65-F5344CB8AC3E}">
        <p14:creationId xmlns:p14="http://schemas.microsoft.com/office/powerpoint/2010/main" val="259162503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Large">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4D1241E-364F-AFFC-89C9-8AF056B64C56}"/>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60" name="Click to add title."/>
          <p:cNvSpPr txBox="1">
            <a:spLocks noGrp="1"/>
          </p:cNvSpPr>
          <p:nvPr>
            <p:ph type="title"/>
          </p:nvPr>
        </p:nvSpPr>
        <p:spPr>
          <a:xfrm>
            <a:off x="954000" y="775255"/>
            <a:ext cx="7361570" cy="365126"/>
          </a:xfrm>
          <a:prstGeom prst="rect">
            <a:avLst/>
          </a:prstGeom>
        </p:spPr>
        <p:txBody>
          <a:bodyPr>
            <a:normAutofit/>
          </a:bodyPr>
          <a:lstStyle/>
          <a:p>
            <a:r>
              <a:rPr lang="en-US"/>
              <a:t>Click to edit Master title style</a:t>
            </a:r>
            <a:endParaRPr/>
          </a:p>
        </p:txBody>
      </p:sp>
      <p:sp>
        <p:nvSpPr>
          <p:cNvPr id="61" name="Body Level One…"/>
          <p:cNvSpPr txBox="1">
            <a:spLocks noGrp="1"/>
          </p:cNvSpPr>
          <p:nvPr>
            <p:ph type="body" idx="1"/>
          </p:nvPr>
        </p:nvSpPr>
        <p:spPr>
          <a:xfrm>
            <a:off x="970139" y="1367692"/>
            <a:ext cx="10251723" cy="4923693"/>
          </a:xfrm>
          <a:prstGeom prst="rect">
            <a:avLst/>
          </a:prstGeom>
        </p:spPr>
        <p:txBody>
          <a:bodyPr>
            <a:normAutofit/>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845B2089-153E-1C94-0927-0AA943DDA473}"/>
              </a:ext>
            </a:extLst>
          </p:cNvPr>
          <p:cNvSpPr txBox="1">
            <a:spLocks noGrp="1" noChangeArrowheads="1"/>
          </p:cNvSpPr>
          <p:nvPr>
            <p:ph type="sldNum" sz="quarter" idx="10"/>
          </p:nvPr>
        </p:nvSpPr>
        <p:spPr>
          <a:xfrm>
            <a:off x="10996613" y="782638"/>
            <a:ext cx="225425" cy="211137"/>
          </a:xfrm>
        </p:spPr>
        <p:txBody>
          <a:bodyPr/>
          <a:lstStyle>
            <a:lvl1pPr>
              <a:defRPr smtClean="0"/>
            </a:lvl1pPr>
          </a:lstStyle>
          <a:p>
            <a:pPr>
              <a:defRPr/>
            </a:pPr>
            <a:fld id="{824C9B64-631E-4896-8DB0-17E0EA94FB67}" type="slidenum">
              <a:rPr lang="en-US" altLang="en-US"/>
              <a:pPr>
                <a:defRPr/>
              </a:pPr>
              <a:t>‹#›</a:t>
            </a:fld>
            <a:endParaRPr lang="en-US" altLang="en-US"/>
          </a:p>
        </p:txBody>
      </p:sp>
    </p:spTree>
    <p:extLst>
      <p:ext uri="{BB962C8B-B14F-4D97-AF65-F5344CB8AC3E}">
        <p14:creationId xmlns:p14="http://schemas.microsoft.com/office/powerpoint/2010/main" val="119335284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71" name="Body Level One…"/>
          <p:cNvSpPr txBox="1">
            <a:spLocks noGrp="1"/>
          </p:cNvSpPr>
          <p:nvPr>
            <p:ph type="body" idx="1"/>
          </p:nvPr>
        </p:nvSpPr>
        <p:spPr>
          <a:xfrm>
            <a:off x="970139" y="1367692"/>
            <a:ext cx="10251723" cy="4923693"/>
          </a:xfrm>
          <a:prstGeom prst="rect">
            <a:avLst/>
          </a:prstGeom>
        </p:spPr>
        <p:txBody>
          <a:bodyPr>
            <a:normAutofit/>
          </a:bodyPr>
          <a:lstStyle>
            <a:lvl1pPr>
              <a:defRPr b="0">
                <a:solidFill>
                  <a:srgbClr val="FFFFFF"/>
                </a:solidFill>
              </a:defRPr>
            </a:lvl1pPr>
            <a:lvl2pPr>
              <a:defRPr b="0">
                <a:solidFill>
                  <a:srgbClr val="FFFFFF"/>
                </a:solidFill>
              </a:defRPr>
            </a:lvl2pPr>
            <a:lvl3pPr>
              <a:defRPr b="0">
                <a:solidFill>
                  <a:srgbClr val="FFFFFF"/>
                </a:solidFill>
              </a:defRPr>
            </a:lvl3pPr>
            <a:lvl4pPr>
              <a:defRPr b="0">
                <a:solidFill>
                  <a:srgbClr val="FFFFFF"/>
                </a:solidFill>
              </a:defRPr>
            </a:lvl4pPr>
            <a:lvl5pPr>
              <a:defRPr b="0">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2" name="Click to add title."/>
          <p:cNvSpPr txBox="1">
            <a:spLocks noGrp="1"/>
          </p:cNvSpPr>
          <p:nvPr>
            <p:ph type="title"/>
          </p:nvPr>
        </p:nvSpPr>
        <p:spPr>
          <a:xfrm>
            <a:off x="954000" y="775255"/>
            <a:ext cx="7361570" cy="365126"/>
          </a:xfrm>
          <a:prstGeom prst="rect">
            <a:avLst/>
          </a:prstGeom>
        </p:spPr>
        <p:txBody>
          <a:bodyPr>
            <a:normAutofit/>
          </a:bodyPr>
          <a:lstStyle>
            <a:lvl1pPr>
              <a:defRPr>
                <a:solidFill>
                  <a:srgbClr val="FFFFFF"/>
                </a:solidFill>
              </a:defRPr>
            </a:lvl1pPr>
          </a:lstStyle>
          <a:p>
            <a:r>
              <a:rPr lang="en-US"/>
              <a:t>Click to edit Master title style</a:t>
            </a:r>
            <a:endParaRPr/>
          </a:p>
        </p:txBody>
      </p:sp>
      <p:sp>
        <p:nvSpPr>
          <p:cNvPr id="2" name="Slide Number">
            <a:extLst>
              <a:ext uri="{FF2B5EF4-FFF2-40B4-BE49-F238E27FC236}">
                <a16:creationId xmlns:a16="http://schemas.microsoft.com/office/drawing/2014/main" id="{5058FC83-2392-998D-C8C4-7DA37B941255}"/>
              </a:ext>
            </a:extLst>
          </p:cNvPr>
          <p:cNvSpPr txBox="1">
            <a:spLocks noGrp="1" noChangeArrowheads="1"/>
          </p:cNvSpPr>
          <p:nvPr>
            <p:ph type="sldNum" sz="quarter" idx="10"/>
          </p:nvPr>
        </p:nvSpPr>
        <p:spPr>
          <a:xfrm>
            <a:off x="10996613" y="782638"/>
            <a:ext cx="225425" cy="211137"/>
          </a:xfrm>
        </p:spPr>
        <p:txBody>
          <a:bodyPr/>
          <a:lstStyle>
            <a:lvl1pPr>
              <a:defRPr smtClean="0">
                <a:solidFill>
                  <a:srgbClr val="FFFFFF"/>
                </a:solidFill>
              </a:defRPr>
            </a:lvl1pPr>
          </a:lstStyle>
          <a:p>
            <a:pPr>
              <a:defRPr/>
            </a:pPr>
            <a:fld id="{BA3446DD-EBA8-47E9-A40B-BB0693925032}" type="slidenum">
              <a:rPr lang="en-US" altLang="en-US"/>
              <a:pPr>
                <a:defRPr/>
              </a:pPr>
              <a:t>‹#›</a:t>
            </a:fld>
            <a:endParaRPr lang="en-US" altLang="en-US"/>
          </a:p>
        </p:txBody>
      </p:sp>
    </p:spTree>
    <p:extLst>
      <p:ext uri="{BB962C8B-B14F-4D97-AF65-F5344CB8AC3E}">
        <p14:creationId xmlns:p14="http://schemas.microsoft.com/office/powerpoint/2010/main" val="403487024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Image + Content">
    <p:bg>
      <p:bgPr>
        <a:solidFill>
          <a:srgbClr val="FFFFFF"/>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FA5A4A3-6028-1CE0-CB51-8927B534510C}"/>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79" name="Title Text"/>
          <p:cNvSpPr txBox="1">
            <a:spLocks noGrp="1"/>
          </p:cNvSpPr>
          <p:nvPr>
            <p:ph type="title"/>
          </p:nvPr>
        </p:nvSpPr>
        <p:spPr>
          <a:xfrm>
            <a:off x="954000" y="1889999"/>
            <a:ext cx="10279151" cy="365126"/>
          </a:xfrm>
          <a:prstGeom prst="rect">
            <a:avLst/>
          </a:prstGeom>
        </p:spPr>
        <p:txBody>
          <a:bodyPr>
            <a:normAutofit/>
          </a:bodyPr>
          <a:lstStyle/>
          <a:p>
            <a:r>
              <a:t>Title Text</a:t>
            </a:r>
          </a:p>
        </p:txBody>
      </p:sp>
      <p:sp>
        <p:nvSpPr>
          <p:cNvPr id="80" name="Body Level One…"/>
          <p:cNvSpPr txBox="1">
            <a:spLocks noGrp="1"/>
          </p:cNvSpPr>
          <p:nvPr>
            <p:ph type="body" sz="quarter" idx="1"/>
          </p:nvPr>
        </p:nvSpPr>
        <p:spPr>
          <a:xfrm>
            <a:off x="7835951" y="2728799"/>
            <a:ext cx="2959201" cy="3164001"/>
          </a:xfrm>
          <a:prstGeom prst="rect">
            <a:avLst/>
          </a:prstGeom>
        </p:spPr>
        <p:txBody>
          <a:bodyPr>
            <a:normAutofit/>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2" name="Picture Placeholder 9"/>
          <p:cNvSpPr>
            <a:spLocks noGrp="1"/>
          </p:cNvSpPr>
          <p:nvPr>
            <p:ph type="pic" sz="half" idx="21"/>
          </p:nvPr>
        </p:nvSpPr>
        <p:spPr>
          <a:xfrm>
            <a:off x="954087" y="2728913"/>
            <a:ext cx="6400801" cy="4129088"/>
          </a:xfrm>
          <a:prstGeom prst="rect">
            <a:avLst/>
          </a:prstGeom>
        </p:spPr>
        <p:txBody>
          <a:bodyPr lIns="91439" tIns="45719" rIns="91439" bIns="45719"/>
          <a:lstStyle/>
          <a:p>
            <a:pPr lvl="0"/>
            <a:endParaRPr noProof="0">
              <a:sym typeface="Arial"/>
            </a:endParaRPr>
          </a:p>
        </p:txBody>
      </p:sp>
      <p:sp>
        <p:nvSpPr>
          <p:cNvPr id="3" name="Slide Number">
            <a:extLst>
              <a:ext uri="{FF2B5EF4-FFF2-40B4-BE49-F238E27FC236}">
                <a16:creationId xmlns:a16="http://schemas.microsoft.com/office/drawing/2014/main" id="{A70C6CB6-42F4-565C-F07A-33896869112C}"/>
              </a:ext>
            </a:extLst>
          </p:cNvPr>
          <p:cNvSpPr txBox="1">
            <a:spLocks noGrp="1" noChangeArrowheads="1"/>
          </p:cNvSpPr>
          <p:nvPr>
            <p:ph type="sldNum" sz="quarter" idx="22"/>
          </p:nvPr>
        </p:nvSpPr>
        <p:spPr>
          <a:xfrm>
            <a:off x="10996613" y="782638"/>
            <a:ext cx="225425" cy="211137"/>
          </a:xfrm>
        </p:spPr>
        <p:txBody>
          <a:bodyPr/>
          <a:lstStyle>
            <a:lvl1pPr>
              <a:defRPr smtClean="0"/>
            </a:lvl1pPr>
          </a:lstStyle>
          <a:p>
            <a:pPr>
              <a:defRPr/>
            </a:pPr>
            <a:fld id="{CC4366E6-4B28-4938-B7CD-C561CAFC0345}" type="slidenum">
              <a:rPr lang="en-US" altLang="en-US"/>
              <a:pPr>
                <a:defRPr/>
              </a:pPr>
              <a:t>‹#›</a:t>
            </a:fld>
            <a:endParaRPr lang="en-US" altLang="en-US"/>
          </a:p>
        </p:txBody>
      </p:sp>
    </p:spTree>
    <p:extLst>
      <p:ext uri="{BB962C8B-B14F-4D97-AF65-F5344CB8AC3E}">
        <p14:creationId xmlns:p14="http://schemas.microsoft.com/office/powerpoint/2010/main" val="312853487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Content + 2 Images">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FC5E727-003D-73E6-DB3E-B91B94D29C5E}"/>
              </a:ext>
            </a:extLst>
          </p:cNvPr>
          <p:cNvSpPr>
            <a:spLocks noChangeArrowheads="1"/>
          </p:cNvSpPr>
          <p:nvPr/>
        </p:nvSpPr>
        <p:spPr bwMode="auto">
          <a:xfrm>
            <a:off x="0" y="0"/>
            <a:ext cx="12192000" cy="1397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algn="ctr" eaLnBrk="1"/>
            <a:endParaRPr lang="en-US" altLang="en-US">
              <a:solidFill>
                <a:srgbClr val="FFFFFF"/>
              </a:solidFill>
            </a:endParaRPr>
          </a:p>
        </p:txBody>
      </p:sp>
      <p:sp>
        <p:nvSpPr>
          <p:cNvPr id="90" name="Title Text"/>
          <p:cNvSpPr txBox="1">
            <a:spLocks noGrp="1"/>
          </p:cNvSpPr>
          <p:nvPr>
            <p:ph type="title"/>
          </p:nvPr>
        </p:nvSpPr>
        <p:spPr>
          <a:xfrm>
            <a:off x="954000" y="1889999"/>
            <a:ext cx="10279151" cy="365126"/>
          </a:xfrm>
          <a:prstGeom prst="rect">
            <a:avLst/>
          </a:prstGeom>
        </p:spPr>
        <p:txBody>
          <a:bodyPr>
            <a:normAutofit/>
          </a:bodyPr>
          <a:lstStyle/>
          <a:p>
            <a:r>
              <a:t>Title Text</a:t>
            </a:r>
          </a:p>
        </p:txBody>
      </p:sp>
      <p:sp>
        <p:nvSpPr>
          <p:cNvPr id="93" name="Body Level One…"/>
          <p:cNvSpPr txBox="1">
            <a:spLocks noGrp="1"/>
          </p:cNvSpPr>
          <p:nvPr>
            <p:ph type="body" sz="quarter" idx="1"/>
          </p:nvPr>
        </p:nvSpPr>
        <p:spPr>
          <a:xfrm>
            <a:off x="953999" y="2728799"/>
            <a:ext cx="2959200" cy="3164001"/>
          </a:xfrm>
          <a:prstGeom prst="rect">
            <a:avLst/>
          </a:prstGeom>
        </p:spPr>
        <p:txBody>
          <a:bodyPr>
            <a:normAutofit/>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Slide Number">
            <a:extLst>
              <a:ext uri="{FF2B5EF4-FFF2-40B4-BE49-F238E27FC236}">
                <a16:creationId xmlns:a16="http://schemas.microsoft.com/office/drawing/2014/main" id="{DCC0CFC2-BD87-4244-4C90-30019351F4B2}"/>
              </a:ext>
            </a:extLst>
          </p:cNvPr>
          <p:cNvSpPr txBox="1">
            <a:spLocks noGrp="1" noChangeArrowheads="1"/>
          </p:cNvSpPr>
          <p:nvPr>
            <p:ph type="sldNum" sz="quarter" idx="10"/>
          </p:nvPr>
        </p:nvSpPr>
        <p:spPr>
          <a:xfrm>
            <a:off x="10996613" y="782638"/>
            <a:ext cx="225425" cy="211137"/>
          </a:xfrm>
        </p:spPr>
        <p:txBody>
          <a:bodyPr/>
          <a:lstStyle>
            <a:lvl1pPr>
              <a:defRPr smtClean="0"/>
            </a:lvl1pPr>
          </a:lstStyle>
          <a:p>
            <a:pPr>
              <a:defRPr/>
            </a:pPr>
            <a:fld id="{F470CB7B-3EA4-41D4-8600-549A0A75B6DF}" type="slidenum">
              <a:rPr lang="en-US" altLang="en-US"/>
              <a:pPr>
                <a:defRPr/>
              </a:pPr>
              <a:t>‹#›</a:t>
            </a:fld>
            <a:endParaRPr lang="en-US" altLang="en-US"/>
          </a:p>
        </p:txBody>
      </p:sp>
    </p:spTree>
    <p:extLst>
      <p:ext uri="{BB962C8B-B14F-4D97-AF65-F5344CB8AC3E}">
        <p14:creationId xmlns:p14="http://schemas.microsoft.com/office/powerpoint/2010/main" val="190029526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Full Bleed Image">
    <p:bg>
      <p:bgPr>
        <a:solidFill>
          <a:schemeClr val="accent1"/>
        </a:solidFill>
        <a:effectLst/>
      </p:bgPr>
    </p:bg>
    <p:spTree>
      <p:nvGrpSpPr>
        <p:cNvPr id="1" name=""/>
        <p:cNvGrpSpPr/>
        <p:nvPr/>
      </p:nvGrpSpPr>
      <p:grpSpPr>
        <a:xfrm>
          <a:off x="0" y="0"/>
          <a:ext cx="0" cy="0"/>
          <a:chOff x="0" y="0"/>
          <a:chExt cx="0" cy="0"/>
        </a:xfrm>
      </p:grpSpPr>
      <p:sp>
        <p:nvSpPr>
          <p:cNvPr id="100" name="Picture Placeholder 2"/>
          <p:cNvSpPr>
            <a:spLocks noGrp="1"/>
          </p:cNvSpPr>
          <p:nvPr>
            <p:ph type="pic" idx="21"/>
          </p:nvPr>
        </p:nvSpPr>
        <p:spPr>
          <a:xfrm>
            <a:off x="0" y="0"/>
            <a:ext cx="12192000" cy="6858000"/>
          </a:xfrm>
          <a:prstGeom prst="rect">
            <a:avLst/>
          </a:prstGeom>
        </p:spPr>
        <p:txBody>
          <a:bodyPr lIns="91439" tIns="45719" rIns="91439" bIns="45719"/>
          <a:lstStyle/>
          <a:p>
            <a:pPr lvl="0"/>
            <a:endParaRPr noProof="0">
              <a:sym typeface="Arial"/>
            </a:endParaRPr>
          </a:p>
        </p:txBody>
      </p:sp>
      <p:sp>
        <p:nvSpPr>
          <p:cNvPr id="2" name="Slide Number">
            <a:extLst>
              <a:ext uri="{FF2B5EF4-FFF2-40B4-BE49-F238E27FC236}">
                <a16:creationId xmlns:a16="http://schemas.microsoft.com/office/drawing/2014/main" id="{E6A157A1-2821-32E9-FE84-C2642F9DCFB2}"/>
              </a:ext>
            </a:extLst>
          </p:cNvPr>
          <p:cNvSpPr txBox="1">
            <a:spLocks noGrp="1" noChangeArrowheads="1"/>
          </p:cNvSpPr>
          <p:nvPr>
            <p:ph type="sldNum" sz="quarter" idx="22"/>
          </p:nvPr>
        </p:nvSpPr>
        <p:spPr/>
        <p:txBody>
          <a:bodyPr/>
          <a:lstStyle>
            <a:lvl1pPr>
              <a:defRPr smtClean="0"/>
            </a:lvl1pPr>
          </a:lstStyle>
          <a:p>
            <a:pPr>
              <a:defRPr/>
            </a:pPr>
            <a:fld id="{AD5CD699-62F7-4706-BC53-4AFEC3FFC4CE}" type="slidenum">
              <a:rPr lang="en-US" altLang="en-US"/>
              <a:pPr>
                <a:defRPr/>
              </a:pPr>
              <a:t>‹#›</a:t>
            </a:fld>
            <a:endParaRPr lang="en-US" altLang="en-US"/>
          </a:p>
        </p:txBody>
      </p:sp>
    </p:spTree>
    <p:extLst>
      <p:ext uri="{BB962C8B-B14F-4D97-AF65-F5344CB8AC3E}">
        <p14:creationId xmlns:p14="http://schemas.microsoft.com/office/powerpoint/2010/main" val="382056448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pic>
        <p:nvPicPr>
          <p:cNvPr id="1026" name="Picture 3" descr="Picture 3">
            <a:extLst>
              <a:ext uri="{FF2B5EF4-FFF2-40B4-BE49-F238E27FC236}">
                <a16:creationId xmlns:a16="http://schemas.microsoft.com/office/drawing/2014/main" id="{94C57555-B8F7-A198-F726-E870A1A02AC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3213" y="2854325"/>
            <a:ext cx="65024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 name="Title Text">
            <a:extLst>
              <a:ext uri="{FF2B5EF4-FFF2-40B4-BE49-F238E27FC236}">
                <a16:creationId xmlns:a16="http://schemas.microsoft.com/office/drawing/2014/main" id="{38A2779B-965F-14B2-5DFE-FBB06E159F6B}"/>
              </a:ext>
            </a:extLst>
          </p:cNvPr>
          <p:cNvSpPr txBox="1">
            <a:spLocks noGrp="1"/>
          </p:cNvSpPr>
          <p:nvPr>
            <p:ph type="title"/>
          </p:nvPr>
        </p:nvSpPr>
        <p:spPr>
          <a:xfrm>
            <a:off x="609600" y="274638"/>
            <a:ext cx="10972800" cy="1325562"/>
          </a:xfrm>
          <a:prstGeom prst="rect">
            <a:avLst/>
          </a:prstGeom>
          <a:ln w="12700">
            <a:miter lim="400000"/>
          </a:ln>
        </p:spPr>
        <p:txBody>
          <a:bodyPr lIns="0" tIns="0" rIns="0" bIns="0"/>
          <a:lstStyle/>
          <a:p>
            <a:r>
              <a:t>Title Text</a:t>
            </a:r>
          </a:p>
        </p:txBody>
      </p:sp>
      <p:sp>
        <p:nvSpPr>
          <p:cNvPr id="4" name="Body Level One…">
            <a:extLst>
              <a:ext uri="{FF2B5EF4-FFF2-40B4-BE49-F238E27FC236}">
                <a16:creationId xmlns:a16="http://schemas.microsoft.com/office/drawing/2014/main" id="{C75FDFB2-27EE-FED3-C1EF-3B313B97D1CC}"/>
              </a:ext>
            </a:extLst>
          </p:cNvPr>
          <p:cNvSpPr txBox="1">
            <a:spLocks noGrp="1"/>
          </p:cNvSpPr>
          <p:nvPr>
            <p:ph type="body" idx="1"/>
          </p:nvPr>
        </p:nvSpPr>
        <p:spPr>
          <a:xfrm>
            <a:off x="609600" y="1600200"/>
            <a:ext cx="10972800" cy="5257800"/>
          </a:xfrm>
          <a:prstGeom prst="rect">
            <a:avLst/>
          </a:prstGeom>
          <a:ln w="12700">
            <a:miter lim="400000"/>
          </a:ln>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29" name="Slide Number">
            <a:extLst>
              <a:ext uri="{FF2B5EF4-FFF2-40B4-BE49-F238E27FC236}">
                <a16:creationId xmlns:a16="http://schemas.microsoft.com/office/drawing/2014/main" id="{FE167204-CF27-387C-3750-C6804EFD5775}"/>
              </a:ext>
            </a:extLst>
          </p:cNvPr>
          <p:cNvSpPr txBox="1">
            <a:spLocks noGrp="1" noChangeArrowheads="1"/>
          </p:cNvSpPr>
          <p:nvPr>
            <p:ph type="sldNum" sz="quarter" idx="2"/>
          </p:nvPr>
        </p:nvSpPr>
        <p:spPr bwMode="auto">
          <a:xfrm>
            <a:off x="5892800" y="6356350"/>
            <a:ext cx="2844800" cy="368300"/>
          </a:xfrm>
          <a:prstGeom prst="rect">
            <a:avLst/>
          </a:prstGeom>
          <a:noFill/>
          <a:ln>
            <a:noFill/>
          </a:ln>
        </p:spPr>
        <p:txBody>
          <a:bodyPr vert="horz" wrap="none" lIns="0" tIns="0" rIns="0" bIns="0" numCol="1" anchor="t" anchorCtr="0" compatLnSpc="1">
            <a:prstTxWarp prst="textNoShape">
              <a:avLst/>
            </a:prstTxWarp>
            <a:spAutoFit/>
          </a:bodyPr>
          <a:lstStyle>
            <a:lvl1pPr algn="r" eaLnBrk="1">
              <a:defRPr sz="1500" b="1" smtClean="0">
                <a:solidFill>
                  <a:srgbClr val="8A8D8D"/>
                </a:solidFill>
                <a:cs typeface="Arial" panose="020B0604020202020204" pitchFamily="34" charset="0"/>
              </a:defRPr>
            </a:lvl1pPr>
          </a:lstStyle>
          <a:p>
            <a:pPr>
              <a:defRPr/>
            </a:pPr>
            <a:fld id="{2BFDA740-CE29-4E87-AAF3-A27F7D1C0C8E}" type="slidenum">
              <a:rPr lang="en-US" altLang="en-US"/>
              <a:pPr>
                <a:defRPr/>
              </a:pPr>
              <a:t>‹#›</a:t>
            </a:fld>
            <a:endParaRPr lang="en-US" altLang="en-US"/>
          </a:p>
        </p:txBody>
      </p:sp>
    </p:spTree>
    <p:extLst>
      <p:ext uri="{BB962C8B-B14F-4D97-AF65-F5344CB8AC3E}">
        <p14:creationId xmlns:p14="http://schemas.microsoft.com/office/powerpoint/2010/main" val="303797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med"/>
  <p:txStyles>
    <p:titleStyle>
      <a:lvl1pPr algn="l" rtl="0" eaLnBrk="0" fontAlgn="base" hangingPunct="0">
        <a:lnSpc>
          <a:spcPts val="3600"/>
        </a:lnSpc>
        <a:spcBef>
          <a:spcPct val="0"/>
        </a:spcBef>
        <a:spcAft>
          <a:spcPct val="0"/>
        </a:spcAft>
        <a:defRPr sz="3600" b="1" spc="-100">
          <a:solidFill>
            <a:srgbClr val="203232"/>
          </a:solidFill>
          <a:latin typeface="Arial"/>
          <a:ea typeface="Arial"/>
          <a:cs typeface="Arial"/>
          <a:sym typeface="Arial" panose="020B0604020202020204" pitchFamily="34" charset="0"/>
        </a:defRPr>
      </a:lvl1pPr>
      <a:lvl2pPr algn="l" rtl="0" eaLnBrk="0" fontAlgn="base" hangingPunct="0">
        <a:lnSpc>
          <a:spcPts val="3600"/>
        </a:lnSpc>
        <a:spcBef>
          <a:spcPct val="0"/>
        </a:spcBef>
        <a:spcAft>
          <a:spcPct val="0"/>
        </a:spcAft>
        <a:defRPr sz="3600" b="1" spc="-100">
          <a:solidFill>
            <a:srgbClr val="203232"/>
          </a:solidFill>
          <a:latin typeface="Arial"/>
          <a:ea typeface="Arial"/>
          <a:cs typeface="Arial"/>
          <a:sym typeface="Arial" panose="020B0604020202020204" pitchFamily="34" charset="0"/>
        </a:defRPr>
      </a:lvl2pPr>
      <a:lvl3pPr algn="l" rtl="0" eaLnBrk="0" fontAlgn="base" hangingPunct="0">
        <a:lnSpc>
          <a:spcPts val="3600"/>
        </a:lnSpc>
        <a:spcBef>
          <a:spcPct val="0"/>
        </a:spcBef>
        <a:spcAft>
          <a:spcPct val="0"/>
        </a:spcAft>
        <a:defRPr sz="3600" b="1" spc="-100">
          <a:solidFill>
            <a:srgbClr val="203232"/>
          </a:solidFill>
          <a:latin typeface="Arial"/>
          <a:ea typeface="Arial"/>
          <a:cs typeface="Arial"/>
          <a:sym typeface="Arial" panose="020B0604020202020204" pitchFamily="34" charset="0"/>
        </a:defRPr>
      </a:lvl3pPr>
      <a:lvl4pPr algn="l" rtl="0" eaLnBrk="0" fontAlgn="base" hangingPunct="0">
        <a:lnSpc>
          <a:spcPts val="3600"/>
        </a:lnSpc>
        <a:spcBef>
          <a:spcPct val="0"/>
        </a:spcBef>
        <a:spcAft>
          <a:spcPct val="0"/>
        </a:spcAft>
        <a:defRPr sz="3600" b="1" spc="-100">
          <a:solidFill>
            <a:srgbClr val="203232"/>
          </a:solidFill>
          <a:latin typeface="Arial"/>
          <a:ea typeface="Arial"/>
          <a:cs typeface="Arial"/>
          <a:sym typeface="Arial" panose="020B0604020202020204" pitchFamily="34" charset="0"/>
        </a:defRPr>
      </a:lvl4pPr>
      <a:lvl5pPr algn="l" rtl="0" eaLnBrk="0" fontAlgn="base" hangingPunct="0">
        <a:lnSpc>
          <a:spcPts val="3600"/>
        </a:lnSpc>
        <a:spcBef>
          <a:spcPct val="0"/>
        </a:spcBef>
        <a:spcAft>
          <a:spcPct val="0"/>
        </a:spcAft>
        <a:defRPr sz="3600" b="1" spc="-100">
          <a:solidFill>
            <a:srgbClr val="203232"/>
          </a:solidFill>
          <a:latin typeface="Arial"/>
          <a:ea typeface="Arial"/>
          <a:cs typeface="Arial"/>
          <a:sym typeface="Arial" panose="020B0604020202020204" pitchFamily="34" charset="0"/>
        </a:defRPr>
      </a:lvl5pPr>
      <a:lvl6pPr marL="0" marR="0" indent="0" algn="l" defTabSz="914400" rtl="0" latinLnBrk="0">
        <a:lnSpc>
          <a:spcPts val="3600"/>
        </a:lnSpc>
        <a:spcBef>
          <a:spcPts val="0"/>
        </a:spcBef>
        <a:spcAft>
          <a:spcPts val="0"/>
        </a:spcAft>
        <a:buClrTx/>
        <a:buSzTx/>
        <a:buFontTx/>
        <a:buNone/>
        <a:tabLst/>
        <a:defRPr sz="3600" b="1" i="0" u="none" strike="noStrike" cap="none" spc="-100" baseline="0">
          <a:solidFill>
            <a:srgbClr val="203232"/>
          </a:solidFill>
          <a:uFillTx/>
          <a:latin typeface="Arial"/>
          <a:ea typeface="Arial"/>
          <a:cs typeface="Arial"/>
          <a:sym typeface="Arial"/>
        </a:defRPr>
      </a:lvl6pPr>
      <a:lvl7pPr marL="0" marR="0" indent="0" algn="l" defTabSz="914400" rtl="0" latinLnBrk="0">
        <a:lnSpc>
          <a:spcPts val="3600"/>
        </a:lnSpc>
        <a:spcBef>
          <a:spcPts val="0"/>
        </a:spcBef>
        <a:spcAft>
          <a:spcPts val="0"/>
        </a:spcAft>
        <a:buClrTx/>
        <a:buSzTx/>
        <a:buFontTx/>
        <a:buNone/>
        <a:tabLst/>
        <a:defRPr sz="3600" b="1" i="0" u="none" strike="noStrike" cap="none" spc="-100" baseline="0">
          <a:solidFill>
            <a:srgbClr val="203232"/>
          </a:solidFill>
          <a:uFillTx/>
          <a:latin typeface="Arial"/>
          <a:ea typeface="Arial"/>
          <a:cs typeface="Arial"/>
          <a:sym typeface="Arial"/>
        </a:defRPr>
      </a:lvl7pPr>
      <a:lvl8pPr marL="0" marR="0" indent="0" algn="l" defTabSz="914400" rtl="0" latinLnBrk="0">
        <a:lnSpc>
          <a:spcPts val="3600"/>
        </a:lnSpc>
        <a:spcBef>
          <a:spcPts val="0"/>
        </a:spcBef>
        <a:spcAft>
          <a:spcPts val="0"/>
        </a:spcAft>
        <a:buClrTx/>
        <a:buSzTx/>
        <a:buFontTx/>
        <a:buNone/>
        <a:tabLst/>
        <a:defRPr sz="3600" b="1" i="0" u="none" strike="noStrike" cap="none" spc="-100" baseline="0">
          <a:solidFill>
            <a:srgbClr val="203232"/>
          </a:solidFill>
          <a:uFillTx/>
          <a:latin typeface="Arial"/>
          <a:ea typeface="Arial"/>
          <a:cs typeface="Arial"/>
          <a:sym typeface="Arial"/>
        </a:defRPr>
      </a:lvl8pPr>
      <a:lvl9pPr marL="0" marR="0" indent="0" algn="l" defTabSz="914400" rtl="0" latinLnBrk="0">
        <a:lnSpc>
          <a:spcPts val="3600"/>
        </a:lnSpc>
        <a:spcBef>
          <a:spcPts val="0"/>
        </a:spcBef>
        <a:spcAft>
          <a:spcPts val="0"/>
        </a:spcAft>
        <a:buClrTx/>
        <a:buSzTx/>
        <a:buFontTx/>
        <a:buNone/>
        <a:tabLst/>
        <a:defRPr sz="3600" b="1" i="0" u="none" strike="noStrike" cap="none" spc="-100" baseline="0">
          <a:solidFill>
            <a:srgbClr val="203232"/>
          </a:solidFill>
          <a:uFillTx/>
          <a:latin typeface="Arial"/>
          <a:ea typeface="Arial"/>
          <a:cs typeface="Arial"/>
          <a:sym typeface="Arial"/>
        </a:defRPr>
      </a:lvl9pPr>
    </p:titleStyle>
    <p:bodyStyle>
      <a:lvl1pPr algn="l" rtl="0" eaLnBrk="0" fontAlgn="base" hangingPunct="0">
        <a:lnSpc>
          <a:spcPts val="2800"/>
        </a:lnSpc>
        <a:spcBef>
          <a:spcPts val="900"/>
        </a:spcBef>
        <a:spcAft>
          <a:spcPct val="0"/>
        </a:spcAft>
        <a:defRPr sz="2400" b="1" spc="-100">
          <a:solidFill>
            <a:srgbClr val="203232"/>
          </a:solidFill>
          <a:latin typeface="Arial"/>
          <a:ea typeface="Arial"/>
          <a:cs typeface="Arial"/>
          <a:sym typeface="Arial" panose="020B0604020202020204" pitchFamily="34" charset="0"/>
        </a:defRPr>
      </a:lvl1pPr>
      <a:lvl2pPr algn="l" rtl="0" eaLnBrk="0" fontAlgn="base" hangingPunct="0">
        <a:lnSpc>
          <a:spcPts val="2800"/>
        </a:lnSpc>
        <a:spcBef>
          <a:spcPts val="900"/>
        </a:spcBef>
        <a:spcAft>
          <a:spcPct val="0"/>
        </a:spcAft>
        <a:defRPr sz="2400" b="1" spc="-100">
          <a:solidFill>
            <a:srgbClr val="203232"/>
          </a:solidFill>
          <a:latin typeface="Arial"/>
          <a:ea typeface="Arial"/>
          <a:cs typeface="Arial"/>
          <a:sym typeface="Arial" panose="020B0604020202020204" pitchFamily="34" charset="0"/>
        </a:defRPr>
      </a:lvl2pPr>
      <a:lvl3pPr marL="215900" indent="-215900" algn="l" rtl="0" eaLnBrk="0" fontAlgn="base" hangingPunct="0">
        <a:lnSpc>
          <a:spcPts val="2800"/>
        </a:lnSpc>
        <a:spcBef>
          <a:spcPts val="900"/>
        </a:spcBef>
        <a:spcAft>
          <a:spcPct val="0"/>
        </a:spcAft>
        <a:buSzPct val="100000"/>
        <a:buChar char="■"/>
        <a:defRPr sz="2400" b="1" spc="-100">
          <a:solidFill>
            <a:srgbClr val="203232"/>
          </a:solidFill>
          <a:latin typeface="Arial"/>
          <a:ea typeface="Arial"/>
          <a:cs typeface="Arial"/>
          <a:sym typeface="Arial" panose="020B0604020202020204" pitchFamily="34" charset="0"/>
        </a:defRPr>
      </a:lvl3pPr>
      <a:lvl4pPr algn="l" rtl="0" eaLnBrk="0" fontAlgn="base" hangingPunct="0">
        <a:lnSpc>
          <a:spcPts val="2800"/>
        </a:lnSpc>
        <a:spcBef>
          <a:spcPts val="900"/>
        </a:spcBef>
        <a:spcAft>
          <a:spcPct val="0"/>
        </a:spcAft>
        <a:defRPr sz="2400" b="1" spc="-100">
          <a:solidFill>
            <a:srgbClr val="203232"/>
          </a:solidFill>
          <a:latin typeface="Arial"/>
          <a:ea typeface="Arial"/>
          <a:cs typeface="Arial"/>
          <a:sym typeface="Arial" panose="020B0604020202020204" pitchFamily="34" charset="0"/>
        </a:defRPr>
      </a:lvl4pPr>
      <a:lvl5pPr algn="l" rtl="0" eaLnBrk="0" fontAlgn="base" hangingPunct="0">
        <a:lnSpc>
          <a:spcPts val="2800"/>
        </a:lnSpc>
        <a:spcBef>
          <a:spcPts val="900"/>
        </a:spcBef>
        <a:spcAft>
          <a:spcPct val="0"/>
        </a:spcAft>
        <a:defRPr sz="2400" b="1" spc="-100">
          <a:solidFill>
            <a:srgbClr val="203232"/>
          </a:solidFill>
          <a:latin typeface="Arial"/>
          <a:ea typeface="Arial"/>
          <a:cs typeface="Arial"/>
          <a:sym typeface="Arial" panose="020B0604020202020204" pitchFamily="34" charset="0"/>
        </a:defRPr>
      </a:lvl5pPr>
      <a:lvl6pPr marL="2590800" marR="0" indent="-304800" algn="l" defTabSz="914400" rtl="0" latinLnBrk="0">
        <a:lnSpc>
          <a:spcPts val="2800"/>
        </a:lnSpc>
        <a:spcBef>
          <a:spcPts val="900"/>
        </a:spcBef>
        <a:spcAft>
          <a:spcPts val="0"/>
        </a:spcAft>
        <a:buClrTx/>
        <a:buSzPct val="100000"/>
        <a:buFontTx/>
        <a:buChar char="•"/>
        <a:tabLst/>
        <a:defRPr sz="2400" b="1" i="0" u="none" strike="noStrike" cap="none" spc="-100" baseline="0">
          <a:solidFill>
            <a:srgbClr val="203232"/>
          </a:solidFill>
          <a:uFillTx/>
          <a:latin typeface="Arial"/>
          <a:ea typeface="Arial"/>
          <a:cs typeface="Arial"/>
          <a:sym typeface="Arial"/>
        </a:defRPr>
      </a:lvl6pPr>
      <a:lvl7pPr marL="3048000" marR="0" indent="-304800" algn="l" defTabSz="914400" rtl="0" latinLnBrk="0">
        <a:lnSpc>
          <a:spcPts val="2800"/>
        </a:lnSpc>
        <a:spcBef>
          <a:spcPts val="900"/>
        </a:spcBef>
        <a:spcAft>
          <a:spcPts val="0"/>
        </a:spcAft>
        <a:buClrTx/>
        <a:buSzPct val="100000"/>
        <a:buFontTx/>
        <a:buChar char="•"/>
        <a:tabLst/>
        <a:defRPr sz="2400" b="1" i="0" u="none" strike="noStrike" cap="none" spc="-100" baseline="0">
          <a:solidFill>
            <a:srgbClr val="203232"/>
          </a:solidFill>
          <a:uFillTx/>
          <a:latin typeface="Arial"/>
          <a:ea typeface="Arial"/>
          <a:cs typeface="Arial"/>
          <a:sym typeface="Arial"/>
        </a:defRPr>
      </a:lvl7pPr>
      <a:lvl8pPr marL="3505200" marR="0" indent="-304800" algn="l" defTabSz="914400" rtl="0" latinLnBrk="0">
        <a:lnSpc>
          <a:spcPts val="2800"/>
        </a:lnSpc>
        <a:spcBef>
          <a:spcPts val="900"/>
        </a:spcBef>
        <a:spcAft>
          <a:spcPts val="0"/>
        </a:spcAft>
        <a:buClrTx/>
        <a:buSzPct val="100000"/>
        <a:buFontTx/>
        <a:buChar char="•"/>
        <a:tabLst/>
        <a:defRPr sz="2400" b="1" i="0" u="none" strike="noStrike" cap="none" spc="-100" baseline="0">
          <a:solidFill>
            <a:srgbClr val="203232"/>
          </a:solidFill>
          <a:uFillTx/>
          <a:latin typeface="Arial"/>
          <a:ea typeface="Arial"/>
          <a:cs typeface="Arial"/>
          <a:sym typeface="Arial"/>
        </a:defRPr>
      </a:lvl8pPr>
      <a:lvl9pPr marL="3962400" marR="0" indent="-304800" algn="l" defTabSz="914400" rtl="0" latinLnBrk="0">
        <a:lnSpc>
          <a:spcPts val="2800"/>
        </a:lnSpc>
        <a:spcBef>
          <a:spcPts val="900"/>
        </a:spcBef>
        <a:spcAft>
          <a:spcPts val="0"/>
        </a:spcAft>
        <a:buClrTx/>
        <a:buSzPct val="100000"/>
        <a:buFontTx/>
        <a:buChar char="•"/>
        <a:tabLst/>
        <a:defRPr sz="2400" b="1" i="0" u="none" strike="noStrike" cap="none" spc="-100" baseline="0">
          <a:solidFill>
            <a:srgbClr val="203232"/>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5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 name="Footer Placeholder 3">
            <a:extLst>
              <a:ext uri="{FF2B5EF4-FFF2-40B4-BE49-F238E27FC236}">
                <a16:creationId xmlns:a16="http://schemas.microsoft.com/office/drawing/2014/main" id="{67B4D1CC-F03F-A8DF-3515-1D47EAAADDB1}"/>
              </a:ext>
            </a:extLst>
          </p:cNvPr>
          <p:cNvSpPr txBox="1"/>
          <p:nvPr/>
        </p:nvSpPr>
        <p:spPr>
          <a:xfrm>
            <a:off x="965288" y="274319"/>
            <a:ext cx="10455569" cy="1615827"/>
          </a:xfrm>
          <a:prstGeom prst="rect">
            <a:avLst/>
          </a:prstGeom>
          <a:ln w="12700">
            <a:miter lim="400000"/>
          </a:ln>
        </p:spPr>
        <p:txBody>
          <a:bodyPr lIns="0" tIns="0" rIns="0" bIns="0">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7COM1079-0901-2024 Student Group No: A071</a:t>
            </a: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sz="1500" b="0" i="0" u="none" strike="noStrike" kern="0" cap="none" spc="0" normalizeH="0" baseline="0" noProof="0" dirty="0">
                <a:ln>
                  <a:noFill/>
                </a:ln>
                <a:solidFill>
                  <a:srgbClr val="FFFFFF"/>
                </a:solidFill>
                <a:effectLst/>
                <a:uLnTx/>
                <a:uFillTx/>
                <a:latin typeface="Arial"/>
                <a:ea typeface="Arial"/>
                <a:cs typeface="Arial"/>
                <a:sym typeface="Arial"/>
              </a:rPr>
              <a:t>                     </a:t>
            </a: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Names of group attendees: </a:t>
            </a: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Ganesh Bellamkonda</a:t>
            </a: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Sruthi Bandha</a:t>
            </a: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Venkata Rakesh </a:t>
            </a:r>
            <a:r>
              <a:rPr kumimoji="0" lang="en-IN" sz="1500" b="0" i="0" u="none" strike="noStrike" kern="0" cap="none" spc="0" normalizeH="0" baseline="0" noProof="0" dirty="0" err="1">
                <a:ln>
                  <a:noFill/>
                </a:ln>
                <a:solidFill>
                  <a:srgbClr val="FFFFFF"/>
                </a:solidFill>
                <a:effectLst/>
                <a:uLnTx/>
                <a:uFillTx/>
                <a:latin typeface="Arial"/>
                <a:ea typeface="Arial"/>
                <a:cs typeface="Arial"/>
                <a:sym typeface="Arial"/>
              </a:rPr>
              <a:t>Nukala</a:t>
            </a:r>
            <a:endParaRPr kumimoji="0" lang="en-IN" sz="15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a:t>
            </a:r>
            <a:r>
              <a:rPr kumimoji="0" lang="en-IN" sz="1500" b="0" i="0" u="none" strike="noStrike" kern="0" cap="none" spc="0" normalizeH="0" baseline="0" noProof="0" dirty="0" err="1">
                <a:ln>
                  <a:noFill/>
                </a:ln>
                <a:solidFill>
                  <a:srgbClr val="FFFFFF"/>
                </a:solidFill>
                <a:effectLst/>
                <a:uLnTx/>
                <a:uFillTx/>
                <a:latin typeface="Arial"/>
                <a:ea typeface="Arial"/>
                <a:cs typeface="Arial"/>
                <a:sym typeface="Arial"/>
              </a:rPr>
              <a:t>Aniruddhasinh</a:t>
            </a: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a:t>
            </a:r>
            <a:r>
              <a:rPr kumimoji="0" lang="en-IN" sz="1500" b="0" i="0" u="none" strike="noStrike" kern="0" cap="none" spc="0" normalizeH="0" baseline="0" noProof="0" dirty="0" err="1">
                <a:ln>
                  <a:noFill/>
                </a:ln>
                <a:solidFill>
                  <a:srgbClr val="FFFFFF"/>
                </a:solidFill>
                <a:effectLst/>
                <a:uLnTx/>
                <a:uFillTx/>
                <a:latin typeface="Arial"/>
                <a:ea typeface="Arial"/>
                <a:cs typeface="Arial"/>
                <a:sym typeface="Arial"/>
              </a:rPr>
              <a:t>Pradyumnasinh</a:t>
            </a: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Rana</a:t>
            </a:r>
          </a:p>
          <a:p>
            <a:pPr marL="0" marR="0" lvl="8" indent="3657600" algn="l" defTabSz="914400" rtl="0" eaLnBrk="1" fontAlgn="auto" latinLnBrk="0" hangingPunct="0">
              <a:lnSpc>
                <a:spcPct val="100000"/>
              </a:lnSpc>
              <a:spcBef>
                <a:spcPts val="0"/>
              </a:spcBef>
              <a:spcAft>
                <a:spcPts val="0"/>
              </a:spcAft>
              <a:buClrTx/>
              <a:buSzTx/>
              <a:buFontTx/>
              <a:buNone/>
              <a:tabLst/>
              <a:defRPr sz="1500">
                <a:solidFill>
                  <a:srgbClr val="FFFFFF"/>
                </a:solidFill>
              </a:defRPr>
            </a:pPr>
            <a:r>
              <a:rPr lang="en-IN" sz="1500" kern="0" dirty="0">
                <a:solidFill>
                  <a:srgbClr val="FFFFFF"/>
                </a:solidFill>
                <a:latin typeface="Arial"/>
                <a:ea typeface="Arial"/>
                <a:cs typeface="Arial"/>
                <a:sym typeface="Arial"/>
              </a:rPr>
              <a:t>                                                         </a:t>
            </a:r>
            <a:r>
              <a:rPr kumimoji="0" lang="en-IN" sz="1500" b="0" i="0" u="none" strike="noStrike" kern="0" cap="none" spc="0" normalizeH="0" baseline="0" noProof="0" dirty="0" err="1">
                <a:ln>
                  <a:noFill/>
                </a:ln>
                <a:solidFill>
                  <a:srgbClr val="FFFFFF"/>
                </a:solidFill>
                <a:effectLst/>
                <a:uLnTx/>
                <a:uFillTx/>
                <a:latin typeface="Arial"/>
                <a:ea typeface="Arial"/>
                <a:cs typeface="Arial"/>
                <a:sym typeface="Arial"/>
              </a:rPr>
              <a:t>Amirthavarshini</a:t>
            </a: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a:t>
            </a:r>
            <a:r>
              <a:rPr kumimoji="0" lang="en-IN" sz="1500" b="0" i="0" u="none" strike="noStrike" kern="0" cap="none" spc="0" normalizeH="0" baseline="0" noProof="0" dirty="0" err="1">
                <a:ln>
                  <a:noFill/>
                </a:ln>
                <a:solidFill>
                  <a:srgbClr val="FFFFFF"/>
                </a:solidFill>
                <a:effectLst/>
                <a:uLnTx/>
                <a:uFillTx/>
                <a:latin typeface="Arial"/>
                <a:ea typeface="Arial"/>
                <a:cs typeface="Arial"/>
                <a:sym typeface="Arial"/>
              </a:rPr>
              <a:t>vimaleshwara</a:t>
            </a:r>
            <a:r>
              <a:rPr kumimoji="0" lang="en-IN" sz="1500" b="0" i="0" u="none" strike="noStrike" kern="0" cap="none" spc="0" normalizeH="0" baseline="0" noProof="0" dirty="0">
                <a:ln>
                  <a:noFill/>
                </a:ln>
                <a:solidFill>
                  <a:srgbClr val="FFFFFF"/>
                </a:solidFill>
                <a:effectLst/>
                <a:uLnTx/>
                <a:uFillTx/>
                <a:latin typeface="Arial"/>
                <a:ea typeface="Arial"/>
                <a:cs typeface="Arial"/>
                <a:sym typeface="Arial"/>
              </a:rPr>
              <a:t> Raja</a:t>
            </a:r>
            <a:endParaRPr kumimoji="0" sz="15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44" name="Title 1">
            <a:extLst>
              <a:ext uri="{FF2B5EF4-FFF2-40B4-BE49-F238E27FC236}">
                <a16:creationId xmlns:a16="http://schemas.microsoft.com/office/drawing/2014/main" id="{B8F6989A-102C-67AE-A319-B2E3CD57A820}"/>
              </a:ext>
            </a:extLst>
          </p:cNvPr>
          <p:cNvSpPr txBox="1">
            <a:spLocks noGrp="1"/>
          </p:cNvSpPr>
          <p:nvPr>
            <p:ph type="title"/>
          </p:nvPr>
        </p:nvSpPr>
        <p:spPr>
          <a:xfrm>
            <a:off x="954088" y="2579688"/>
            <a:ext cx="10031412" cy="2160587"/>
          </a:xfrm>
        </p:spPr>
        <p:txBody>
          <a:bodyPr vert="horz" wrap="square" numCol="1" anchor="t" anchorCtr="0" compatLnSpc="1">
            <a:prstTxWarp prst="textNoShape">
              <a:avLst/>
            </a:prstTxWarp>
          </a:bodyPr>
          <a:lstStyle/>
          <a:p>
            <a:pPr defTabSz="501650" eaLnBrk="1" hangingPunct="1">
              <a:lnSpc>
                <a:spcPts val="4400"/>
              </a:lnSpc>
              <a:defRPr/>
            </a:pPr>
            <a:r>
              <a:rPr lang="en-US" altLang="en-US" sz="3600" spc="0" dirty="0">
                <a:latin typeface="Arial" panose="020B0604020202020204" pitchFamily="34" charset="0"/>
                <a:cs typeface="Arial" panose="020B0604020202020204" pitchFamily="34" charset="0"/>
              </a:rPr>
              <a:t>Research Question Presentation</a:t>
            </a:r>
            <a:br>
              <a:rPr lang="en-US" altLang="en-US" sz="3600" spc="0" dirty="0">
                <a:latin typeface="Arial" panose="020B0604020202020204" pitchFamily="34" charset="0"/>
                <a:cs typeface="Arial" panose="020B0604020202020204" pitchFamily="34" charset="0"/>
              </a:rPr>
            </a:br>
            <a:br>
              <a:rPr lang="en-US" altLang="en-US" sz="1900" spc="0" dirty="0">
                <a:latin typeface="Arial" panose="020B0604020202020204" pitchFamily="34" charset="0"/>
                <a:cs typeface="Arial" panose="020B0604020202020204" pitchFamily="34" charset="0"/>
              </a:rPr>
            </a:br>
            <a:r>
              <a:rPr lang="en-US" altLang="en-US" sz="2000" spc="0" dirty="0">
                <a:latin typeface="Arial" panose="020B0604020202020204" pitchFamily="34" charset="0"/>
                <a:cs typeface="Arial" panose="020B0604020202020204" pitchFamily="34" charset="0"/>
              </a:rPr>
              <a:t>Date: 22/11/2024</a:t>
            </a:r>
            <a:br>
              <a:rPr lang="en-US" altLang="en-US" sz="1000" spc="0" dirty="0">
                <a:latin typeface="Arial" panose="020B0604020202020204" pitchFamily="34" charset="0"/>
                <a:cs typeface="Arial" panose="020B0604020202020204" pitchFamily="34" charset="0"/>
              </a:rPr>
            </a:br>
            <a:endParaRPr lang="en-US" altLang="en-US" sz="1000" spc="0" dirty="0">
              <a:latin typeface="Arial" panose="020B0604020202020204" pitchFamily="34" charset="0"/>
              <a:cs typeface="Arial" panose="020B0604020202020204" pitchFamily="34" charset="0"/>
            </a:endParaRPr>
          </a:p>
        </p:txBody>
      </p:sp>
      <p:sp>
        <p:nvSpPr>
          <p:cNvPr id="145" name="Subtitle 2">
            <a:extLst>
              <a:ext uri="{FF2B5EF4-FFF2-40B4-BE49-F238E27FC236}">
                <a16:creationId xmlns:a16="http://schemas.microsoft.com/office/drawing/2014/main" id="{B2385ABE-56FB-D36F-5F7D-264260A51DFB}"/>
              </a:ext>
            </a:extLst>
          </p:cNvPr>
          <p:cNvSpPr txBox="1">
            <a:spLocks noGrp="1"/>
          </p:cNvSpPr>
          <p:nvPr>
            <p:ph type="body" sz="quarter" idx="1"/>
          </p:nvPr>
        </p:nvSpPr>
        <p:spPr>
          <a:xfrm>
            <a:off x="954088" y="1890713"/>
            <a:ext cx="10031412" cy="358775"/>
          </a:xfrm>
        </p:spPr>
        <p:txBody>
          <a:bodyPr>
            <a:normAutofit fontScale="92500"/>
          </a:bodyPr>
          <a:lstStyle>
            <a:lvl1pPr defTabSz="850391">
              <a:lnSpc>
                <a:spcPts val="2600"/>
              </a:lnSpc>
              <a:spcBef>
                <a:spcPts val="800"/>
              </a:spcBef>
              <a:defRPr sz="1860" spc="-93"/>
            </a:lvl1pPr>
          </a:lstStyle>
          <a:p>
            <a:pPr eaLnBrk="1" fontAlgn="auto" hangingPunct="1">
              <a:spcAft>
                <a:spcPts val="0"/>
              </a:spcAft>
              <a:defRPr/>
            </a:pPr>
            <a:r>
              <a:rPr b="0" spc="0" dirty="0">
                <a:sym typeface="Arial"/>
              </a:rPr>
              <a:t>Group Name:</a:t>
            </a:r>
            <a:r>
              <a:rPr spc="0" dirty="0">
                <a:sym typeface="Arial"/>
              </a:rPr>
              <a:t> </a:t>
            </a:r>
            <a:r>
              <a:rPr lang="en-GB" spc="0" dirty="0">
                <a:sym typeface="Arial"/>
              </a:rPr>
              <a:t>A071</a:t>
            </a:r>
            <a:r>
              <a:rPr spc="0" dirty="0">
                <a:sym typeface="Arial"/>
              </a:rPr>
              <a:t>                                                        </a:t>
            </a:r>
            <a:r>
              <a:rPr b="0" spc="0" dirty="0">
                <a:sym typeface="Arial"/>
              </a:rPr>
              <a:t>Name of</a:t>
            </a:r>
            <a:r>
              <a:rPr lang="en-IN" b="0" spc="0" dirty="0">
                <a:sym typeface="Arial"/>
              </a:rPr>
              <a:t> Student</a:t>
            </a:r>
            <a:r>
              <a:rPr b="0" spc="0" dirty="0">
                <a:sym typeface="Arial"/>
              </a:rPr>
              <a:t>:</a:t>
            </a:r>
            <a:r>
              <a:rPr lang="en-GB" b="0" spc="0" dirty="0">
                <a:sym typeface="Arial"/>
              </a:rPr>
              <a:t> GANESH BELLAMKONDA</a:t>
            </a:r>
          </a:p>
          <a:p>
            <a:pPr eaLnBrk="1" fontAlgn="auto" hangingPunct="1">
              <a:spcAft>
                <a:spcPts val="0"/>
              </a:spcAft>
              <a:defRPr/>
            </a:pPr>
            <a:endParaRPr lang="en-GB" b="0" spc="0" dirty="0">
              <a:sym typeface="Arial"/>
            </a:endParaRPr>
          </a:p>
          <a:p>
            <a:pPr eaLnBrk="1" fontAlgn="auto" hangingPunct="1">
              <a:spcAft>
                <a:spcPts val="0"/>
              </a:spcAft>
              <a:defRPr/>
            </a:pPr>
            <a:endParaRPr spc="0" dirty="0">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a:extLst>
              <a:ext uri="{FF2B5EF4-FFF2-40B4-BE49-F238E27FC236}">
                <a16:creationId xmlns:a16="http://schemas.microsoft.com/office/drawing/2014/main" id="{7697D4DB-9564-F76D-2D8A-51A7CB3D015A}"/>
              </a:ext>
            </a:extLst>
          </p:cNvPr>
          <p:cNvSpPr txBox="1">
            <a:spLocks noChangeArrowheads="1"/>
          </p:cNvSpPr>
          <p:nvPr/>
        </p:nvSpPr>
        <p:spPr bwMode="auto">
          <a:xfrm>
            <a:off x="965200" y="721405"/>
            <a:ext cx="912971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spAutoFit/>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1500" b="0" i="0" u="none" strike="noStrike" kern="1200" cap="none" spc="0" normalizeH="0" baseline="0" noProof="0" dirty="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rPr>
              <a:t>7COM1079-0901-2024  Student Group No: A071</a:t>
            </a:r>
          </a:p>
        </p:txBody>
      </p:sp>
      <p:sp>
        <p:nvSpPr>
          <p:cNvPr id="148" name="Subtitle 1">
            <a:extLst>
              <a:ext uri="{FF2B5EF4-FFF2-40B4-BE49-F238E27FC236}">
                <a16:creationId xmlns:a16="http://schemas.microsoft.com/office/drawing/2014/main" id="{AE470C36-503A-9759-D788-35D23D9E8775}"/>
              </a:ext>
            </a:extLst>
          </p:cNvPr>
          <p:cNvSpPr txBox="1">
            <a:spLocks noGrp="1"/>
          </p:cNvSpPr>
          <p:nvPr>
            <p:ph type="body" sz="quarter" idx="1"/>
          </p:nvPr>
        </p:nvSpPr>
        <p:spPr>
          <a:xfrm>
            <a:off x="965200" y="1285875"/>
            <a:ext cx="10110788" cy="587375"/>
          </a:xfrm>
        </p:spPr>
        <p:txBody>
          <a:bodyPr/>
          <a:lstStyle/>
          <a:p>
            <a:pPr eaLnBrk="1" fontAlgn="auto" hangingPunct="1">
              <a:spcAft>
                <a:spcPts val="0"/>
              </a:spcAft>
              <a:defRPr/>
            </a:pPr>
            <a:r>
              <a:rPr spc="0" dirty="0">
                <a:sym typeface="Arial"/>
              </a:rPr>
              <a:t>Dataset ID</a:t>
            </a:r>
            <a:r>
              <a:rPr sz="1600" spc="0" dirty="0">
                <a:solidFill>
                  <a:schemeClr val="tx1"/>
                </a:solidFill>
                <a:sym typeface="Arial"/>
              </a:rPr>
              <a:t>:   </a:t>
            </a:r>
            <a:r>
              <a:rPr sz="2400" spc="0" dirty="0">
                <a:solidFill>
                  <a:schemeClr val="tx1"/>
                </a:solidFill>
                <a:sym typeface="Arial"/>
              </a:rPr>
              <a:t>DS0</a:t>
            </a:r>
            <a:r>
              <a:rPr lang="en-IN" sz="2400" spc="0" dirty="0">
                <a:solidFill>
                  <a:schemeClr val="tx1"/>
                </a:solidFill>
                <a:sym typeface="Arial"/>
              </a:rPr>
              <a:t>66 </a:t>
            </a:r>
            <a:endParaRPr sz="2400" spc="0" dirty="0">
              <a:solidFill>
                <a:schemeClr val="tx1"/>
              </a:solidFill>
              <a:sym typeface="Arial"/>
            </a:endParaRPr>
          </a:p>
        </p:txBody>
      </p:sp>
      <p:sp>
        <p:nvSpPr>
          <p:cNvPr id="16388" name="Slide Number Placeholder 3">
            <a:extLst>
              <a:ext uri="{FF2B5EF4-FFF2-40B4-BE49-F238E27FC236}">
                <a16:creationId xmlns:a16="http://schemas.microsoft.com/office/drawing/2014/main" id="{36AF492B-2005-4794-8A4B-D564B694E6AE}"/>
              </a:ext>
            </a:extLst>
          </p:cNvPr>
          <p:cNvSpPr>
            <a:spLocks noGrp="1" noChangeArrowheads="1"/>
          </p:cNvSpPr>
          <p:nvPr>
            <p:ph type="sldNum" sz="quarter" idx="10"/>
          </p:nvPr>
        </p:nvSpPr>
        <p:spPr>
          <a:xfrm>
            <a:off x="11470237" y="555625"/>
            <a:ext cx="107401" cy="2308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r" defTabSz="914400" rtl="0" eaLnBrk="1" fontAlgn="base" latinLnBrk="0" hangingPunct="0">
              <a:lnSpc>
                <a:spcPct val="100000"/>
              </a:lnSpc>
              <a:spcBef>
                <a:spcPct val="0"/>
              </a:spcBef>
              <a:spcAft>
                <a:spcPct val="0"/>
              </a:spcAft>
              <a:buClrTx/>
              <a:buSzTx/>
              <a:buFontTx/>
              <a:buNone/>
              <a:tabLst/>
              <a:defRPr/>
            </a:pPr>
            <a:fld id="{8D867689-2378-43F0-948F-C34CF89CA9CB}" type="slidenum">
              <a:rPr kumimoji="0" lang="en-US" altLang="en-US" sz="1500" b="1" i="0" u="none" strike="noStrike" kern="1200" cap="none" spc="0" normalizeH="0" baseline="0" noProof="0" smtClean="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rPr>
              <a:pPr marL="0" marR="0" lvl="0" indent="0" algn="r" defTabSz="914400" rtl="0" eaLnBrk="1" fontAlgn="base" latinLnBrk="0" hangingPunct="0">
                <a:lnSpc>
                  <a:spcPct val="100000"/>
                </a:lnSpc>
                <a:spcBef>
                  <a:spcPct val="0"/>
                </a:spcBef>
                <a:spcAft>
                  <a:spcPct val="0"/>
                </a:spcAft>
                <a:buClrTx/>
                <a:buSzTx/>
                <a:buFontTx/>
                <a:buNone/>
                <a:tabLst/>
                <a:defRPr/>
              </a:pPr>
              <a:t>2</a:t>
            </a:fld>
            <a:endParaRPr kumimoji="0" lang="en-US" altLang="en-US" sz="1500" b="1" i="0" u="none" strike="noStrike" kern="1200" cap="none" spc="0" normalizeH="0" baseline="0" noProof="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endParaRPr>
          </a:p>
        </p:txBody>
      </p:sp>
      <p:sp>
        <p:nvSpPr>
          <p:cNvPr id="150" name="Title 4">
            <a:extLst>
              <a:ext uri="{FF2B5EF4-FFF2-40B4-BE49-F238E27FC236}">
                <a16:creationId xmlns:a16="http://schemas.microsoft.com/office/drawing/2014/main" id="{C6FD4DD9-23BA-D0AA-EDF5-6C6C80E26784}"/>
              </a:ext>
            </a:extLst>
          </p:cNvPr>
          <p:cNvSpPr txBox="1">
            <a:spLocks noGrp="1"/>
          </p:cNvSpPr>
          <p:nvPr>
            <p:ph type="title"/>
          </p:nvPr>
        </p:nvSpPr>
        <p:spPr>
          <a:xfrm>
            <a:off x="965200" y="2123168"/>
            <a:ext cx="10974388" cy="2698750"/>
          </a:xfrm>
        </p:spPr>
        <p:txBody>
          <a:bodyPr vert="horz" wrap="square" numCol="1" anchor="t" anchorCtr="0" compatLnSpc="1">
            <a:prstTxWarp prst="textNoShape">
              <a:avLst/>
            </a:prstTxWarp>
          </a:bodyPr>
          <a:lstStyle/>
          <a:p>
            <a:pPr defTabSz="795338" eaLnBrk="1" hangingPunct="1">
              <a:lnSpc>
                <a:spcPct val="100000"/>
              </a:lnSpc>
              <a:defRPr/>
            </a:pPr>
            <a:r>
              <a:rPr lang="en-US" altLang="en-US" sz="2000" b="0" spc="0" dirty="0">
                <a:latin typeface="Calibri" panose="020F0502020204030204" pitchFamily="34" charset="0"/>
                <a:cs typeface="Calibri" panose="020F0502020204030204" pitchFamily="34" charset="0"/>
                <a:sym typeface="Calibri" panose="020F0502020204030204" pitchFamily="34" charset="0"/>
              </a:rPr>
              <a:t>This dataset  finds interesting because its about the temperature which plays an important role in our day to day lives, here the dataset has different temperature varies  in different province.</a:t>
            </a:r>
            <a:br>
              <a:rPr lang="en-US" altLang="en-US" sz="2000" b="0" spc="0" dirty="0">
                <a:latin typeface="Calibri" panose="020F0502020204030204" pitchFamily="34" charset="0"/>
                <a:cs typeface="Calibri" panose="020F0502020204030204" pitchFamily="34" charset="0"/>
                <a:sym typeface="Calibri" panose="020F0502020204030204" pitchFamily="34" charset="0"/>
              </a:rPr>
            </a:br>
            <a:br>
              <a:rPr lang="en-US" altLang="en-US" sz="2000" b="0" spc="0" dirty="0">
                <a:latin typeface="Calibri" panose="020F0502020204030204" pitchFamily="34" charset="0"/>
                <a:cs typeface="Calibri" panose="020F0502020204030204" pitchFamily="34" charset="0"/>
                <a:sym typeface="Calibri" panose="020F0502020204030204" pitchFamily="34" charset="0"/>
              </a:rPr>
            </a:br>
            <a:r>
              <a:rPr lang="en-US" altLang="en-US" sz="2000" b="0" spc="0" dirty="0">
                <a:latin typeface="Calibri" panose="020F0502020204030204" pitchFamily="34" charset="0"/>
                <a:cs typeface="Calibri" panose="020F0502020204030204" pitchFamily="34" charset="0"/>
                <a:sym typeface="Calibri" panose="020F0502020204030204" pitchFamily="34" charset="0"/>
              </a:rPr>
              <a:t> Our Independent variable is: Maximum wind speed </a:t>
            </a:r>
            <a:br>
              <a:rPr lang="en-US" altLang="en-US" sz="2000" b="0" spc="0" dirty="0">
                <a:solidFill>
                  <a:srgbClr val="FF0000"/>
                </a:solidFill>
                <a:latin typeface="Calibri" panose="020F0502020204030204" pitchFamily="34" charset="0"/>
                <a:cs typeface="Calibri" panose="020F0502020204030204" pitchFamily="34" charset="0"/>
                <a:sym typeface="Calibri" panose="020F0502020204030204" pitchFamily="34" charset="0"/>
              </a:rPr>
            </a:br>
            <a:r>
              <a:rPr lang="en-US" altLang="en-US" sz="2000" b="0" spc="0" dirty="0">
                <a:latin typeface="Calibri" panose="020F0502020204030204" pitchFamily="34" charset="0"/>
                <a:cs typeface="Calibri" panose="020F0502020204030204" pitchFamily="34" charset="0"/>
                <a:sym typeface="Calibri" panose="020F0502020204030204" pitchFamily="34" charset="0"/>
              </a:rPr>
              <a:t>This Independent variable datatype is : Interval</a:t>
            </a:r>
            <a:br>
              <a:rPr lang="en-US" altLang="en-US" sz="2000" b="0" spc="0" dirty="0">
                <a:solidFill>
                  <a:srgbClr val="FF0000"/>
                </a:solidFill>
                <a:latin typeface="Calibri" panose="020F0502020204030204" pitchFamily="34" charset="0"/>
                <a:cs typeface="Calibri" panose="020F0502020204030204" pitchFamily="34" charset="0"/>
                <a:sym typeface="Calibri" panose="020F0502020204030204" pitchFamily="34" charset="0"/>
              </a:rPr>
            </a:br>
            <a:br>
              <a:rPr lang="en-US" altLang="en-US" sz="2000" b="0" spc="0" dirty="0">
                <a:solidFill>
                  <a:srgbClr val="FF0000"/>
                </a:solidFill>
                <a:latin typeface="Calibri" panose="020F0502020204030204" pitchFamily="34" charset="0"/>
                <a:cs typeface="Calibri" panose="020F0502020204030204" pitchFamily="34" charset="0"/>
                <a:sym typeface="Calibri" panose="020F0502020204030204" pitchFamily="34" charset="0"/>
              </a:rPr>
            </a:br>
            <a:r>
              <a:rPr lang="en-US" altLang="en-US" sz="2000" b="0" spc="0" dirty="0">
                <a:latin typeface="Calibri" panose="020F0502020204030204" pitchFamily="34" charset="0"/>
                <a:cs typeface="Calibri" panose="020F0502020204030204" pitchFamily="34" charset="0"/>
                <a:sym typeface="Calibri" panose="020F0502020204030204" pitchFamily="34" charset="0"/>
              </a:rPr>
              <a:t>Our Dependent variable is: Average relative humidity</a:t>
            </a:r>
            <a:br>
              <a:rPr lang="en-US" altLang="en-US" sz="2000" b="0" spc="0" dirty="0">
                <a:solidFill>
                  <a:srgbClr val="FF0000"/>
                </a:solidFill>
                <a:latin typeface="Calibri" panose="020F0502020204030204" pitchFamily="34" charset="0"/>
                <a:cs typeface="Calibri" panose="020F0502020204030204" pitchFamily="34" charset="0"/>
                <a:sym typeface="Calibri" panose="020F0502020204030204" pitchFamily="34" charset="0"/>
              </a:rPr>
            </a:br>
            <a:r>
              <a:rPr lang="en-US" altLang="en-US" sz="2000" b="0" spc="0" dirty="0">
                <a:latin typeface="Calibri" panose="020F0502020204030204" pitchFamily="34" charset="0"/>
                <a:cs typeface="Calibri" panose="020F0502020204030204" pitchFamily="34" charset="0"/>
                <a:sym typeface="Calibri" panose="020F0502020204030204" pitchFamily="34" charset="0"/>
              </a:rPr>
              <a:t>This Dependent variable datatype is : Interval</a:t>
            </a:r>
            <a:endParaRPr lang="en-US" altLang="en-US" sz="2000" spc="0" dirty="0">
              <a:solidFill>
                <a:schemeClr val="tx1"/>
              </a:solidFill>
              <a:latin typeface="Calibri" panose="020F0502020204030204" pitchFamily="34" charset="0"/>
              <a:cs typeface="Calibri" panose="020F0502020204030204" pitchFamily="34" charset="0"/>
              <a:sym typeface="Calibri" panose="020F0502020204030204" pitchFamily="34" charset="0"/>
            </a:endParaRPr>
          </a:p>
        </p:txBody>
      </p:sp>
      <p:sp>
        <p:nvSpPr>
          <p:cNvPr id="16390" name="TextBox 5">
            <a:extLst>
              <a:ext uri="{FF2B5EF4-FFF2-40B4-BE49-F238E27FC236}">
                <a16:creationId xmlns:a16="http://schemas.microsoft.com/office/drawing/2014/main" id="{850E8717-DD5A-AD6D-4E5D-B6C35A33C685}"/>
              </a:ext>
            </a:extLst>
          </p:cNvPr>
          <p:cNvSpPr txBox="1">
            <a:spLocks noChangeArrowheads="1"/>
          </p:cNvSpPr>
          <p:nvPr/>
        </p:nvSpPr>
        <p:spPr bwMode="auto">
          <a:xfrm>
            <a:off x="6811963" y="5386388"/>
            <a:ext cx="4097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8BAB"/>
              </a:solidFill>
              <a:effectLst/>
              <a:uLnTx/>
              <a:uFillTx/>
              <a:latin typeface="Arial" panose="020B0604020202020204" pitchFamily="34" charset="0"/>
              <a:cs typeface="Helvetica" panose="020B0604020202020204" pitchFamily="34" charset="0"/>
              <a:sym typeface="Arial" panose="020B060402020202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FB5A1372-A32E-A61C-0A89-B7255FCEB6B2}"/>
              </a:ext>
            </a:extLst>
          </p:cNvPr>
          <p:cNvSpPr txBox="1">
            <a:spLocks noChangeArrowheads="1"/>
          </p:cNvSpPr>
          <p:nvPr/>
        </p:nvSpPr>
        <p:spPr bwMode="auto">
          <a:xfrm>
            <a:off x="1046519" y="675158"/>
            <a:ext cx="7308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0" tIns="0" rIns="0" bIns="0">
            <a:spAutoFit/>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1500" b="0" i="0" u="none" strike="noStrike" kern="1200" cap="none" spc="0" normalizeH="0" baseline="0" noProof="0" dirty="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rPr>
              <a:t>7COM1079-0901-2024 Student Group No: A071</a:t>
            </a:r>
          </a:p>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500" b="0" i="0" u="none" strike="noStrike" kern="1200" cap="none" spc="0" normalizeH="0" baseline="0" noProof="0" dirty="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endParaRPr>
          </a:p>
        </p:txBody>
      </p:sp>
      <p:sp>
        <p:nvSpPr>
          <p:cNvPr id="156" name="Subtitle 1">
            <a:extLst>
              <a:ext uri="{FF2B5EF4-FFF2-40B4-BE49-F238E27FC236}">
                <a16:creationId xmlns:a16="http://schemas.microsoft.com/office/drawing/2014/main" id="{E7809ACC-21E9-D65C-331B-5B4D99C1D465}"/>
              </a:ext>
            </a:extLst>
          </p:cNvPr>
          <p:cNvSpPr txBox="1">
            <a:spLocks noGrp="1"/>
          </p:cNvSpPr>
          <p:nvPr>
            <p:ph type="body" sz="quarter" idx="1"/>
          </p:nvPr>
        </p:nvSpPr>
        <p:spPr>
          <a:xfrm>
            <a:off x="1046519" y="1332646"/>
            <a:ext cx="9767263" cy="230188"/>
          </a:xfrm>
        </p:spPr>
        <p:txBody>
          <a:bodyPr/>
          <a:lstStyle>
            <a:lvl1pPr defTabSz="539495">
              <a:lnSpc>
                <a:spcPts val="1600"/>
              </a:lnSpc>
              <a:spcBef>
                <a:spcPts val="0"/>
              </a:spcBef>
              <a:defRPr sz="2124" spc="-58"/>
            </a:lvl1pPr>
          </a:lstStyle>
          <a:p>
            <a:pPr eaLnBrk="1" fontAlgn="auto" hangingPunct="1">
              <a:spcAft>
                <a:spcPts val="0"/>
              </a:spcAft>
              <a:defRPr/>
            </a:pPr>
            <a:r>
              <a:rPr spc="0" dirty="0">
                <a:sym typeface="Arial"/>
              </a:rPr>
              <a:t>Our Research Question is </a:t>
            </a:r>
          </a:p>
        </p:txBody>
      </p:sp>
      <p:sp>
        <p:nvSpPr>
          <p:cNvPr id="18436" name="Slide Number Placeholder 3">
            <a:extLst>
              <a:ext uri="{FF2B5EF4-FFF2-40B4-BE49-F238E27FC236}">
                <a16:creationId xmlns:a16="http://schemas.microsoft.com/office/drawing/2014/main" id="{DFEFBEE4-982B-A2FE-BC45-250CAA1F0637}"/>
              </a:ext>
            </a:extLst>
          </p:cNvPr>
          <p:cNvSpPr>
            <a:spLocks noGrp="1" noChangeArrowheads="1"/>
          </p:cNvSpPr>
          <p:nvPr>
            <p:ph type="sldNum" sz="quarter" idx="10"/>
          </p:nvPr>
        </p:nvSpPr>
        <p:spPr>
          <a:xfrm>
            <a:off x="11132099" y="790575"/>
            <a:ext cx="107401" cy="2308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r" defTabSz="914400" rtl="0" eaLnBrk="1" fontAlgn="base" latinLnBrk="0" hangingPunct="0">
              <a:lnSpc>
                <a:spcPct val="100000"/>
              </a:lnSpc>
              <a:spcBef>
                <a:spcPct val="0"/>
              </a:spcBef>
              <a:spcAft>
                <a:spcPct val="0"/>
              </a:spcAft>
              <a:buClrTx/>
              <a:buSzTx/>
              <a:buFontTx/>
              <a:buNone/>
              <a:tabLst/>
              <a:defRPr/>
            </a:pPr>
            <a:fld id="{2FB7ED8D-9FA3-41DB-9218-5530525AD541}" type="slidenum">
              <a:rPr kumimoji="0" lang="en-US" altLang="en-US" sz="1500" b="1" i="0" u="none" strike="noStrike" kern="1200" cap="none" spc="0" normalizeH="0" baseline="0" noProof="0" smtClean="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rPr>
              <a:pPr marL="0" marR="0" lvl="0" indent="0" algn="r" defTabSz="914400" rtl="0" eaLnBrk="1" fontAlgn="base" latinLnBrk="0" hangingPunct="0">
                <a:lnSpc>
                  <a:spcPct val="100000"/>
                </a:lnSpc>
                <a:spcBef>
                  <a:spcPct val="0"/>
                </a:spcBef>
                <a:spcAft>
                  <a:spcPct val="0"/>
                </a:spcAft>
                <a:buClrTx/>
                <a:buSzTx/>
                <a:buFontTx/>
                <a:buNone/>
                <a:tabLst/>
                <a:defRPr/>
              </a:pPr>
              <a:t>3</a:t>
            </a:fld>
            <a:endParaRPr kumimoji="0" lang="en-US" altLang="en-US" sz="1500" b="1" i="0" u="none" strike="noStrike" kern="1200" cap="none" spc="0" normalizeH="0" baseline="0" noProof="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endParaRPr>
          </a:p>
        </p:txBody>
      </p:sp>
      <p:sp>
        <p:nvSpPr>
          <p:cNvPr id="158" name="Title 4">
            <a:extLst>
              <a:ext uri="{FF2B5EF4-FFF2-40B4-BE49-F238E27FC236}">
                <a16:creationId xmlns:a16="http://schemas.microsoft.com/office/drawing/2014/main" id="{DC24164A-D6B7-0864-0F33-1C959B858DB6}"/>
              </a:ext>
            </a:extLst>
          </p:cNvPr>
          <p:cNvSpPr txBox="1">
            <a:spLocks noGrp="1"/>
          </p:cNvSpPr>
          <p:nvPr>
            <p:ph type="title"/>
          </p:nvPr>
        </p:nvSpPr>
        <p:spPr>
          <a:xfrm>
            <a:off x="842963" y="2631395"/>
            <a:ext cx="10972800" cy="2408691"/>
          </a:xfrm>
        </p:spPr>
        <p:txBody>
          <a:bodyPr vert="horz" wrap="square" numCol="1" anchor="t" anchorCtr="0" compatLnSpc="1">
            <a:prstTxWarp prst="textNoShape">
              <a:avLst/>
            </a:prstTxWarp>
          </a:bodyPr>
          <a:lstStyle/>
          <a:p>
            <a:pPr defTabSz="630238" eaLnBrk="1" hangingPunct="1">
              <a:lnSpc>
                <a:spcPct val="100000"/>
              </a:lnSpc>
              <a:defRPr/>
            </a:pPr>
            <a:r>
              <a:rPr lang="en-GB" altLang="en-US" sz="2000" b="0" spc="0" dirty="0">
                <a:latin typeface="Calibri" panose="020F0502020204030204" pitchFamily="34" charset="0"/>
                <a:cs typeface="Calibri" panose="020F0502020204030204" pitchFamily="34" charset="0"/>
                <a:sym typeface="Calibri" panose="020F0502020204030204" pitchFamily="34" charset="0"/>
              </a:rPr>
              <a:t>Hypothesis:</a:t>
            </a:r>
            <a:br>
              <a:rPr lang="en-GB" altLang="en-US" sz="2000" b="0" spc="0" dirty="0">
                <a:latin typeface="Calibri" panose="020F0502020204030204" pitchFamily="34" charset="0"/>
                <a:cs typeface="Calibri" panose="020F0502020204030204" pitchFamily="34" charset="0"/>
                <a:sym typeface="Calibri" panose="020F0502020204030204" pitchFamily="34" charset="0"/>
              </a:rPr>
            </a:br>
            <a:br>
              <a:rPr lang="en-GB" altLang="en-US" sz="2000" b="0" spc="0" dirty="0">
                <a:latin typeface="Calibri" panose="020F0502020204030204" pitchFamily="34" charset="0"/>
                <a:cs typeface="Calibri" panose="020F0502020204030204" pitchFamily="34" charset="0"/>
                <a:sym typeface="Calibri" panose="020F0502020204030204" pitchFamily="34" charset="0"/>
              </a:rPr>
            </a:br>
            <a:r>
              <a:rPr lang="en-GB" altLang="en-US" sz="2000" b="0" spc="0" dirty="0">
                <a:latin typeface="Calibri" panose="020F0502020204030204" pitchFamily="34" charset="0"/>
                <a:cs typeface="Calibri" panose="020F0502020204030204" pitchFamily="34" charset="0"/>
                <a:sym typeface="Calibri" panose="020F0502020204030204" pitchFamily="34" charset="0"/>
              </a:rPr>
              <a:t>1.   Null hypothesis (H</a:t>
            </a:r>
            <a:r>
              <a:rPr lang="en-GB" altLang="en-US" sz="1400" b="0" spc="0" dirty="0">
                <a:latin typeface="Calibri" panose="020F0502020204030204" pitchFamily="34" charset="0"/>
                <a:cs typeface="Calibri" panose="020F0502020204030204" pitchFamily="34" charset="0"/>
                <a:sym typeface="Calibri" panose="020F0502020204030204" pitchFamily="34" charset="0"/>
              </a:rPr>
              <a:t>o</a:t>
            </a:r>
            <a:r>
              <a:rPr lang="en-GB" altLang="en-US" sz="2000" b="0" spc="0" dirty="0">
                <a:latin typeface="Calibri" panose="020F0502020204030204" pitchFamily="34" charset="0"/>
                <a:cs typeface="Calibri" panose="020F0502020204030204" pitchFamily="34" charset="0"/>
                <a:sym typeface="Calibri" panose="020F0502020204030204" pitchFamily="34" charset="0"/>
              </a:rPr>
              <a:t>): There is no correlation between the max _ wind _ speed (independent  variable)  and </a:t>
            </a:r>
            <a:r>
              <a:rPr lang="en-GB" altLang="en-US" sz="2000" b="0" spc="0" dirty="0" err="1">
                <a:latin typeface="Calibri" panose="020F0502020204030204" pitchFamily="34" charset="0"/>
                <a:cs typeface="Calibri" panose="020F0502020204030204" pitchFamily="34" charset="0"/>
                <a:sym typeface="Calibri" panose="020F0502020204030204" pitchFamily="34" charset="0"/>
              </a:rPr>
              <a:t>avg</a:t>
            </a:r>
            <a:r>
              <a:rPr lang="en-GB" altLang="en-US" sz="2000" b="0" spc="0" dirty="0">
                <a:latin typeface="Calibri" panose="020F0502020204030204" pitchFamily="34" charset="0"/>
                <a:cs typeface="Calibri" panose="020F0502020204030204" pitchFamily="34" charset="0"/>
                <a:sym typeface="Calibri" panose="020F0502020204030204" pitchFamily="34" charset="0"/>
              </a:rPr>
              <a:t>  _ relative _ humidity ( dependent variable ).</a:t>
            </a:r>
            <a:br>
              <a:rPr lang="en-GB" altLang="en-US" sz="2000" b="0" spc="0" dirty="0">
                <a:latin typeface="Calibri" panose="020F0502020204030204" pitchFamily="34" charset="0"/>
                <a:cs typeface="Calibri" panose="020F0502020204030204" pitchFamily="34" charset="0"/>
                <a:sym typeface="Calibri" panose="020F0502020204030204" pitchFamily="34" charset="0"/>
              </a:rPr>
            </a:br>
            <a:br>
              <a:rPr lang="en-GB" altLang="en-US" sz="2000" b="0" spc="0" dirty="0">
                <a:latin typeface="Calibri" panose="020F0502020204030204" pitchFamily="34" charset="0"/>
                <a:cs typeface="Calibri" panose="020F0502020204030204" pitchFamily="34" charset="0"/>
                <a:sym typeface="Calibri" panose="020F0502020204030204" pitchFamily="34" charset="0"/>
              </a:rPr>
            </a:br>
            <a:r>
              <a:rPr lang="en-GB" altLang="en-US" sz="2000" b="0" spc="0" dirty="0">
                <a:latin typeface="Calibri" panose="020F0502020204030204" pitchFamily="34" charset="0"/>
                <a:cs typeface="Calibri" panose="020F0502020204030204" pitchFamily="34" charset="0"/>
                <a:sym typeface="Calibri" panose="020F0502020204030204" pitchFamily="34" charset="0"/>
              </a:rPr>
              <a:t>2.  Alternative hypothesis (H</a:t>
            </a:r>
            <a:r>
              <a:rPr lang="en-GB" altLang="en-US" sz="1400" b="0" spc="0" dirty="0">
                <a:latin typeface="Calibri" panose="020F0502020204030204" pitchFamily="34" charset="0"/>
                <a:cs typeface="Calibri" panose="020F0502020204030204" pitchFamily="34" charset="0"/>
                <a:sym typeface="Calibri" panose="020F0502020204030204" pitchFamily="34" charset="0"/>
              </a:rPr>
              <a:t>1</a:t>
            </a:r>
            <a:r>
              <a:rPr lang="en-GB" altLang="en-US" sz="2000" b="0" spc="0" dirty="0">
                <a:latin typeface="Calibri" panose="020F0502020204030204" pitchFamily="34" charset="0"/>
                <a:cs typeface="Calibri" panose="020F0502020204030204" pitchFamily="34" charset="0"/>
                <a:sym typeface="Calibri" panose="020F0502020204030204" pitchFamily="34" charset="0"/>
              </a:rPr>
              <a:t>): There is a correlation between the average humidity (independent  variable) and </a:t>
            </a:r>
            <a:r>
              <a:rPr lang="en-GB" altLang="en-US" sz="2000" b="0" spc="0" dirty="0" err="1">
                <a:latin typeface="Calibri" panose="020F0502020204030204" pitchFamily="34" charset="0"/>
                <a:cs typeface="Calibri" panose="020F0502020204030204" pitchFamily="34" charset="0"/>
                <a:sym typeface="Calibri" panose="020F0502020204030204" pitchFamily="34" charset="0"/>
              </a:rPr>
              <a:t>avg</a:t>
            </a:r>
            <a:r>
              <a:rPr lang="en-GB" altLang="en-US" sz="2000" b="0" spc="0" dirty="0">
                <a:latin typeface="Calibri" panose="020F0502020204030204" pitchFamily="34" charset="0"/>
                <a:cs typeface="Calibri" panose="020F0502020204030204" pitchFamily="34" charset="0"/>
                <a:sym typeface="Calibri" panose="020F0502020204030204" pitchFamily="34" charset="0"/>
              </a:rPr>
              <a:t> _ relative _ humidity (dependent variable).</a:t>
            </a:r>
            <a:endParaRPr lang="en-US" altLang="en-US" sz="2000" b="0" spc="0" dirty="0">
              <a:latin typeface="Calibri" panose="020F0502020204030204" pitchFamily="34" charset="0"/>
              <a:cs typeface="Calibri" panose="020F0502020204030204" pitchFamily="34" charset="0"/>
              <a:sym typeface="Calibri" panose="020F0502020204030204" pitchFamily="34" charset="0"/>
            </a:endParaRPr>
          </a:p>
        </p:txBody>
      </p:sp>
      <p:sp>
        <p:nvSpPr>
          <p:cNvPr id="2" name="TextBox 1">
            <a:extLst>
              <a:ext uri="{FF2B5EF4-FFF2-40B4-BE49-F238E27FC236}">
                <a16:creationId xmlns:a16="http://schemas.microsoft.com/office/drawing/2014/main" id="{B23D0F93-9641-65A7-A185-C52A3CAFB0C9}"/>
              </a:ext>
            </a:extLst>
          </p:cNvPr>
          <p:cNvSpPr txBox="1"/>
          <p:nvPr/>
        </p:nvSpPr>
        <p:spPr>
          <a:xfrm>
            <a:off x="842680" y="1562834"/>
            <a:ext cx="1017494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spAutoFit/>
          </a:bodyPr>
          <a:lstStyle/>
          <a:p>
            <a:pPr marL="0" marR="0" lvl="0" indent="0" algn="l" defTabSz="630238"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dirty="0">
                <a:ln>
                  <a:noFill/>
                </a:ln>
                <a:solidFill>
                  <a:srgbClr val="203232"/>
                </a:solidFill>
                <a:effectLst/>
                <a:uLnTx/>
                <a:uFillTx/>
                <a:latin typeface="Calibri" panose="020F0502020204030204" pitchFamily="34" charset="0"/>
                <a:cs typeface="Calibri" panose="020F0502020204030204" pitchFamily="34" charset="0"/>
                <a:sym typeface="Calibri" panose="020F0502020204030204" pitchFamily="34" charset="0"/>
              </a:rPr>
              <a:t>Is there a correlation between </a:t>
            </a:r>
            <a:r>
              <a:rPr lang="en-US" altLang="en-US" sz="2400" b="0" spc="0" dirty="0">
                <a:latin typeface="Calibri" panose="020F0502020204030204" pitchFamily="34" charset="0"/>
                <a:cs typeface="Calibri" panose="020F0502020204030204" pitchFamily="34" charset="0"/>
                <a:sym typeface="Calibri" panose="020F0502020204030204" pitchFamily="34" charset="0"/>
              </a:rPr>
              <a:t>Maximum wind speed </a:t>
            </a:r>
            <a:r>
              <a:rPr kumimoji="0" lang="en-US" altLang="en-US" sz="2400" b="0" i="0" u="none" strike="noStrike" kern="1200" cap="none" spc="0" normalizeH="0" baseline="0" noProof="0" dirty="0">
                <a:ln>
                  <a:noFill/>
                </a:ln>
                <a:solidFill>
                  <a:srgbClr val="203232"/>
                </a:solidFill>
                <a:effectLst/>
                <a:uLnTx/>
                <a:uFillTx/>
                <a:latin typeface="Calibri" panose="020F0502020204030204" pitchFamily="34" charset="0"/>
                <a:cs typeface="Calibri" panose="020F0502020204030204" pitchFamily="34" charset="0"/>
                <a:sym typeface="Calibri" panose="020F0502020204030204" pitchFamily="34" charset="0"/>
              </a:rPr>
              <a:t>and Average relative humidity? </a:t>
            </a:r>
            <a:endParaRPr kumimoji="0" lang="en-GB" sz="2400" b="0" i="0" u="none" strike="noStrike" kern="1200" cap="none" spc="0" normalizeH="0" baseline="0" noProof="0" dirty="0">
              <a:ln>
                <a:noFill/>
              </a:ln>
              <a:solidFill>
                <a:srgbClr val="203232"/>
              </a:solidFill>
              <a:effectLst/>
              <a:uLnTx/>
              <a:uFillTx/>
              <a:latin typeface="Calibri" panose="020F0502020204030204" pitchFamily="34" charset="0"/>
              <a:cs typeface="Calibri" panose="020F0502020204030204" pitchFamily="34" charset="0"/>
              <a:sym typeface="Aria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57226075-A3A7-AA43-DD5A-EC3CFB7CDCE2}"/>
              </a:ext>
            </a:extLst>
          </p:cNvPr>
          <p:cNvSpPr>
            <a:spLocks noGrp="1" noChangeArrowheads="1"/>
          </p:cNvSpPr>
          <p:nvPr>
            <p:ph type="sldNum" sz="quarter" idx="10"/>
          </p:nvPr>
        </p:nvSpPr>
        <p:spPr>
          <a:xfrm>
            <a:off x="11112500" y="790575"/>
            <a:ext cx="127000" cy="209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a:lstStyle>
            <a:lvl1pPr>
              <a:defRPr>
                <a:solidFill>
                  <a:srgbClr val="203232"/>
                </a:solidFill>
                <a:latin typeface="Arial" panose="020B0604020202020204" pitchFamily="34" charset="0"/>
                <a:cs typeface="Helvetica" panose="020B0604020202020204" pitchFamily="34" charset="0"/>
                <a:sym typeface="Arial" panose="020B0604020202020204" pitchFamily="34" charset="0"/>
              </a:defRPr>
            </a:lvl1pPr>
            <a:lvl2pPr marL="742950" indent="-285750">
              <a:defRPr>
                <a:solidFill>
                  <a:srgbClr val="203232"/>
                </a:solidFill>
                <a:latin typeface="Arial" panose="020B0604020202020204" pitchFamily="34" charset="0"/>
                <a:cs typeface="Helvetica" panose="020B0604020202020204" pitchFamily="34" charset="0"/>
                <a:sym typeface="Arial" panose="020B0604020202020204" pitchFamily="34" charset="0"/>
              </a:defRPr>
            </a:lvl2pPr>
            <a:lvl3pPr marL="11430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3pPr>
            <a:lvl4pPr marL="16002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4pPr>
            <a:lvl5pPr marL="2057400" indent="-228600">
              <a:defRPr>
                <a:solidFill>
                  <a:srgbClr val="203232"/>
                </a:solidFill>
                <a:latin typeface="Arial" panose="020B0604020202020204" pitchFamily="34" charset="0"/>
                <a:cs typeface="Helvetica" panose="020B0604020202020204" pitchFamily="34" charset="0"/>
                <a:sym typeface="Arial" panose="020B0604020202020204" pitchFamily="34" charset="0"/>
              </a:defRPr>
            </a:lvl5pPr>
            <a:lvl6pPr marL="25146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6pPr>
            <a:lvl7pPr marL="29718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7pPr>
            <a:lvl8pPr marL="34290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8pPr>
            <a:lvl9pPr marL="3886200" indent="-228600" eaLnBrk="0" fontAlgn="base" hangingPunct="0">
              <a:spcBef>
                <a:spcPct val="0"/>
              </a:spcBef>
              <a:spcAft>
                <a:spcPct val="0"/>
              </a:spcAft>
              <a:defRPr>
                <a:solidFill>
                  <a:srgbClr val="203232"/>
                </a:solidFill>
                <a:latin typeface="Arial" panose="020B0604020202020204" pitchFamily="34" charset="0"/>
                <a:cs typeface="Helvetica" panose="020B0604020202020204" pitchFamily="34" charset="0"/>
                <a:sym typeface="Arial" panose="020B0604020202020204" pitchFamily="34" charset="0"/>
              </a:defRPr>
            </a:lvl9pPr>
          </a:lstStyle>
          <a:p>
            <a:pPr marL="0" marR="0" lvl="0" indent="0" algn="r" defTabSz="914400" rtl="0" eaLnBrk="1" fontAlgn="base" latinLnBrk="0" hangingPunct="0">
              <a:lnSpc>
                <a:spcPct val="100000"/>
              </a:lnSpc>
              <a:spcBef>
                <a:spcPct val="0"/>
              </a:spcBef>
              <a:spcAft>
                <a:spcPct val="0"/>
              </a:spcAft>
              <a:buClrTx/>
              <a:buSzTx/>
              <a:buFontTx/>
              <a:buNone/>
              <a:tabLst/>
              <a:defRPr/>
            </a:pPr>
            <a:fld id="{511EF0C9-DB2F-4481-A576-7E39223C1F96}" type="slidenum">
              <a:rPr kumimoji="0" lang="en-US" altLang="en-US" sz="1500" b="1" i="0" u="none" strike="noStrike" kern="1200" cap="none" spc="0" normalizeH="0" baseline="0" noProof="0" smtClean="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rPr>
              <a:pPr marL="0" marR="0" lvl="0" indent="0" algn="r" defTabSz="914400" rtl="0" eaLnBrk="1" fontAlgn="base" latinLnBrk="0" hangingPunct="0">
                <a:lnSpc>
                  <a:spcPct val="100000"/>
                </a:lnSpc>
                <a:spcBef>
                  <a:spcPct val="0"/>
                </a:spcBef>
                <a:spcAft>
                  <a:spcPct val="0"/>
                </a:spcAft>
                <a:buClrTx/>
                <a:buSzTx/>
                <a:buFontTx/>
                <a:buNone/>
                <a:tabLst/>
                <a:defRPr/>
              </a:pPr>
              <a:t>4</a:t>
            </a:fld>
            <a:endParaRPr kumimoji="0" lang="en-US" altLang="en-US" sz="1500" b="1" i="0" u="none" strike="noStrike" kern="1200" cap="none" spc="0" normalizeH="0" baseline="0" noProof="0">
              <a:ln>
                <a:noFill/>
              </a:ln>
              <a:solidFill>
                <a:srgbClr val="8F9898"/>
              </a:solidFill>
              <a:effectLst/>
              <a:uLnTx/>
              <a:uFillTx/>
              <a:latin typeface="Arial" panose="020B0604020202020204" pitchFamily="34" charset="0"/>
              <a:cs typeface="Helvetica" panose="020B0604020202020204" pitchFamily="34" charset="0"/>
              <a:sym typeface="Arial" panose="020B0604020202020204" pitchFamily="34" charset="0"/>
            </a:endParaRPr>
          </a:p>
        </p:txBody>
      </p:sp>
      <p:sp>
        <p:nvSpPr>
          <p:cNvPr id="168" name="Title 4">
            <a:extLst>
              <a:ext uri="{FF2B5EF4-FFF2-40B4-BE49-F238E27FC236}">
                <a16:creationId xmlns:a16="http://schemas.microsoft.com/office/drawing/2014/main" id="{CA679120-928D-E46A-8614-3F173DC8460A}"/>
              </a:ext>
            </a:extLst>
          </p:cNvPr>
          <p:cNvSpPr txBox="1">
            <a:spLocks noGrp="1"/>
          </p:cNvSpPr>
          <p:nvPr>
            <p:ph type="title"/>
          </p:nvPr>
        </p:nvSpPr>
        <p:spPr>
          <a:xfrm>
            <a:off x="974725" y="675409"/>
            <a:ext cx="10031413" cy="772391"/>
          </a:xfrm>
        </p:spPr>
        <p:txBody>
          <a:bodyPr>
            <a:normAutofit fontScale="90000"/>
          </a:bodyPr>
          <a:lstStyle/>
          <a:p>
            <a:pPr eaLnBrk="1" fontAlgn="auto" hangingPunct="1">
              <a:spcBef>
                <a:spcPts val="0"/>
              </a:spcBef>
              <a:spcAft>
                <a:spcPts val="0"/>
              </a:spcAft>
              <a:defRPr/>
            </a:pPr>
            <a:r>
              <a:rPr lang="en-US" sz="3600" spc="0" dirty="0">
                <a:latin typeface="+mj-lt"/>
                <a:sym typeface="Arial"/>
              </a:rPr>
              <a:t>Dataset: </a:t>
            </a:r>
            <a:r>
              <a:rPr lang="en-US" sz="3600" b="0" spc="0" dirty="0">
                <a:latin typeface="+mj-lt"/>
                <a:sym typeface="Arial"/>
              </a:rPr>
              <a:t>Data of the weather in the regions of South Korea</a:t>
            </a:r>
          </a:p>
        </p:txBody>
      </p:sp>
      <p:graphicFrame>
        <p:nvGraphicFramePr>
          <p:cNvPr id="3" name="Table 2">
            <a:extLst>
              <a:ext uri="{FF2B5EF4-FFF2-40B4-BE49-F238E27FC236}">
                <a16:creationId xmlns:a16="http://schemas.microsoft.com/office/drawing/2014/main" id="{3A63E5EF-555C-DED0-610D-EBE79898AA70}"/>
              </a:ext>
            </a:extLst>
          </p:cNvPr>
          <p:cNvGraphicFramePr>
            <a:graphicFrameLocks noGrp="1"/>
          </p:cNvGraphicFramePr>
          <p:nvPr>
            <p:extLst>
              <p:ext uri="{D42A27DB-BD31-4B8C-83A1-F6EECF244321}">
                <p14:modId xmlns:p14="http://schemas.microsoft.com/office/powerpoint/2010/main" val="828002121"/>
              </p:ext>
            </p:extLst>
          </p:nvPr>
        </p:nvGraphicFramePr>
        <p:xfrm>
          <a:off x="984250" y="1953491"/>
          <a:ext cx="10223500" cy="3002974"/>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756258669"/>
                    </a:ext>
                  </a:extLst>
                </a:gridCol>
                <a:gridCol w="1397000">
                  <a:extLst>
                    <a:ext uri="{9D8B030D-6E8A-4147-A177-3AD203B41FA5}">
                      <a16:colId xmlns:a16="http://schemas.microsoft.com/office/drawing/2014/main" val="1134452555"/>
                    </a:ext>
                  </a:extLst>
                </a:gridCol>
                <a:gridCol w="800100">
                  <a:extLst>
                    <a:ext uri="{9D8B030D-6E8A-4147-A177-3AD203B41FA5}">
                      <a16:colId xmlns:a16="http://schemas.microsoft.com/office/drawing/2014/main" val="2618519320"/>
                    </a:ext>
                  </a:extLst>
                </a:gridCol>
                <a:gridCol w="609600">
                  <a:extLst>
                    <a:ext uri="{9D8B030D-6E8A-4147-A177-3AD203B41FA5}">
                      <a16:colId xmlns:a16="http://schemas.microsoft.com/office/drawing/2014/main" val="357444591"/>
                    </a:ext>
                  </a:extLst>
                </a:gridCol>
                <a:gridCol w="838200">
                  <a:extLst>
                    <a:ext uri="{9D8B030D-6E8A-4147-A177-3AD203B41FA5}">
                      <a16:colId xmlns:a16="http://schemas.microsoft.com/office/drawing/2014/main" val="4155237083"/>
                    </a:ext>
                  </a:extLst>
                </a:gridCol>
                <a:gridCol w="1016000">
                  <a:extLst>
                    <a:ext uri="{9D8B030D-6E8A-4147-A177-3AD203B41FA5}">
                      <a16:colId xmlns:a16="http://schemas.microsoft.com/office/drawing/2014/main" val="1428852422"/>
                    </a:ext>
                  </a:extLst>
                </a:gridCol>
                <a:gridCol w="1003300">
                  <a:extLst>
                    <a:ext uri="{9D8B030D-6E8A-4147-A177-3AD203B41FA5}">
                      <a16:colId xmlns:a16="http://schemas.microsoft.com/office/drawing/2014/main" val="2260518383"/>
                    </a:ext>
                  </a:extLst>
                </a:gridCol>
                <a:gridCol w="1155700">
                  <a:extLst>
                    <a:ext uri="{9D8B030D-6E8A-4147-A177-3AD203B41FA5}">
                      <a16:colId xmlns:a16="http://schemas.microsoft.com/office/drawing/2014/main" val="3208534210"/>
                    </a:ext>
                  </a:extLst>
                </a:gridCol>
                <a:gridCol w="1320800">
                  <a:extLst>
                    <a:ext uri="{9D8B030D-6E8A-4147-A177-3AD203B41FA5}">
                      <a16:colId xmlns:a16="http://schemas.microsoft.com/office/drawing/2014/main" val="3122644981"/>
                    </a:ext>
                  </a:extLst>
                </a:gridCol>
                <a:gridCol w="1473200">
                  <a:extLst>
                    <a:ext uri="{9D8B030D-6E8A-4147-A177-3AD203B41FA5}">
                      <a16:colId xmlns:a16="http://schemas.microsoft.com/office/drawing/2014/main" val="2872001966"/>
                    </a:ext>
                  </a:extLst>
                </a:gridCol>
              </a:tblGrid>
              <a:tr h="818994">
                <a:tc>
                  <a:txBody>
                    <a:bodyPr/>
                    <a:lstStyle/>
                    <a:p>
                      <a:pPr algn="ctr" fontAlgn="ctr"/>
                      <a:r>
                        <a:rPr lang="en-IN" sz="1100" u="none" strike="noStrike">
                          <a:effectLst/>
                        </a:rPr>
                        <a:t>Code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Province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Date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avg_temp</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min_temp</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max_temp</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precipitation</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max_wind_speed</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most_wind_direction</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avg_relative_humidity</a:t>
                      </a:r>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75763693"/>
                  </a:ext>
                </a:extLst>
              </a:tr>
              <a:tr h="436796">
                <a:tc>
                  <a:txBody>
                    <a:bodyPr/>
                    <a:lstStyle/>
                    <a:p>
                      <a:pPr algn="ctr" fontAlgn="ctr"/>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Seoul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01-01-2016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90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01047601"/>
                  </a:ext>
                </a:extLst>
              </a:tr>
              <a:tr h="436796">
                <a:tc>
                  <a:txBody>
                    <a:bodyPr/>
                    <a:lstStyle/>
                    <a:p>
                      <a:pPr algn="ctr" fontAlgn="ctr"/>
                      <a:r>
                        <a:rPr lang="en-IN" sz="1100" u="none" strike="noStrike">
                          <a:effectLst/>
                        </a:rPr>
                        <a:t>11000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Busan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01-01-2016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10.9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340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52.1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21997868"/>
                  </a:ext>
                </a:extLst>
              </a:tr>
              <a:tr h="436796">
                <a:tc>
                  <a:txBody>
                    <a:bodyPr/>
                    <a:lstStyle/>
                    <a:p>
                      <a:pPr algn="ctr" fontAlgn="ctr"/>
                      <a:r>
                        <a:rPr lang="en-IN" sz="1100" u="none" strike="noStrike">
                          <a:effectLst/>
                        </a:rPr>
                        <a:t>12000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Daegu</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01-01-2016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270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70.5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8973427"/>
                  </a:ext>
                </a:extLst>
              </a:tr>
              <a:tr h="436796">
                <a:tc>
                  <a:txBody>
                    <a:bodyPr/>
                    <a:lstStyle/>
                    <a:p>
                      <a:pPr algn="ctr" fontAlgn="ctr"/>
                      <a:r>
                        <a:rPr lang="en-IN" sz="1100" u="none" strike="noStrike">
                          <a:effectLst/>
                        </a:rPr>
                        <a:t>13000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Gwangju</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01-01-2016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8.1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230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73.1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83406138"/>
                  </a:ext>
                </a:extLst>
              </a:tr>
              <a:tr h="436796">
                <a:tc>
                  <a:txBody>
                    <a:bodyPr/>
                    <a:lstStyle/>
                    <a:p>
                      <a:pPr algn="ctr" fontAlgn="ctr"/>
                      <a:r>
                        <a:rPr lang="en-IN" sz="1100" u="none" strike="noStrike">
                          <a:effectLst/>
                        </a:rPr>
                        <a:t>14000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Incheon</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01-01-2016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180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83.9</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13856903"/>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F0A233-4DD9-3EBD-C722-E2614308AF94}"/>
              </a:ext>
            </a:extLst>
          </p:cNvPr>
          <p:cNvSpPr>
            <a:spLocks noGrp="1"/>
          </p:cNvSpPr>
          <p:nvPr>
            <p:ph type="title"/>
          </p:nvPr>
        </p:nvSpPr>
        <p:spPr>
          <a:xfrm>
            <a:off x="953999" y="1327355"/>
            <a:ext cx="10031157" cy="3412360"/>
          </a:xfrm>
        </p:spPr>
        <p:txBody>
          <a:bodyPr/>
          <a:lstStyle/>
          <a:p>
            <a:r>
              <a:rPr lang="en-IN" dirty="0"/>
              <a:t>     </a:t>
            </a:r>
            <a:br>
              <a:rPr lang="en-IN" dirty="0"/>
            </a:br>
            <a:r>
              <a:rPr lang="en-IN" dirty="0"/>
              <a:t>         Thank you</a:t>
            </a:r>
            <a:br>
              <a:rPr lang="en-IN" dirty="0"/>
            </a:br>
            <a:r>
              <a:rPr lang="en-IN" dirty="0"/>
              <a:t>      </a:t>
            </a:r>
          </a:p>
        </p:txBody>
      </p:sp>
    </p:spTree>
    <p:extLst>
      <p:ext uri="{BB962C8B-B14F-4D97-AF65-F5344CB8AC3E}">
        <p14:creationId xmlns:p14="http://schemas.microsoft.com/office/powerpoint/2010/main" val="743913578"/>
      </p:ext>
    </p:extLst>
  </p:cSld>
  <p:clrMapOvr>
    <a:masterClrMapping/>
  </p:clrMapOvr>
  <p:transition spd="med"/>
</p:sld>
</file>

<file path=ppt/theme/theme1.xml><?xml version="1.0" encoding="utf-8"?>
<a:theme xmlns:a="http://schemas.openxmlformats.org/drawingml/2006/main" name="Herts Theme">
  <a:themeElements>
    <a:clrScheme name="Herts Theme">
      <a:dk1>
        <a:srgbClr val="203232"/>
      </a:dk1>
      <a:lt1>
        <a:srgbClr val="9C5FB5"/>
      </a:lt1>
      <a:dk2>
        <a:srgbClr val="A7A7A7"/>
      </a:dk2>
      <a:lt2>
        <a:srgbClr val="535353"/>
      </a:lt2>
      <a:accent1>
        <a:srgbClr val="9C5FB5"/>
      </a:accent1>
      <a:accent2>
        <a:srgbClr val="00B9E4"/>
      </a:accent2>
      <a:accent3>
        <a:srgbClr val="F53F5B"/>
      </a:accent3>
      <a:accent4>
        <a:srgbClr val="0073CF"/>
      </a:accent4>
      <a:accent5>
        <a:srgbClr val="45B382"/>
      </a:accent5>
      <a:accent6>
        <a:srgbClr val="FFCF20"/>
      </a:accent6>
      <a:hlink>
        <a:srgbClr val="0000FF"/>
      </a:hlink>
      <a:folHlink>
        <a:srgbClr val="FF00FF"/>
      </a:folHlink>
    </a:clrScheme>
    <a:fontScheme name="Herts Theme">
      <a:majorFont>
        <a:latin typeface="Calibri"/>
        <a:ea typeface="Calibri"/>
        <a:cs typeface="Calibri"/>
      </a:majorFont>
      <a:minorFont>
        <a:latin typeface="Helvetica"/>
        <a:ea typeface="Helvetica"/>
        <a:cs typeface="Helvetica"/>
      </a:minorFont>
    </a:fontScheme>
    <a:fmtScheme name="Hert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032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03232"/>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TotalTime>
  <Words>501</Words>
  <Application>Microsoft Office PowerPoint</Application>
  <PresentationFormat>Widescreen</PresentationFormat>
  <Paragraphs>84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Calibri</vt:lpstr>
      <vt:lpstr>Helvetica</vt:lpstr>
      <vt:lpstr>Herts Theme</vt:lpstr>
      <vt:lpstr>Research Question Presentation  Date: 22/11/2024 </vt:lpstr>
      <vt:lpstr>This dataset  finds interesting because its about the temperature which plays an important role in our day to day lives, here the dataset has different temperature varies  in different province.   Our Independent variable is: Maximum wind speed  This Independent variable datatype is : Interval  Our Dependent variable is: Average relative humidity This Dependent variable datatype is : Interval</vt:lpstr>
      <vt:lpstr>Hypothesis:  1.   Null hypothesis (Ho): There is no correlation between the max _ wind _ speed (independent  variable)  and avg  _ relative _ humidity ( dependent variable ).  2.  Alternative hypothesis (H1): There is a correlation between the average humidity (independent  variable) and avg _ relative _ humidity (dependent variable).</vt:lpstr>
      <vt:lpstr>Dataset: Data of the weather in the regions of South Korea</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Deborah Odungweru</dc:creator>
  <cp:lastModifiedBy>Niranjani Verlapally</cp:lastModifiedBy>
  <cp:revision>5</cp:revision>
  <dcterms:created xsi:type="dcterms:W3CDTF">2024-10-26T17:48:25Z</dcterms:created>
  <dcterms:modified xsi:type="dcterms:W3CDTF">2024-11-21T19:56:00Z</dcterms:modified>
</cp:coreProperties>
</file>