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5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3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5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4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0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1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/>
              <a:t>AI-based Resume Screening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083" y="5205846"/>
            <a:ext cx="3938154" cy="80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Presented by: </a:t>
            </a:r>
            <a:r>
              <a:rPr lang="en-IN" sz="2800" dirty="0"/>
              <a:t>Amirthaa R</a:t>
            </a:r>
            <a:endParaRPr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9D218-5E7E-CFF9-6592-1AB460B17F7F}"/>
              </a:ext>
            </a:extLst>
          </p:cNvPr>
          <p:cNvSpPr txBox="1"/>
          <p:nvPr/>
        </p:nvSpPr>
        <p:spPr>
          <a:xfrm>
            <a:off x="228601" y="2982724"/>
            <a:ext cx="8769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nb-NO" sz="2800" dirty="0"/>
              <a:t>Demo Deck for HR &amp; Stakeholders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Let's revolutionize resume screening.</a:t>
            </a:r>
          </a:p>
          <a:p>
            <a:r>
              <a:t>Questions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3100"/>
            <a:ext cx="7772400" cy="2185556"/>
          </a:xfrm>
        </p:spPr>
        <p:txBody>
          <a:bodyPr>
            <a:normAutofit/>
          </a:bodyPr>
          <a:lstStyle/>
          <a:p>
            <a:r>
              <a:rPr sz="2800" dirty="0"/>
              <a:t>HR teams receive thousands of resumes for limited openings.</a:t>
            </a:r>
          </a:p>
          <a:p>
            <a:r>
              <a:rPr sz="2800" dirty="0"/>
              <a:t>Manual screening is time-consuming, inconsistent, and error-prone.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673" y="2107813"/>
            <a:ext cx="7772400" cy="273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An AI-powered system that automatically:</a:t>
            </a:r>
            <a:endParaRPr lang="en-IN" sz="2800" dirty="0"/>
          </a:p>
          <a:p>
            <a:r>
              <a:rPr sz="2800" dirty="0"/>
              <a:t>Reads resumes</a:t>
            </a:r>
          </a:p>
          <a:p>
            <a:r>
              <a:rPr sz="2800" dirty="0"/>
              <a:t>Understands the content</a:t>
            </a:r>
          </a:p>
          <a:p>
            <a:r>
              <a:rPr sz="2800" dirty="0"/>
              <a:t>Suggests best-fit job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Tech</a:t>
            </a:r>
            <a:r>
              <a:rPr lang="en-IN" b="1" dirty="0" err="1"/>
              <a:t>nology</a:t>
            </a:r>
            <a:r>
              <a:rPr b="1" dirty="0"/>
              <a:t>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155" y="2065866"/>
            <a:ext cx="7772400" cy="2601192"/>
          </a:xfrm>
        </p:spPr>
        <p:txBody>
          <a:bodyPr>
            <a:normAutofit/>
          </a:bodyPr>
          <a:lstStyle/>
          <a:p>
            <a:r>
              <a:rPr sz="2800" dirty="0"/>
              <a:t>Python</a:t>
            </a:r>
            <a:r>
              <a:rPr lang="en-IN" sz="2800" dirty="0"/>
              <a:t> – Libraries like </a:t>
            </a:r>
            <a:r>
              <a:rPr sz="2800" dirty="0"/>
              <a:t>NLTK, Spacy, Scikit-learn</a:t>
            </a:r>
          </a:p>
          <a:p>
            <a:r>
              <a:rPr sz="2800" dirty="0"/>
              <a:t>TF-IDF &amp; BERT for text embeddings</a:t>
            </a:r>
          </a:p>
          <a:p>
            <a:r>
              <a:rPr sz="2800" dirty="0"/>
              <a:t>Logistic Regression, SVM, Naive Bayes</a:t>
            </a:r>
          </a:p>
          <a:p>
            <a:r>
              <a:rPr sz="2800" dirty="0" err="1"/>
              <a:t>Streamlit</a:t>
            </a:r>
            <a:r>
              <a:rPr sz="2800" dirty="0"/>
              <a:t> for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559"/>
            <a:ext cx="7772400" cy="36491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sz="2800" dirty="0"/>
              <a:t>Resume Upload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Text </a:t>
            </a:r>
            <a:r>
              <a:rPr sz="2800" dirty="0"/>
              <a:t>Extraction (PDF)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Text</a:t>
            </a:r>
            <a:r>
              <a:rPr sz="2800" dirty="0"/>
              <a:t> Preprocessing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sz="2800" dirty="0"/>
              <a:t>Embedding (TF-IDF or BERT</a:t>
            </a:r>
            <a:r>
              <a:rPr lang="en-IN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sz="2800" dirty="0"/>
              <a:t>ML Model Prediction</a:t>
            </a:r>
            <a:endParaRPr lang="en-IN" sz="2800" dirty="0"/>
          </a:p>
          <a:p>
            <a:pPr marL="514350" indent="-514350">
              <a:buFont typeface="+mj-lt"/>
              <a:buAutoNum type="arabicPeriod"/>
            </a:pPr>
            <a:r>
              <a:rPr sz="2800" dirty="0"/>
              <a:t>Display Job Role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Model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7845136" cy="1956956"/>
          </a:xfrm>
        </p:spPr>
        <p:txBody>
          <a:bodyPr>
            <a:normAutofit/>
          </a:bodyPr>
          <a:lstStyle/>
          <a:p>
            <a:r>
              <a:rPr sz="2800" dirty="0"/>
              <a:t>• TF-IDF + Logistic Regression (fast, lightweight)</a:t>
            </a:r>
          </a:p>
          <a:p>
            <a:r>
              <a:rPr sz="2800" dirty="0"/>
              <a:t>• BERT + Logistic Regression (context-aware, more accurate)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Live Demo UI (</a:t>
            </a:r>
            <a:r>
              <a:rPr b="1" dirty="0" err="1"/>
              <a:t>Streamlit</a:t>
            </a:r>
            <a:r>
              <a:rPr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2318"/>
            <a:ext cx="7772400" cy="2143992"/>
          </a:xfrm>
        </p:spPr>
        <p:txBody>
          <a:bodyPr>
            <a:normAutofit/>
          </a:bodyPr>
          <a:lstStyle/>
          <a:p>
            <a:r>
              <a:rPr sz="2800" dirty="0"/>
              <a:t>Upload a resume</a:t>
            </a:r>
          </a:p>
          <a:p>
            <a:r>
              <a:rPr sz="2800" dirty="0"/>
              <a:t>Choose model type (TF-IDF or BERT)</a:t>
            </a:r>
          </a:p>
          <a:p>
            <a:r>
              <a:rPr sz="2800" dirty="0"/>
              <a:t>Get predicted job category in real-time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Accuracy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069"/>
            <a:ext cx="7772400" cy="2190940"/>
          </a:xfrm>
        </p:spPr>
        <p:txBody>
          <a:bodyPr>
            <a:normAutofit/>
          </a:bodyPr>
          <a:lstStyle/>
          <a:p>
            <a:r>
              <a:rPr sz="2800" dirty="0"/>
              <a:t>TF-IDF: ~85% on training data</a:t>
            </a:r>
          </a:p>
          <a:p>
            <a:r>
              <a:rPr sz="2800" dirty="0"/>
              <a:t>BERT: ~92% (smarter contextual understanding)</a:t>
            </a:r>
          </a:p>
          <a:p>
            <a:r>
              <a:rPr sz="2800" dirty="0"/>
              <a:t>Improves over time with more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1801092"/>
          </a:xfrm>
        </p:spPr>
        <p:txBody>
          <a:bodyPr>
            <a:normAutofit/>
          </a:bodyPr>
          <a:lstStyle/>
          <a:p>
            <a:r>
              <a:rPr sz="2800" dirty="0"/>
              <a:t>Resume ranking by job description</a:t>
            </a:r>
          </a:p>
          <a:p>
            <a:r>
              <a:rPr sz="2800" dirty="0"/>
              <a:t>Suggest resume improvements</a:t>
            </a:r>
          </a:p>
          <a:p>
            <a:r>
              <a:rPr sz="2800" dirty="0"/>
              <a:t>Integration with applicant tracking systems (ATS)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</TotalTime>
  <Words>207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AI-based Resume Screening System</vt:lpstr>
      <vt:lpstr>Problem Statement</vt:lpstr>
      <vt:lpstr>Proposed Solution</vt:lpstr>
      <vt:lpstr>Technology Stack</vt:lpstr>
      <vt:lpstr>System Architecture</vt:lpstr>
      <vt:lpstr>Model Options</vt:lpstr>
      <vt:lpstr>Live Demo UI (Streamlit)</vt:lpstr>
      <vt:lpstr>Accuracy &amp; Performance</vt:lpstr>
      <vt:lpstr>Future Scope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Acer</dc:creator>
  <cp:keywords/>
  <dc:description>generated using python-pptx</dc:description>
  <cp:lastModifiedBy>amirthaa2105@gmail.com</cp:lastModifiedBy>
  <cp:revision>3</cp:revision>
  <dcterms:created xsi:type="dcterms:W3CDTF">2013-01-27T09:14:16Z</dcterms:created>
  <dcterms:modified xsi:type="dcterms:W3CDTF">2025-07-13T17:26:21Z</dcterms:modified>
  <cp:category/>
</cp:coreProperties>
</file>