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9" r:id="rId9"/>
    <p:sldId id="260" r:id="rId10"/>
    <p:sldId id="265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4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41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9560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4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2295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53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739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600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56459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92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3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68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9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92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71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0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7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17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7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897608" y="619414"/>
            <a:ext cx="12651208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sz="44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400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z="4400"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432781" y="2298139"/>
            <a:ext cx="98964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/>
              <a:t>STUDENT NAME:AMIRTHA.S</a:t>
            </a:r>
            <a:endParaRPr lang="en-US" sz="2400" b="1" i="1" dirty="0"/>
          </a:p>
          <a:p>
            <a:r>
              <a:rPr lang="en-US" sz="2400" b="1" i="1" dirty="0"/>
              <a:t>REGISTER NO: </a:t>
            </a:r>
            <a:r>
              <a:rPr lang="en-IN" sz="2400" b="1" i="1" dirty="0"/>
              <a:t>312214833</a:t>
            </a:r>
            <a:endParaRPr lang="en-US" sz="2400" b="1" i="1" dirty="0"/>
          </a:p>
          <a:p>
            <a:r>
              <a:rPr lang="en-US" sz="2400" b="1" i="1" dirty="0"/>
              <a:t>DEPARTMENT:  COMMERCE</a:t>
            </a:r>
          </a:p>
          <a:p>
            <a:r>
              <a:rPr lang="en-US" sz="2400" b="1" i="1" dirty="0"/>
              <a:t>COLLEGE:  ANNAI VEILANKANNI’S COLLEGE FOR WOMEN</a:t>
            </a:r>
          </a:p>
          <a:p>
            <a:r>
              <a:rPr lang="en-US" sz="2400" b="1" i="1" dirty="0"/>
              <a:t>           </a:t>
            </a:r>
            <a:endParaRPr lang="en-IN" sz="24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1" u="sng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400" i="1" u="sng" spc="-4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400" i="1" u="sng" spc="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400" i="1" u="sng" spc="-3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4400" i="1" u="sng" spc="-40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400" i="1" u="sng" dirty="0">
                <a:latin typeface="Times New Roman" pitchFamily="18" charset="0"/>
                <a:cs typeface="Times New Roman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 descr="WhatsApp Image 2024-09-19 at 8.46.34 PM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12" y="1428736"/>
            <a:ext cx="7621423" cy="42830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232202"/>
          </a:xfrm>
        </p:spPr>
        <p:txBody>
          <a:bodyPr/>
          <a:lstStyle/>
          <a:p>
            <a:r>
              <a:rPr lang="en-US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PRESENTATION,WE CONCLUDE</a:t>
            </a:r>
            <a:br>
              <a:rPr lang="en-US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*DATA SHOWS CONSISTENCY AND STABILITY </a:t>
            </a:r>
            <a:br>
              <a:rPr lang="en-US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 OBSERVED PERIODS.</a:t>
            </a:r>
            <a:br>
              <a:rPr lang="en-US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*OVERALL STABILITY SUPPORTS STRATEGIC </a:t>
            </a:r>
            <a:br>
              <a:rPr lang="en-US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TO MAINTAIN A COMPETITIVE</a:t>
            </a:r>
            <a:br>
              <a:rPr lang="en-US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EDGE.</a:t>
            </a:r>
            <a:endParaRPr lang="en-IN" sz="3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28951" y="0"/>
            <a:ext cx="9167874" cy="6863080"/>
            <a:chOff x="7443849" y="0"/>
            <a:chExt cx="4752975" cy="6863080"/>
          </a:xfrm>
          <a:solidFill>
            <a:schemeClr val="accent1"/>
          </a:solidFill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grpFill/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grpFill/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b="1" i="1" u="sng" spc="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4000" b="1" i="1" u="sng" spc="-8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b="1" i="1" u="sng" spc="2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  <a:endParaRPr sz="4000" b="1" i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2104" y="8253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  <a:solidFill>
            <a:schemeClr val="accent1"/>
          </a:solidFill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grpFill/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grpFill/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32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2096B0-F7F4-6121-17D8-038D4DEDB652}"/>
              </a:ext>
            </a:extLst>
          </p:cNvPr>
          <p:cNvSpPr txBox="1"/>
          <p:nvPr/>
        </p:nvSpPr>
        <p:spPr>
          <a:xfrm>
            <a:off x="2883980" y="113141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1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DE13CC-F07D-F25A-5DAA-E41BB3820D2A}"/>
              </a:ext>
            </a:extLst>
          </p:cNvPr>
          <p:cNvSpPr txBox="1"/>
          <p:nvPr/>
        </p:nvSpPr>
        <p:spPr>
          <a:xfrm>
            <a:off x="5244353" y="1900517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1734EA-C35A-79C2-AE87-A47F58DBE647}"/>
              </a:ext>
            </a:extLst>
          </p:cNvPr>
          <p:cNvSpPr txBox="1"/>
          <p:nvPr/>
        </p:nvSpPr>
        <p:spPr>
          <a:xfrm rot="10800000" flipV="1">
            <a:off x="2519363" y="783165"/>
            <a:ext cx="3257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i="1" u="sng" dirty="0">
                <a:latin typeface="Aldhabi" panose="02000000000000000000" pitchFamily="2" charset="0"/>
                <a:ea typeface="Aldhabi" panose="02000000000000000000" pitchFamily="2" charset="0"/>
              </a:rPr>
              <a:t>AGENDA</a:t>
            </a:r>
            <a:endParaRPr lang="en-US" sz="2800" b="1" i="1" u="sng" dirty="0">
              <a:latin typeface="Aldhabi" panose="02000000000000000000" pitchFamily="2" charset="0"/>
              <a:ea typeface="Aldhabi" panose="020000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8150" y="500042"/>
            <a:ext cx="5636895" cy="500265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br>
              <a:rPr lang="en-IN" sz="3600" b="0" i="1" dirty="0">
                <a:solidFill>
                  <a:schemeClr val="tx1"/>
                </a:solidFill>
                <a:latin typeface="Arial Black" pitchFamily="34" charset="0"/>
              </a:rPr>
            </a:br>
            <a:r>
              <a:rPr lang="en-IN" sz="3600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r>
              <a:rPr lang="en-IN" sz="36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IN" sz="3600" b="0" i="1" dirty="0">
                <a:solidFill>
                  <a:schemeClr val="tx1"/>
                </a:solidFill>
                <a:latin typeface="Arial Black" pitchFamily="34" charset="0"/>
              </a:rPr>
            </a:br>
            <a:br>
              <a:rPr lang="en-IN" sz="3600" b="0" i="1" dirty="0">
                <a:solidFill>
                  <a:schemeClr val="tx1"/>
                </a:solidFill>
                <a:latin typeface="Arial Black" pitchFamily="34" charset="0"/>
              </a:rPr>
            </a:br>
            <a:r>
              <a:rPr lang="en-IN" sz="36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sz="36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Easy data management</a:t>
            </a:r>
            <a:br>
              <a:rPr lang="en-US" sz="36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2.Data organization</a:t>
            </a:r>
            <a:br>
              <a:rPr lang="en-US" sz="36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3.Automation</a:t>
            </a:r>
            <a:br>
              <a:rPr lang="en-US" sz="36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 Easy of use</a:t>
            </a:r>
            <a:br>
              <a:rPr lang="en-US" sz="36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5.Versatility</a:t>
            </a:r>
            <a:br>
              <a:rPr lang="en-US" sz="36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6.Collaboration</a:t>
            </a:r>
            <a:endParaRPr sz="3600" i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6CDC11-4152-6F96-3F56-DCDA645E0201}"/>
              </a:ext>
            </a:extLst>
          </p:cNvPr>
          <p:cNvSpPr txBox="1"/>
          <p:nvPr/>
        </p:nvSpPr>
        <p:spPr>
          <a:xfrm>
            <a:off x="1135869" y="2359113"/>
            <a:ext cx="992026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*PROJECT SCOPE</a:t>
            </a:r>
          </a:p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*OBJECTIVE</a:t>
            </a:r>
          </a:p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*DATA ANALYSIS</a:t>
            </a:r>
          </a:p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*KEY FINDINGS</a:t>
            </a:r>
          </a:p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*STRATEGIC RECOMMENDATIONS</a:t>
            </a:r>
          </a:p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*OUTCOME GOALS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7FBC8-E0BE-2F12-CF3B-7C4261AA6770}"/>
              </a:ext>
            </a:extLst>
          </p:cNvPr>
          <p:cNvSpPr txBox="1"/>
          <p:nvPr/>
        </p:nvSpPr>
        <p:spPr>
          <a:xfrm>
            <a:off x="1376491" y="1404096"/>
            <a:ext cx="61000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05125" y="606145"/>
            <a:ext cx="5014595" cy="47564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IN" sz="2800" i="1" u="sng" spc="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WHO ARE THE END USERS</a:t>
            </a:r>
            <a:br>
              <a:rPr lang="en-IN" sz="2800" i="1" u="sng" spc="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IN" sz="2800" i="1" u="sng" spc="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800" i="1" spc="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800" i="1" u="sng" spc="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3200" i="1" spc="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EMPLOYEES</a:t>
            </a:r>
            <a:br>
              <a:rPr lang="en-IN" sz="3200" i="1" spc="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2.ORGANISATION</a:t>
            </a:r>
            <a:br>
              <a:rPr lang="en-IN" sz="3200" i="1" u="sng" spc="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3.FIRM</a:t>
            </a:r>
            <a:br>
              <a:rPr lang="en-IN" sz="3200" i="1" spc="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4.BUSINESS</a:t>
            </a:r>
            <a:br>
              <a:rPr lang="en-IN" sz="3200" i="1" spc="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5.MANAGER/SUPERVISOR</a:t>
            </a:r>
            <a:br>
              <a:rPr lang="en-IN" sz="3200" i="1" spc="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6.HUMAN RESOURCES</a:t>
            </a:r>
            <a:br>
              <a:rPr lang="en-IN" sz="3200" i="1" spc="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7.CUSTOMERS</a:t>
            </a:r>
            <a:br>
              <a:rPr lang="en-IN" sz="2800" i="1" spc="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sz="28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36452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i="1" u="sng" spc="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i="1" u="sng" spc="2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sz="3600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600" i="1" u="sng" spc="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i="1" u="sng" spc="2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600" i="1" u="sng" spc="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i="1" u="sng" spc="2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</a:t>
            </a:r>
            <a:r>
              <a:rPr sz="3600" i="1" u="sng" spc="-3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600" i="1" u="sng" spc="-3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600" i="1" u="sng" spc="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600" i="1" u="sng" spc="-34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i="1" u="sng" spc="-3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600" i="1" u="sng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600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3600" i="1" u="sng" spc="3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i="1" u="sng" spc="-3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600" i="1" u="sng" spc="-3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600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600" i="1" u="sng" spc="6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i="1" u="sng" spc="-295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sz="3600" i="1" u="sng" spc="-35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600" i="1" u="sng" spc="25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</a:t>
            </a:r>
            <a:r>
              <a:rPr sz="3600" i="1" u="sng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600" i="1" u="sng" spc="-65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i="1" u="sng" spc="-15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3600" i="1" u="sng" spc="-3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600" i="1" u="sng" spc="1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i="1" u="sng" spc="-15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3600" i="1" u="sng" spc="1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i="1" u="sng" spc="25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600" i="1" u="sng" spc="-3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600" i="1" u="sng" spc="-35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600" i="1" u="sng" spc="-3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600" i="1" u="sng" spc="1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i="1" u="sng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36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IN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IN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32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FILTERING REMOVE MISSING VALUE.</a:t>
            </a:r>
            <a:br>
              <a:rPr lang="en-US" sz="32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*CONDITIONAL FORMATING BLANKS PIVOT. *TABLE SUMMARY OF EMPLOYEE PERFORMANCE.</a:t>
            </a:r>
            <a:br>
              <a:rPr lang="en-US" sz="32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*FORMULAS -IF CONDITION. </a:t>
            </a:r>
            <a:br>
              <a:rPr lang="en-US" sz="32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*GRAPHS - FINAL REPORT.</a:t>
            </a:r>
            <a:endParaRPr sz="32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i="1" u="sng" dirty="0">
                <a:latin typeface="Times New Roman" pitchFamily="18" charset="0"/>
                <a:cs typeface="Times New Roman" pitchFamily="18" charset="0"/>
              </a:rPr>
              <a:t>Dataset Description</a:t>
            </a:r>
          </a:p>
        </p:txBody>
      </p:sp>
      <p:pic>
        <p:nvPicPr>
          <p:cNvPr id="5" name="Picture 4" descr="WhatsApp Image 2024-09-19 at 8.22.41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60" y="1571612"/>
            <a:ext cx="10501386" cy="435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8150" y="714356"/>
            <a:ext cx="5263515" cy="44486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IN" sz="3200" i="1" u="sng" spc="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MODELLING APPROACH</a:t>
            </a:r>
            <a:r>
              <a:rPr lang="en-IN" sz="3200" i="1" spc="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IN" sz="3200" i="1" spc="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IN" sz="3200" i="1" spc="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*DATASET</a:t>
            </a:r>
            <a:br>
              <a:rPr lang="en-IN" sz="3200" i="1" spc="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*FEATURE SELECTION</a:t>
            </a:r>
            <a:br>
              <a:rPr lang="en-IN" sz="3200" i="1" spc="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*DATA CLEANING</a:t>
            </a:r>
            <a:br>
              <a:rPr lang="en-IN" sz="3200" i="1" spc="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*FORMULA</a:t>
            </a:r>
            <a:br>
              <a:rPr lang="en-IN" sz="3200" i="1" spc="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*PIVOT TABLE</a:t>
            </a:r>
            <a:br>
              <a:rPr lang="en-IN" sz="3200" i="1" spc="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*CHARTS AND REPORTS</a:t>
            </a:r>
            <a:br>
              <a:rPr lang="en-IN" sz="3200" i="1" spc="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*LICENSING/TOOLS</a:t>
            </a:r>
            <a:endParaRPr sz="3200" i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82</Words>
  <Application>Microsoft Office PowerPoint</Application>
  <PresentationFormat>Widescreen</PresentationFormat>
  <Paragraphs>36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Employee Data Analysis using Excel  </vt:lpstr>
      <vt:lpstr>PROJECT TITLE</vt:lpstr>
      <vt:lpstr>PowerPoint Presentation</vt:lpstr>
      <vt:lpstr> PROBLEM STATEMENT:  1.Easy data management 2.Data organization 3.Automation 4 Easy of use 5.Versatility 6.Collaboration</vt:lpstr>
      <vt:lpstr>PowerPoint Presentation</vt:lpstr>
      <vt:lpstr>WHO ARE THE END USERS  1.EMPLOYEES 2.ORGANISATION 3.FIRM 4.BUSINESS 5.MANAGER/SUPERVISOR 6.HUMAN RESOURCES 7.CUSTOMERS </vt:lpstr>
      <vt:lpstr>OUR SOLUTION AND ITS VALUE PROPOSITION:  *FILTERING REMOVE MISSING VALUE. *CONDITIONAL FORMATING BLANKS PIVOT. *TABLE SUMMARY OF EMPLOYEE PERFORMANCE. *FORMULAS -IF CONDITION.  *GRAPHS - FINAL REPORT.</vt:lpstr>
      <vt:lpstr>Dataset Description</vt:lpstr>
      <vt:lpstr>MODELLING APPROACH:  *DATASET *FEATURE SELECTION *DATA CLEANING *FORMULA *PIVOT TABLE *CHARTS AND REPORTS *LICENSING/TOOLS</vt:lpstr>
      <vt:lpstr>RESULTS</vt:lpstr>
      <vt:lpstr>Conclusion  IN THIS PRESENTATION,WE CONCLUDE  *DATA SHOWS CONSISTENCY AND STABILITY  ACROSS OBSERVED PERIODS.  *OVERALL STABILITY SUPPORTS STRATEGIC  DECISION TO MAINTAIN A COMPETITIVE EDGE.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amirtha476@gmail.com</cp:lastModifiedBy>
  <cp:revision>29</cp:revision>
  <dcterms:created xsi:type="dcterms:W3CDTF">2024-03-29T15:07:22Z</dcterms:created>
  <dcterms:modified xsi:type="dcterms:W3CDTF">2024-09-20T04:59:48Z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