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811847"/>
            <a:ext cx="1071245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2632" y="335279"/>
            <a:ext cx="1070673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1015" y="2011044"/>
            <a:ext cx="8649969" cy="2158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53418" y="6470477"/>
            <a:ext cx="1498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Relationship Id="rId25" Type="http://schemas.openxmlformats.org/officeDocument/2006/relationships/image" Target="../media/image36.png"/><Relationship Id="rId26" Type="http://schemas.openxmlformats.org/officeDocument/2006/relationships/image" Target="../media/image37.png"/><Relationship Id="rId27" Type="http://schemas.openxmlformats.org/officeDocument/2006/relationships/image" Target="../media/image3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Relationship Id="rId13" Type="http://schemas.openxmlformats.org/officeDocument/2006/relationships/image" Target="../media/image50.png"/><Relationship Id="rId14" Type="http://schemas.openxmlformats.org/officeDocument/2006/relationships/image" Target="../media/image51.png"/><Relationship Id="rId15" Type="http://schemas.openxmlformats.org/officeDocument/2006/relationships/image" Target="../media/image52.png"/><Relationship Id="rId16" Type="http://schemas.openxmlformats.org/officeDocument/2006/relationships/image" Target="../media/image53.png"/><Relationship Id="rId17" Type="http://schemas.openxmlformats.org/officeDocument/2006/relationships/image" Target="../media/image54.png"/><Relationship Id="rId18" Type="http://schemas.openxmlformats.org/officeDocument/2006/relationships/image" Target="../media/image55.png"/><Relationship Id="rId19" Type="http://schemas.openxmlformats.org/officeDocument/2006/relationships/image" Target="../media/image56.png"/><Relationship Id="rId20" Type="http://schemas.openxmlformats.org/officeDocument/2006/relationships/image" Target="../media/image57.png"/><Relationship Id="rId21" Type="http://schemas.openxmlformats.org/officeDocument/2006/relationships/image" Target="../media/image58.png"/><Relationship Id="rId22" Type="http://schemas.openxmlformats.org/officeDocument/2006/relationships/image" Target="../media/image59.png"/><Relationship Id="rId23" Type="http://schemas.openxmlformats.org/officeDocument/2006/relationships/image" Target="../media/image6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1057275"/>
                  </a:moveTo>
                  <a:lnTo>
                    <a:pt x="264312" y="1057275"/>
                  </a:lnTo>
                  <a:lnTo>
                    <a:pt x="0" y="528701"/>
                  </a:lnTo>
                  <a:lnTo>
                    <a:pt x="264312" y="0"/>
                  </a:lnTo>
                  <a:lnTo>
                    <a:pt x="964438" y="0"/>
                  </a:lnTo>
                  <a:lnTo>
                    <a:pt x="1228725" y="528701"/>
                  </a:lnTo>
                  <a:lnTo>
                    <a:pt x="964438" y="1057275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561975"/>
                  </a:moveTo>
                  <a:lnTo>
                    <a:pt x="140462" y="561975"/>
                  </a:lnTo>
                  <a:lnTo>
                    <a:pt x="0" y="280924"/>
                  </a:lnTo>
                  <a:lnTo>
                    <a:pt x="140462" y="0"/>
                  </a:lnTo>
                  <a:lnTo>
                    <a:pt x="507238" y="0"/>
                  </a:lnTo>
                  <a:lnTo>
                    <a:pt x="647700" y="280924"/>
                  </a:lnTo>
                  <a:lnTo>
                    <a:pt x="507238" y="561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2360" y="0"/>
            <a:ext cx="63258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0F0F0F"/>
                </a:solidFill>
              </a:rPr>
              <a:t>Employee</a:t>
            </a:r>
            <a:r>
              <a:rPr dirty="0" sz="3200" spc="-10">
                <a:solidFill>
                  <a:srgbClr val="0F0F0F"/>
                </a:solidFill>
              </a:rPr>
              <a:t> </a:t>
            </a:r>
            <a:r>
              <a:rPr dirty="0" sz="3200" spc="-5">
                <a:solidFill>
                  <a:srgbClr val="0F0F0F"/>
                </a:solidFill>
              </a:rPr>
              <a:t>Data Analysis using 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1825" y="2756534"/>
            <a:ext cx="922020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0" b="1">
                <a:latin typeface="Times New Roman"/>
                <a:cs typeface="Times New Roman"/>
              </a:rPr>
              <a:t>S</a:t>
            </a:r>
            <a:r>
              <a:rPr dirty="0" sz="2400" spc="185" b="1">
                <a:latin typeface="Times New Roman"/>
                <a:cs typeface="Times New Roman"/>
              </a:rPr>
              <a:t>T</a:t>
            </a:r>
            <a:r>
              <a:rPr dirty="0" sz="2400" spc="10" b="1">
                <a:latin typeface="Times New Roman"/>
                <a:cs typeface="Times New Roman"/>
              </a:rPr>
              <a:t>U</a:t>
            </a:r>
            <a:r>
              <a:rPr dirty="0" sz="2400" spc="285" b="1">
                <a:latin typeface="Times New Roman"/>
                <a:cs typeface="Times New Roman"/>
              </a:rPr>
              <a:t>D</a:t>
            </a:r>
            <a:r>
              <a:rPr dirty="0" sz="2400" spc="25" b="1">
                <a:latin typeface="Times New Roman"/>
                <a:cs typeface="Times New Roman"/>
              </a:rPr>
              <a:t>E</a:t>
            </a:r>
            <a:r>
              <a:rPr dirty="0" sz="2400" spc="229" b="1">
                <a:latin typeface="Times New Roman"/>
                <a:cs typeface="Times New Roman"/>
              </a:rPr>
              <a:t>N</a:t>
            </a:r>
            <a:r>
              <a:rPr dirty="0" sz="2400" spc="170" b="1">
                <a:latin typeface="Times New Roman"/>
                <a:cs typeface="Times New Roman"/>
              </a:rPr>
              <a:t>T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185" b="1">
                <a:latin typeface="Times New Roman"/>
                <a:cs typeface="Times New Roman"/>
              </a:rPr>
              <a:t>N</a:t>
            </a:r>
            <a:r>
              <a:rPr dirty="0" sz="2400" spc="5" b="1">
                <a:latin typeface="Times New Roman"/>
                <a:cs typeface="Times New Roman"/>
              </a:rPr>
              <a:t>A</a:t>
            </a:r>
            <a:r>
              <a:rPr dirty="0" sz="2400" spc="105" b="1">
                <a:latin typeface="Times New Roman"/>
                <a:cs typeface="Times New Roman"/>
              </a:rPr>
              <a:t>M</a:t>
            </a:r>
            <a:r>
              <a:rPr dirty="0" sz="2400" spc="65" b="1">
                <a:latin typeface="Times New Roman"/>
                <a:cs typeface="Times New Roman"/>
              </a:rPr>
              <a:t>E</a:t>
            </a:r>
            <a:r>
              <a:rPr dirty="0" sz="2400" spc="-130" b="1">
                <a:latin typeface="Times New Roman"/>
                <a:cs typeface="Times New Roman"/>
              </a:rPr>
              <a:t>:</a:t>
            </a:r>
            <a:r>
              <a:rPr dirty="0" sz="2400" spc="280" b="1">
                <a:latin typeface="Times New Roman"/>
                <a:cs typeface="Times New Roman"/>
              </a:rPr>
              <a:t> </a:t>
            </a:r>
            <a:r>
              <a:rPr dirty="0" sz="2400" spc="5" b="1">
                <a:latin typeface="Times New Roman"/>
                <a:cs typeface="Times New Roman"/>
              </a:rPr>
              <a:t>A</a:t>
            </a:r>
            <a:r>
              <a:rPr dirty="0" sz="2400" spc="105" b="1">
                <a:latin typeface="Times New Roman"/>
                <a:cs typeface="Times New Roman"/>
              </a:rPr>
              <a:t>M</a:t>
            </a:r>
            <a:r>
              <a:rPr dirty="0" sz="2400" spc="75" b="1">
                <a:latin typeface="Times New Roman"/>
                <a:cs typeface="Times New Roman"/>
              </a:rPr>
              <a:t>I</a:t>
            </a:r>
            <a:r>
              <a:rPr dirty="0" sz="2400" spc="-10" b="1">
                <a:latin typeface="Times New Roman"/>
                <a:cs typeface="Times New Roman"/>
              </a:rPr>
              <a:t>R</a:t>
            </a:r>
            <a:r>
              <a:rPr dirty="0" sz="2400" spc="185" b="1">
                <a:latin typeface="Times New Roman"/>
                <a:cs typeface="Times New Roman"/>
              </a:rPr>
              <a:t>T</a:t>
            </a:r>
            <a:r>
              <a:rPr dirty="0" sz="2400" spc="210" b="1">
                <a:latin typeface="Times New Roman"/>
                <a:cs typeface="Times New Roman"/>
              </a:rPr>
              <a:t>H</a:t>
            </a:r>
            <a:r>
              <a:rPr dirty="0" sz="2400" spc="5" b="1">
                <a:latin typeface="Times New Roman"/>
                <a:cs typeface="Times New Roman"/>
              </a:rPr>
              <a:t>A</a:t>
            </a:r>
            <a:r>
              <a:rPr dirty="0" sz="2400" spc="-160" b="1">
                <a:latin typeface="Times New Roman"/>
                <a:cs typeface="Times New Roman"/>
              </a:rPr>
              <a:t> </a:t>
            </a:r>
            <a:r>
              <a:rPr dirty="0" sz="2400" spc="-325" b="1">
                <a:latin typeface="Times New Roman"/>
                <a:cs typeface="Times New Roman"/>
              </a:rPr>
              <a:t>V</a:t>
            </a:r>
            <a:r>
              <a:rPr dirty="0" sz="2400" spc="5" b="1">
                <a:latin typeface="Times New Roman"/>
                <a:cs typeface="Times New Roman"/>
              </a:rPr>
              <a:t>A</a:t>
            </a:r>
            <a:r>
              <a:rPr dirty="0" sz="2400" spc="5" b="1">
                <a:latin typeface="Times New Roman"/>
                <a:cs typeface="Times New Roman"/>
              </a:rPr>
              <a:t>R</a:t>
            </a:r>
            <a:r>
              <a:rPr dirty="0" sz="2400" spc="40" b="1">
                <a:latin typeface="Times New Roman"/>
                <a:cs typeface="Times New Roman"/>
              </a:rPr>
              <a:t>S</a:t>
            </a:r>
            <a:r>
              <a:rPr dirty="0" sz="2400" spc="229" b="1">
                <a:latin typeface="Times New Roman"/>
                <a:cs typeface="Times New Roman"/>
              </a:rPr>
              <a:t>H</a:t>
            </a:r>
            <a:r>
              <a:rPr dirty="0" sz="2400" spc="75" b="1">
                <a:latin typeface="Times New Roman"/>
                <a:cs typeface="Times New Roman"/>
              </a:rPr>
              <a:t>I</a:t>
            </a:r>
            <a:r>
              <a:rPr dirty="0" sz="2400" spc="210" b="1">
                <a:latin typeface="Times New Roman"/>
                <a:cs typeface="Times New Roman"/>
              </a:rPr>
              <a:t>N</a:t>
            </a:r>
            <a:r>
              <a:rPr dirty="0" sz="2400" spc="60" b="1">
                <a:latin typeface="Times New Roman"/>
                <a:cs typeface="Times New Roman"/>
              </a:rPr>
              <a:t>I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spc="-245" b="1">
                <a:latin typeface="Times New Roman"/>
                <a:cs typeface="Times New Roman"/>
              </a:rPr>
              <a:t> </a:t>
            </a:r>
            <a:r>
              <a:rPr dirty="0" sz="2400" spc="30" b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5" b="1">
                <a:latin typeface="Times New Roman"/>
                <a:cs typeface="Times New Roman"/>
              </a:rPr>
              <a:t>R</a:t>
            </a:r>
            <a:r>
              <a:rPr dirty="0" sz="2400" spc="65" b="1">
                <a:latin typeface="Times New Roman"/>
                <a:cs typeface="Times New Roman"/>
              </a:rPr>
              <a:t>E</a:t>
            </a:r>
            <a:r>
              <a:rPr dirty="0" sz="2400" spc="140" b="1">
                <a:latin typeface="Times New Roman"/>
                <a:cs typeface="Times New Roman"/>
              </a:rPr>
              <a:t>G</a:t>
            </a:r>
            <a:r>
              <a:rPr dirty="0" sz="2400" spc="55" b="1">
                <a:latin typeface="Times New Roman"/>
                <a:cs typeface="Times New Roman"/>
              </a:rPr>
              <a:t>I</a:t>
            </a:r>
            <a:r>
              <a:rPr dirty="0" sz="2400" spc="40" b="1">
                <a:latin typeface="Times New Roman"/>
                <a:cs typeface="Times New Roman"/>
              </a:rPr>
              <a:t>S</a:t>
            </a:r>
            <a:r>
              <a:rPr dirty="0" sz="2400" spc="185" b="1">
                <a:latin typeface="Times New Roman"/>
                <a:cs typeface="Times New Roman"/>
              </a:rPr>
              <a:t>T</a:t>
            </a:r>
            <a:r>
              <a:rPr dirty="0" sz="2400" spc="25" b="1">
                <a:latin typeface="Times New Roman"/>
                <a:cs typeface="Times New Roman"/>
              </a:rPr>
              <a:t>E</a:t>
            </a:r>
            <a:r>
              <a:rPr dirty="0" sz="2400" spc="30" b="1">
                <a:latin typeface="Times New Roman"/>
                <a:cs typeface="Times New Roman"/>
              </a:rPr>
              <a:t>R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210" b="1">
                <a:latin typeface="Times New Roman"/>
                <a:cs typeface="Times New Roman"/>
              </a:rPr>
              <a:t>N</a:t>
            </a:r>
            <a:r>
              <a:rPr dirty="0" sz="2400" spc="204" b="1">
                <a:latin typeface="Times New Roman"/>
                <a:cs typeface="Times New Roman"/>
              </a:rPr>
              <a:t>O</a:t>
            </a:r>
            <a:r>
              <a:rPr dirty="0" sz="2400" spc="-130" b="1">
                <a:latin typeface="Times New Roman"/>
                <a:cs typeface="Times New Roman"/>
              </a:rPr>
              <a:t>:</a:t>
            </a:r>
            <a:r>
              <a:rPr dirty="0" sz="2400" spc="-2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5910</a:t>
            </a:r>
            <a:r>
              <a:rPr dirty="0" sz="2400" spc="50" b="1">
                <a:latin typeface="Times New Roman"/>
                <a:cs typeface="Times New Roman"/>
              </a:rPr>
              <a:t>B</a:t>
            </a:r>
            <a:r>
              <a:rPr dirty="0" sz="2400" b="1">
                <a:latin typeface="Times New Roman"/>
                <a:cs typeface="Times New Roman"/>
              </a:rPr>
              <a:t>8349</a:t>
            </a:r>
            <a:r>
              <a:rPr dirty="0" sz="2400" spc="40" b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Times New Roman"/>
                <a:cs typeface="Times New Roman"/>
              </a:rPr>
              <a:t>249828</a:t>
            </a:r>
            <a:r>
              <a:rPr dirty="0" sz="2400" spc="285" b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344</a:t>
            </a:r>
            <a:r>
              <a:rPr dirty="0" sz="2400" spc="6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3846</a:t>
            </a:r>
            <a:r>
              <a:rPr dirty="0" sz="2400" spc="7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Times New Roman"/>
                <a:cs typeface="Times New Roman"/>
              </a:rPr>
              <a:t>7</a:t>
            </a:r>
            <a:r>
              <a:rPr dirty="0" sz="2400" spc="25" b="1">
                <a:latin typeface="Times New Roman"/>
                <a:cs typeface="Times New Roman"/>
              </a:rPr>
              <a:t>E</a:t>
            </a:r>
            <a:r>
              <a:rPr dirty="0" sz="2400" spc="65" b="1">
                <a:latin typeface="Times New Roman"/>
                <a:cs typeface="Times New Roman"/>
              </a:rPr>
              <a:t>E</a:t>
            </a:r>
            <a:r>
              <a:rPr dirty="0" sz="2400" b="1">
                <a:latin typeface="Times New Roman"/>
                <a:cs typeface="Times New Roman"/>
              </a:rPr>
              <a:t>590</a:t>
            </a:r>
            <a:r>
              <a:rPr dirty="0" sz="2400" spc="70" b="1">
                <a:latin typeface="Times New Roman"/>
                <a:cs typeface="Times New Roman"/>
              </a:rPr>
              <a:t>,</a:t>
            </a:r>
            <a:r>
              <a:rPr dirty="0" sz="2400" spc="-2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312208639  </a:t>
            </a:r>
            <a:r>
              <a:rPr dirty="0" sz="2400" spc="285" b="1">
                <a:latin typeface="Times New Roman"/>
                <a:cs typeface="Times New Roman"/>
              </a:rPr>
              <a:t>D</a:t>
            </a:r>
            <a:r>
              <a:rPr dirty="0" sz="2400" spc="25" b="1">
                <a:latin typeface="Times New Roman"/>
                <a:cs typeface="Times New Roman"/>
              </a:rPr>
              <a:t>E</a:t>
            </a:r>
            <a:r>
              <a:rPr dirty="0" sz="2400" spc="-130" b="1">
                <a:latin typeface="Times New Roman"/>
                <a:cs typeface="Times New Roman"/>
              </a:rPr>
              <a:t>P</a:t>
            </a:r>
            <a:r>
              <a:rPr dirty="0" sz="2400" spc="5" b="1">
                <a:latin typeface="Times New Roman"/>
                <a:cs typeface="Times New Roman"/>
              </a:rPr>
              <a:t>A</a:t>
            </a:r>
            <a:r>
              <a:rPr dirty="0" sz="2400" spc="-10" b="1">
                <a:latin typeface="Times New Roman"/>
                <a:cs typeface="Times New Roman"/>
              </a:rPr>
              <a:t>R</a:t>
            </a:r>
            <a:r>
              <a:rPr dirty="0" sz="2400" spc="200" b="1">
                <a:latin typeface="Times New Roman"/>
                <a:cs typeface="Times New Roman"/>
              </a:rPr>
              <a:t>T</a:t>
            </a:r>
            <a:r>
              <a:rPr dirty="0" sz="2400" spc="105" b="1">
                <a:latin typeface="Times New Roman"/>
                <a:cs typeface="Times New Roman"/>
              </a:rPr>
              <a:t>M</a:t>
            </a:r>
            <a:r>
              <a:rPr dirty="0" sz="2400" spc="25" b="1">
                <a:latin typeface="Times New Roman"/>
                <a:cs typeface="Times New Roman"/>
              </a:rPr>
              <a:t>E</a:t>
            </a:r>
            <a:r>
              <a:rPr dirty="0" sz="2400" spc="229" b="1">
                <a:latin typeface="Times New Roman"/>
                <a:cs typeface="Times New Roman"/>
              </a:rPr>
              <a:t>N</a:t>
            </a:r>
            <a:r>
              <a:rPr dirty="0" sz="2400" spc="-40" b="1">
                <a:latin typeface="Times New Roman"/>
                <a:cs typeface="Times New Roman"/>
              </a:rPr>
              <a:t>T</a:t>
            </a:r>
            <a:r>
              <a:rPr dirty="0" sz="2400" spc="-130" b="1">
                <a:latin typeface="Times New Roman"/>
                <a:cs typeface="Times New Roman"/>
              </a:rPr>
              <a:t>:</a:t>
            </a:r>
            <a:r>
              <a:rPr dirty="0" sz="2400" spc="-200" b="1">
                <a:latin typeface="Times New Roman"/>
                <a:cs typeface="Times New Roman"/>
              </a:rPr>
              <a:t> </a:t>
            </a:r>
            <a:r>
              <a:rPr dirty="0" sz="2400" spc="50" b="1">
                <a:latin typeface="Times New Roman"/>
                <a:cs typeface="Times New Roman"/>
              </a:rPr>
              <a:t>B</a:t>
            </a:r>
            <a:r>
              <a:rPr dirty="0" sz="2400" spc="65" b="1">
                <a:latin typeface="Times New Roman"/>
                <a:cs typeface="Times New Roman"/>
              </a:rPr>
              <a:t>.</a:t>
            </a:r>
            <a:r>
              <a:rPr dirty="0" sz="2400" spc="20" b="1">
                <a:latin typeface="Times New Roman"/>
                <a:cs typeface="Times New Roman"/>
              </a:rPr>
              <a:t>C</a:t>
            </a:r>
            <a:r>
              <a:rPr dirty="0" sz="2400" spc="204" b="1">
                <a:latin typeface="Times New Roman"/>
                <a:cs typeface="Times New Roman"/>
              </a:rPr>
              <a:t>O</a:t>
            </a:r>
            <a:r>
              <a:rPr dirty="0" sz="2400" spc="110" b="1">
                <a:latin typeface="Times New Roman"/>
                <a:cs typeface="Times New Roman"/>
              </a:rPr>
              <a:t>M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(</a:t>
            </a:r>
            <a:r>
              <a:rPr dirty="0" sz="2400" spc="140" b="1">
                <a:latin typeface="Times New Roman"/>
                <a:cs typeface="Times New Roman"/>
              </a:rPr>
              <a:t>G</a:t>
            </a:r>
            <a:r>
              <a:rPr dirty="0" sz="2400" spc="25" b="1">
                <a:latin typeface="Times New Roman"/>
                <a:cs typeface="Times New Roman"/>
              </a:rPr>
              <a:t>E</a:t>
            </a:r>
            <a:r>
              <a:rPr dirty="0" sz="2400" spc="210" b="1">
                <a:latin typeface="Times New Roman"/>
                <a:cs typeface="Times New Roman"/>
              </a:rPr>
              <a:t>N</a:t>
            </a:r>
            <a:r>
              <a:rPr dirty="0" sz="2400" spc="25" b="1">
                <a:latin typeface="Times New Roman"/>
                <a:cs typeface="Times New Roman"/>
              </a:rPr>
              <a:t>E</a:t>
            </a:r>
            <a:r>
              <a:rPr dirty="0" sz="2400" spc="5" b="1">
                <a:latin typeface="Times New Roman"/>
                <a:cs typeface="Times New Roman"/>
              </a:rPr>
              <a:t>R</a:t>
            </a:r>
            <a:r>
              <a:rPr dirty="0" sz="2400" spc="5" b="1">
                <a:latin typeface="Times New Roman"/>
                <a:cs typeface="Times New Roman"/>
              </a:rPr>
              <a:t>A</a:t>
            </a:r>
            <a:r>
              <a:rPr dirty="0" sz="2400" spc="-15" b="1">
                <a:latin typeface="Times New Roman"/>
                <a:cs typeface="Times New Roman"/>
              </a:rPr>
              <a:t>L</a:t>
            </a:r>
            <a:r>
              <a:rPr dirty="0" sz="2400" spc="-15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20" b="1">
                <a:latin typeface="Times New Roman"/>
                <a:cs typeface="Times New Roman"/>
              </a:rPr>
              <a:t>C</a:t>
            </a:r>
            <a:r>
              <a:rPr dirty="0" sz="2400" spc="204" b="1">
                <a:latin typeface="Times New Roman"/>
                <a:cs typeface="Times New Roman"/>
              </a:rPr>
              <a:t>O</a:t>
            </a:r>
            <a:r>
              <a:rPr dirty="0" sz="2400" spc="-90" b="1">
                <a:latin typeface="Times New Roman"/>
                <a:cs typeface="Times New Roman"/>
              </a:rPr>
              <a:t>LL</a:t>
            </a:r>
            <a:r>
              <a:rPr dirty="0" sz="2400" spc="65" b="1">
                <a:latin typeface="Times New Roman"/>
                <a:cs typeface="Times New Roman"/>
              </a:rPr>
              <a:t>E</a:t>
            </a:r>
            <a:r>
              <a:rPr dirty="0" sz="2400" spc="140" b="1">
                <a:latin typeface="Times New Roman"/>
                <a:cs typeface="Times New Roman"/>
              </a:rPr>
              <a:t>G</a:t>
            </a:r>
            <a:r>
              <a:rPr dirty="0" sz="2400" spc="65" b="1">
                <a:latin typeface="Times New Roman"/>
                <a:cs typeface="Times New Roman"/>
              </a:rPr>
              <a:t>E</a:t>
            </a:r>
            <a:r>
              <a:rPr dirty="0" sz="2400" spc="-130" b="1">
                <a:latin typeface="Times New Roman"/>
                <a:cs typeface="Times New Roman"/>
              </a:rPr>
              <a:t>:</a:t>
            </a:r>
            <a:r>
              <a:rPr dirty="0" sz="2400" spc="-200" b="1">
                <a:latin typeface="Times New Roman"/>
                <a:cs typeface="Times New Roman"/>
              </a:rPr>
              <a:t> </a:t>
            </a:r>
            <a:r>
              <a:rPr dirty="0" sz="2400" spc="105" b="1">
                <a:latin typeface="Times New Roman"/>
                <a:cs typeface="Times New Roman"/>
              </a:rPr>
              <a:t>M</a:t>
            </a:r>
            <a:r>
              <a:rPr dirty="0" sz="2400" spc="25" b="1">
                <a:latin typeface="Times New Roman"/>
                <a:cs typeface="Times New Roman"/>
              </a:rPr>
              <a:t>EE</a:t>
            </a:r>
            <a:r>
              <a:rPr dirty="0" sz="2400" spc="185" b="1">
                <a:latin typeface="Times New Roman"/>
                <a:cs typeface="Times New Roman"/>
              </a:rPr>
              <a:t>N</a:t>
            </a:r>
            <a:r>
              <a:rPr dirty="0" sz="2400" spc="5" b="1">
                <a:latin typeface="Times New Roman"/>
                <a:cs typeface="Times New Roman"/>
              </a:rPr>
              <a:t>A</a:t>
            </a:r>
            <a:r>
              <a:rPr dirty="0" sz="2400" spc="-125" b="1">
                <a:latin typeface="Times New Roman"/>
                <a:cs typeface="Times New Roman"/>
              </a:rPr>
              <a:t>K</a:t>
            </a:r>
            <a:r>
              <a:rPr dirty="0" sz="2400" spc="40" b="1">
                <a:latin typeface="Times New Roman"/>
                <a:cs typeface="Times New Roman"/>
              </a:rPr>
              <a:t>S</a:t>
            </a:r>
            <a:r>
              <a:rPr dirty="0" sz="2400" spc="229" b="1">
                <a:latin typeface="Times New Roman"/>
                <a:cs typeface="Times New Roman"/>
              </a:rPr>
              <a:t>H</a:t>
            </a:r>
            <a:r>
              <a:rPr dirty="0" sz="2400" spc="60" b="1">
                <a:latin typeface="Times New Roman"/>
                <a:cs typeface="Times New Roman"/>
              </a:rPr>
              <a:t>I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20" b="1">
                <a:latin typeface="Times New Roman"/>
                <a:cs typeface="Times New Roman"/>
              </a:rPr>
              <a:t>C</a:t>
            </a:r>
            <a:r>
              <a:rPr dirty="0" sz="2400" spc="204" b="1">
                <a:latin typeface="Times New Roman"/>
                <a:cs typeface="Times New Roman"/>
              </a:rPr>
              <a:t>O</a:t>
            </a:r>
            <a:r>
              <a:rPr dirty="0" sz="2400" spc="-90" b="1">
                <a:latin typeface="Times New Roman"/>
                <a:cs typeface="Times New Roman"/>
              </a:rPr>
              <a:t>LL</a:t>
            </a:r>
            <a:r>
              <a:rPr dirty="0" sz="2400" spc="65" b="1">
                <a:latin typeface="Times New Roman"/>
                <a:cs typeface="Times New Roman"/>
              </a:rPr>
              <a:t>E</a:t>
            </a:r>
            <a:r>
              <a:rPr dirty="0" sz="2400" spc="140" b="1">
                <a:latin typeface="Times New Roman"/>
                <a:cs typeface="Times New Roman"/>
              </a:rPr>
              <a:t>G</a:t>
            </a:r>
            <a:r>
              <a:rPr dirty="0" sz="2400" spc="65" b="1">
                <a:latin typeface="Times New Roman"/>
                <a:cs typeface="Times New Roman"/>
              </a:rPr>
              <a:t>E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40" b="1">
                <a:latin typeface="Times New Roman"/>
                <a:cs typeface="Times New Roman"/>
              </a:rPr>
              <a:t>F</a:t>
            </a:r>
            <a:r>
              <a:rPr dirty="0" sz="2400" spc="204" b="1">
                <a:latin typeface="Times New Roman"/>
                <a:cs typeface="Times New Roman"/>
              </a:rPr>
              <a:t>O</a:t>
            </a:r>
            <a:r>
              <a:rPr dirty="0" sz="2400" spc="30" b="1">
                <a:latin typeface="Times New Roman"/>
                <a:cs typeface="Times New Roman"/>
              </a:rPr>
              <a:t>R</a:t>
            </a:r>
            <a:r>
              <a:rPr dirty="0" sz="2400" spc="-160" b="1">
                <a:latin typeface="Times New Roman"/>
                <a:cs typeface="Times New Roman"/>
              </a:rPr>
              <a:t> </a:t>
            </a:r>
            <a:r>
              <a:rPr dirty="0" sz="2400" spc="60" b="1">
                <a:latin typeface="Times New Roman"/>
                <a:cs typeface="Times New Roman"/>
              </a:rPr>
              <a:t>W</a:t>
            </a:r>
            <a:r>
              <a:rPr dirty="0" sz="2400" spc="204" b="1">
                <a:latin typeface="Times New Roman"/>
                <a:cs typeface="Times New Roman"/>
              </a:rPr>
              <a:t>O</a:t>
            </a:r>
            <a:r>
              <a:rPr dirty="0" sz="2400" spc="105" b="1">
                <a:latin typeface="Times New Roman"/>
                <a:cs typeface="Times New Roman"/>
              </a:rPr>
              <a:t>M</a:t>
            </a:r>
            <a:r>
              <a:rPr dirty="0" sz="2400" spc="25" b="1">
                <a:latin typeface="Times New Roman"/>
                <a:cs typeface="Times New Roman"/>
              </a:rPr>
              <a:t>E</a:t>
            </a:r>
            <a:r>
              <a:rPr dirty="0" sz="2400" spc="210" b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775" y="267017"/>
            <a:ext cx="32981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">
                <a:latin typeface="Trebuchet MS"/>
                <a:cs typeface="Trebuchet MS"/>
              </a:rPr>
              <a:t>M</a:t>
            </a:r>
            <a:r>
              <a:rPr dirty="0">
                <a:latin typeface="Trebuchet MS"/>
                <a:cs typeface="Trebuchet MS"/>
              </a:rPr>
              <a:t>O</a:t>
            </a:r>
            <a:r>
              <a:rPr dirty="0" spc="-15">
                <a:latin typeface="Trebuchet MS"/>
                <a:cs typeface="Trebuchet MS"/>
              </a:rPr>
              <a:t>D</a:t>
            </a:r>
            <a:r>
              <a:rPr dirty="0" spc="-40">
                <a:latin typeface="Trebuchet MS"/>
                <a:cs typeface="Trebuchet MS"/>
              </a:rPr>
              <a:t>E</a:t>
            </a:r>
            <a:r>
              <a:rPr dirty="0" spc="-30">
                <a:latin typeface="Trebuchet MS"/>
                <a:cs typeface="Trebuchet MS"/>
              </a:rPr>
              <a:t>LL</a:t>
            </a:r>
            <a:r>
              <a:rPr dirty="0" spc="-10">
                <a:latin typeface="Trebuchet MS"/>
                <a:cs typeface="Trebuchet MS"/>
              </a:rPr>
              <a:t>I</a:t>
            </a:r>
            <a:r>
              <a:rPr dirty="0" spc="30">
                <a:latin typeface="Trebuchet MS"/>
                <a:cs typeface="Trebuchet MS"/>
              </a:rPr>
              <a:t>N</a:t>
            </a:r>
            <a:r>
              <a:rPr dirty="0">
                <a:latin typeface="Trebuchet MS"/>
                <a:cs typeface="Trebuchet MS"/>
              </a:rPr>
              <a:t>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200" y="0"/>
                </a:lnTo>
                <a:lnTo>
                  <a:pt x="457200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22450" y="1285875"/>
            <a:ext cx="7027545" cy="3591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67665">
              <a:lnSpc>
                <a:spcPct val="100000"/>
              </a:lnSpc>
              <a:spcBef>
                <a:spcPts val="100"/>
              </a:spcBef>
              <a:tabLst>
                <a:tab pos="6104890" algn="l"/>
              </a:tabLst>
            </a:pPr>
            <a:r>
              <a:rPr dirty="0" sz="1800">
                <a:latin typeface="Arial Black"/>
                <a:cs typeface="Arial Black"/>
              </a:rPr>
              <a:t>STEP</a:t>
            </a:r>
            <a:r>
              <a:rPr dirty="0" sz="1800" spc="-5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-1</a:t>
            </a:r>
            <a:r>
              <a:rPr dirty="0" sz="1800" spc="-5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: </a:t>
            </a:r>
            <a:r>
              <a:rPr dirty="0" sz="1800" spc="-5">
                <a:latin typeface="Arial Black"/>
                <a:cs typeface="Arial Black"/>
              </a:rPr>
              <a:t>D</a:t>
            </a:r>
            <a:r>
              <a:rPr dirty="0" sz="1800" spc="-35">
                <a:latin typeface="Arial Black"/>
                <a:cs typeface="Arial Black"/>
              </a:rPr>
              <a:t>O</a:t>
            </a:r>
            <a:r>
              <a:rPr dirty="0" sz="1800">
                <a:latin typeface="Arial Black"/>
                <a:cs typeface="Arial Black"/>
              </a:rPr>
              <a:t>WN</a:t>
            </a:r>
            <a:r>
              <a:rPr dirty="0" sz="1800" spc="-40">
                <a:latin typeface="Arial Black"/>
                <a:cs typeface="Arial Black"/>
              </a:rPr>
              <a:t>L</a:t>
            </a:r>
            <a:r>
              <a:rPr dirty="0" sz="1800" spc="-65">
                <a:latin typeface="Arial Black"/>
                <a:cs typeface="Arial Black"/>
              </a:rPr>
              <a:t>O</a:t>
            </a:r>
            <a:r>
              <a:rPr dirty="0" sz="1800" spc="-5">
                <a:latin typeface="Arial Black"/>
                <a:cs typeface="Arial Black"/>
              </a:rPr>
              <a:t>A</a:t>
            </a:r>
            <a:r>
              <a:rPr dirty="0" sz="1800">
                <a:latin typeface="Arial Black"/>
                <a:cs typeface="Arial Black"/>
              </a:rPr>
              <a:t>D</a:t>
            </a:r>
            <a:r>
              <a:rPr dirty="0" sz="1800" spc="-5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THE</a:t>
            </a:r>
            <a:r>
              <a:rPr dirty="0" sz="1800" spc="-5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EMP</a:t>
            </a:r>
            <a:r>
              <a:rPr dirty="0" sz="1800" spc="-40">
                <a:latin typeface="Arial Black"/>
                <a:cs typeface="Arial Black"/>
              </a:rPr>
              <a:t>L</a:t>
            </a:r>
            <a:r>
              <a:rPr dirty="0" sz="1800" spc="-125">
                <a:latin typeface="Arial Black"/>
                <a:cs typeface="Arial Black"/>
              </a:rPr>
              <a:t>O</a:t>
            </a:r>
            <a:r>
              <a:rPr dirty="0" sz="1800" spc="-5">
                <a:latin typeface="Arial Black"/>
                <a:cs typeface="Arial Black"/>
              </a:rPr>
              <a:t>Y</a:t>
            </a:r>
            <a:r>
              <a:rPr dirty="0" sz="1800">
                <a:latin typeface="Arial Black"/>
                <a:cs typeface="Arial Black"/>
              </a:rPr>
              <a:t>EE</a:t>
            </a:r>
            <a:r>
              <a:rPr dirty="0" sz="1800" spc="-5">
                <a:latin typeface="Arial Black"/>
                <a:cs typeface="Arial Black"/>
              </a:rPr>
              <a:t> </a:t>
            </a:r>
            <a:r>
              <a:rPr dirty="0" sz="1800" spc="-85">
                <a:latin typeface="Arial Black"/>
                <a:cs typeface="Arial Black"/>
              </a:rPr>
              <a:t>D</a:t>
            </a:r>
            <a:r>
              <a:rPr dirty="0" sz="1800" spc="-130">
                <a:latin typeface="Arial Black"/>
                <a:cs typeface="Arial Black"/>
              </a:rPr>
              <a:t>A</a:t>
            </a:r>
            <a:r>
              <a:rPr dirty="0" sz="1800" spc="-125">
                <a:latin typeface="Arial Black"/>
                <a:cs typeface="Arial Black"/>
              </a:rPr>
              <a:t>T</a:t>
            </a:r>
            <a:r>
              <a:rPr dirty="0" sz="1800" spc="-5">
                <a:latin typeface="Arial Black"/>
                <a:cs typeface="Arial Black"/>
              </a:rPr>
              <a:t>A</a:t>
            </a:r>
            <a:r>
              <a:rPr dirty="0" sz="1800">
                <a:latin typeface="Arial Black"/>
                <a:cs typeface="Arial Black"/>
              </a:rPr>
              <a:t>SET	</a:t>
            </a:r>
            <a:r>
              <a:rPr dirty="0" sz="1800" spc="-5">
                <a:latin typeface="Arial Black"/>
                <a:cs typeface="Arial Black"/>
              </a:rPr>
              <a:t>A</a:t>
            </a:r>
            <a:r>
              <a:rPr dirty="0" sz="1800">
                <a:latin typeface="Arial Black"/>
                <a:cs typeface="Arial Black"/>
              </a:rPr>
              <a:t>ND  </a:t>
            </a:r>
            <a:r>
              <a:rPr dirty="0" sz="1800">
                <a:latin typeface="Arial Black"/>
                <a:cs typeface="Arial Black"/>
              </a:rPr>
              <a:t>OPEN</a:t>
            </a:r>
            <a:r>
              <a:rPr dirty="0" sz="1800" spc="-5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THE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25">
                <a:latin typeface="Arial Black"/>
                <a:cs typeface="Arial Black"/>
              </a:rPr>
              <a:t>EMPLOYEE</a:t>
            </a:r>
            <a:r>
              <a:rPr dirty="0" sz="1800" spc="-5">
                <a:latin typeface="Arial Black"/>
                <a:cs typeface="Arial Black"/>
              </a:rPr>
              <a:t> </a:t>
            </a:r>
            <a:r>
              <a:rPr dirty="0" sz="1800" spc="-50">
                <a:latin typeface="Arial Black"/>
                <a:cs typeface="Arial Black"/>
              </a:rPr>
              <a:t>DATASET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IN</a:t>
            </a:r>
            <a:r>
              <a:rPr dirty="0" sz="1800">
                <a:latin typeface="Arial Black"/>
                <a:cs typeface="Arial Black"/>
              </a:rPr>
              <a:t> </a:t>
            </a:r>
            <a:r>
              <a:rPr dirty="0" sz="1800" spc="-15">
                <a:latin typeface="Arial Black"/>
                <a:cs typeface="Arial Black"/>
              </a:rPr>
              <a:t>EXCEL</a:t>
            </a:r>
            <a:endParaRPr sz="1800">
              <a:latin typeface="Arial Black"/>
              <a:cs typeface="Arial Black"/>
            </a:endParaRPr>
          </a:p>
          <a:p>
            <a:pPr marL="12700" marR="521334">
              <a:lnSpc>
                <a:spcPct val="100000"/>
              </a:lnSpc>
            </a:pPr>
            <a:r>
              <a:rPr dirty="0" sz="1800">
                <a:latin typeface="Arial Black"/>
                <a:cs typeface="Arial Black"/>
              </a:rPr>
              <a:t>STEP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-2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:</a:t>
            </a:r>
            <a:r>
              <a:rPr dirty="0" sz="1800" spc="-5">
                <a:latin typeface="Arial Black"/>
                <a:cs typeface="Arial Black"/>
              </a:rPr>
              <a:t> SELECT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THE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ENTIRE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85">
                <a:latin typeface="Arial Black"/>
                <a:cs typeface="Arial Black"/>
              </a:rPr>
              <a:t>DATA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AND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CLICK </a:t>
            </a:r>
            <a:r>
              <a:rPr dirty="0" sz="1800">
                <a:latin typeface="Arial Black"/>
                <a:cs typeface="Arial Black"/>
              </a:rPr>
              <a:t>ON </a:t>
            </a:r>
            <a:r>
              <a:rPr dirty="0" sz="1800" spc="-585">
                <a:latin typeface="Arial Black"/>
                <a:cs typeface="Arial Black"/>
              </a:rPr>
              <a:t> </a:t>
            </a:r>
            <a:r>
              <a:rPr dirty="0" sz="1800" spc="-85">
                <a:latin typeface="Arial Black"/>
                <a:cs typeface="Arial Black"/>
              </a:rPr>
              <a:t>DATA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AND CLICK</a:t>
            </a:r>
            <a:r>
              <a:rPr dirty="0" sz="1800">
                <a:latin typeface="Arial Black"/>
                <a:cs typeface="Arial Black"/>
              </a:rPr>
              <a:t> ON</a:t>
            </a:r>
            <a:r>
              <a:rPr dirty="0" sz="1800" spc="-5">
                <a:latin typeface="Arial Black"/>
                <a:cs typeface="Arial Black"/>
              </a:rPr>
              <a:t> </a:t>
            </a:r>
            <a:r>
              <a:rPr dirty="0" sz="1800" spc="-20">
                <a:latin typeface="Arial Black"/>
                <a:cs typeface="Arial Black"/>
              </a:rPr>
              <a:t>FILTER</a:t>
            </a:r>
            <a:r>
              <a:rPr dirty="0" sz="1800" spc="-5">
                <a:latin typeface="Arial Black"/>
                <a:cs typeface="Arial Black"/>
              </a:rPr>
              <a:t> OPTION.</a:t>
            </a:r>
            <a:endParaRPr sz="18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tabLst>
                <a:tab pos="1282065" algn="l"/>
              </a:tabLst>
            </a:pPr>
            <a:r>
              <a:rPr dirty="0" sz="1800">
                <a:latin typeface="Arial Black"/>
                <a:cs typeface="Arial Black"/>
              </a:rPr>
              <a:t>STEP</a:t>
            </a:r>
            <a:r>
              <a:rPr dirty="0" sz="1800" spc="-5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-3</a:t>
            </a:r>
            <a:r>
              <a:rPr dirty="0" sz="1800" spc="-5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:	</a:t>
            </a:r>
            <a:r>
              <a:rPr dirty="0" sz="1800" spc="-5">
                <a:latin typeface="Arial Black"/>
                <a:cs typeface="Arial Black"/>
              </a:rPr>
              <a:t>SELECT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THE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ENTIRE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85">
                <a:latin typeface="Arial Black"/>
                <a:cs typeface="Arial Black"/>
              </a:rPr>
              <a:t>DATA</a:t>
            </a:r>
            <a:r>
              <a:rPr dirty="0" sz="1800" spc="-5">
                <a:latin typeface="Arial Black"/>
                <a:cs typeface="Arial Black"/>
              </a:rPr>
              <a:t> AND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CLICK </a:t>
            </a:r>
            <a:r>
              <a:rPr dirty="0" sz="1800">
                <a:latin typeface="Arial Black"/>
                <a:cs typeface="Arial Black"/>
              </a:rPr>
              <a:t>ON </a:t>
            </a:r>
            <a:r>
              <a:rPr dirty="0" sz="1800" spc="5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INSERT</a:t>
            </a:r>
            <a:r>
              <a:rPr dirty="0" sz="1800" spc="-15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AND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CLICK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ON</a:t>
            </a:r>
            <a:r>
              <a:rPr dirty="0" sz="1800" spc="-5">
                <a:latin typeface="Arial Black"/>
                <a:cs typeface="Arial Black"/>
              </a:rPr>
              <a:t> </a:t>
            </a:r>
            <a:r>
              <a:rPr dirty="0" sz="1800" spc="-25">
                <a:latin typeface="Arial Black"/>
                <a:cs typeface="Arial Black"/>
              </a:rPr>
              <a:t>PIVOT</a:t>
            </a:r>
            <a:r>
              <a:rPr dirty="0" sz="1800" spc="-15">
                <a:latin typeface="Arial Black"/>
                <a:cs typeface="Arial Black"/>
              </a:rPr>
              <a:t> </a:t>
            </a:r>
            <a:r>
              <a:rPr dirty="0" sz="1800" spc="-30">
                <a:latin typeface="Arial Black"/>
                <a:cs typeface="Arial Black"/>
              </a:rPr>
              <a:t>TABLE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35">
                <a:latin typeface="Arial Black"/>
                <a:cs typeface="Arial Black"/>
              </a:rPr>
              <a:t>TO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25">
                <a:latin typeface="Arial Black"/>
                <a:cs typeface="Arial Black"/>
              </a:rPr>
              <a:t>CREATE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25">
                <a:latin typeface="Arial Black"/>
                <a:cs typeface="Arial Black"/>
              </a:rPr>
              <a:t>PIVOT </a:t>
            </a:r>
            <a:r>
              <a:rPr dirty="0" sz="1800" spc="-585">
                <a:latin typeface="Arial Black"/>
                <a:cs typeface="Arial Black"/>
              </a:rPr>
              <a:t> </a:t>
            </a:r>
            <a:r>
              <a:rPr dirty="0" sz="1800" spc="-25">
                <a:latin typeface="Arial Black"/>
                <a:cs typeface="Arial Black"/>
              </a:rPr>
              <a:t>TABLE.</a:t>
            </a:r>
            <a:endParaRPr sz="1800">
              <a:latin typeface="Arial Black"/>
              <a:cs typeface="Arial Black"/>
            </a:endParaRPr>
          </a:p>
          <a:p>
            <a:pPr marL="12700" marR="680720">
              <a:lnSpc>
                <a:spcPct val="100000"/>
              </a:lnSpc>
            </a:pPr>
            <a:r>
              <a:rPr dirty="0" sz="1800">
                <a:latin typeface="Arial Black"/>
                <a:cs typeface="Arial Black"/>
              </a:rPr>
              <a:t>STEP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-4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:</a:t>
            </a:r>
            <a:r>
              <a:rPr dirty="0" sz="1800" spc="-5">
                <a:latin typeface="Arial Black"/>
                <a:cs typeface="Arial Black"/>
              </a:rPr>
              <a:t> </a:t>
            </a:r>
            <a:r>
              <a:rPr dirty="0" sz="1800" spc="-15">
                <a:latin typeface="Arial Black"/>
                <a:cs typeface="Arial Black"/>
              </a:rPr>
              <a:t>DRAG</a:t>
            </a:r>
            <a:r>
              <a:rPr dirty="0" sz="1800" spc="-5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THE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NEEDED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85">
                <a:latin typeface="Arial Black"/>
                <a:cs typeface="Arial Black"/>
              </a:rPr>
              <a:t>DATA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AND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25">
                <a:latin typeface="Arial Black"/>
                <a:cs typeface="Arial Black"/>
              </a:rPr>
              <a:t>CREATE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A </a:t>
            </a:r>
            <a:r>
              <a:rPr dirty="0" sz="1800" spc="-585">
                <a:latin typeface="Arial Black"/>
                <a:cs typeface="Arial Black"/>
              </a:rPr>
              <a:t> </a:t>
            </a:r>
            <a:r>
              <a:rPr dirty="0" sz="1800" spc="-25">
                <a:latin typeface="Arial Black"/>
                <a:cs typeface="Arial Black"/>
              </a:rPr>
              <a:t>PIVOT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25">
                <a:latin typeface="Arial Black"/>
                <a:cs typeface="Arial Black"/>
              </a:rPr>
              <a:t>TABLE.</a:t>
            </a:r>
            <a:endParaRPr sz="1800">
              <a:latin typeface="Arial Black"/>
              <a:cs typeface="Arial Black"/>
            </a:endParaRPr>
          </a:p>
          <a:p>
            <a:pPr marL="12700" marR="535305">
              <a:lnSpc>
                <a:spcPct val="100000"/>
              </a:lnSpc>
            </a:pPr>
            <a:r>
              <a:rPr dirty="0" sz="1800">
                <a:latin typeface="Arial Black"/>
                <a:cs typeface="Arial Black"/>
              </a:rPr>
              <a:t>STEP -5 : </a:t>
            </a:r>
            <a:r>
              <a:rPr dirty="0" sz="1800" spc="-5">
                <a:latin typeface="Arial Black"/>
                <a:cs typeface="Arial Black"/>
              </a:rPr>
              <a:t>SELECT </a:t>
            </a:r>
            <a:r>
              <a:rPr dirty="0" sz="1800">
                <a:latin typeface="Arial Black"/>
                <a:cs typeface="Arial Black"/>
              </a:rPr>
              <a:t>THE </a:t>
            </a:r>
            <a:r>
              <a:rPr dirty="0" sz="1800" spc="-25">
                <a:latin typeface="Arial Black"/>
                <a:cs typeface="Arial Black"/>
              </a:rPr>
              <a:t>PIVOT </a:t>
            </a:r>
            <a:r>
              <a:rPr dirty="0" sz="1800" spc="-30">
                <a:latin typeface="Arial Black"/>
                <a:cs typeface="Arial Black"/>
              </a:rPr>
              <a:t>TABLE </a:t>
            </a:r>
            <a:r>
              <a:rPr dirty="0" sz="1800" spc="-5">
                <a:latin typeface="Arial Black"/>
                <a:cs typeface="Arial Black"/>
              </a:rPr>
              <a:t>AND CLICK </a:t>
            </a:r>
            <a:r>
              <a:rPr dirty="0" sz="1800">
                <a:latin typeface="Arial Black"/>
                <a:cs typeface="Arial Black"/>
              </a:rPr>
              <a:t>ON </a:t>
            </a:r>
            <a:r>
              <a:rPr dirty="0" sz="1800" spc="-590">
                <a:latin typeface="Arial Black"/>
                <a:cs typeface="Arial Black"/>
              </a:rPr>
              <a:t> </a:t>
            </a:r>
            <a:r>
              <a:rPr dirty="0" sz="1800" spc="-45">
                <a:latin typeface="Arial Black"/>
                <a:cs typeface="Arial Black"/>
              </a:rPr>
              <a:t>INSERT.</a:t>
            </a:r>
            <a:endParaRPr sz="1800">
              <a:latin typeface="Arial Black"/>
              <a:cs typeface="Arial Black"/>
            </a:endParaRPr>
          </a:p>
          <a:p>
            <a:pPr marL="12700" marR="145415">
              <a:lnSpc>
                <a:spcPct val="100000"/>
              </a:lnSpc>
              <a:tabLst>
                <a:tab pos="1053465" algn="l"/>
              </a:tabLst>
            </a:pPr>
            <a:r>
              <a:rPr dirty="0" sz="1800">
                <a:latin typeface="Arial Black"/>
                <a:cs typeface="Arial Black"/>
              </a:rPr>
              <a:t>STEP-6	</a:t>
            </a:r>
            <a:r>
              <a:rPr dirty="0" sz="1800" spc="-10">
                <a:latin typeface="Arial Black"/>
                <a:cs typeface="Arial Black"/>
              </a:rPr>
              <a:t>:NOW</a:t>
            </a:r>
            <a:r>
              <a:rPr dirty="0" sz="1800" spc="-15">
                <a:latin typeface="Arial Black"/>
                <a:cs typeface="Arial Black"/>
              </a:rPr>
              <a:t> </a:t>
            </a:r>
            <a:r>
              <a:rPr dirty="0" sz="1800" spc="-5">
                <a:latin typeface="Arial Black"/>
                <a:cs typeface="Arial Black"/>
              </a:rPr>
              <a:t>CLICK </a:t>
            </a:r>
            <a:r>
              <a:rPr dirty="0" sz="1800">
                <a:latin typeface="Arial Black"/>
                <a:cs typeface="Arial Black"/>
              </a:rPr>
              <a:t>ON</a:t>
            </a:r>
            <a:r>
              <a:rPr dirty="0" sz="1800" spc="-5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THE</a:t>
            </a:r>
            <a:r>
              <a:rPr dirty="0" sz="1800" spc="-15">
                <a:latin typeface="Arial Black"/>
                <a:cs typeface="Arial Black"/>
              </a:rPr>
              <a:t> </a:t>
            </a:r>
            <a:r>
              <a:rPr dirty="0" sz="1800" spc="-10">
                <a:latin typeface="Arial Black"/>
                <a:cs typeface="Arial Black"/>
              </a:rPr>
              <a:t>CHART </a:t>
            </a:r>
            <a:r>
              <a:rPr dirty="0" sz="1800" spc="-35">
                <a:latin typeface="Arial Black"/>
                <a:cs typeface="Arial Black"/>
              </a:rPr>
              <a:t>THAT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 spc="-40">
                <a:latin typeface="Arial Black"/>
                <a:cs typeface="Arial Black"/>
              </a:rPr>
              <a:t>YOU</a:t>
            </a:r>
            <a:r>
              <a:rPr dirty="0" sz="1800" spc="-5">
                <a:latin typeface="Arial Black"/>
                <a:cs typeface="Arial Black"/>
              </a:rPr>
              <a:t> </a:t>
            </a:r>
            <a:r>
              <a:rPr dirty="0" sz="1800" spc="-60">
                <a:latin typeface="Arial Black"/>
                <a:cs typeface="Arial Black"/>
              </a:rPr>
              <a:t>WANT. </a:t>
            </a:r>
            <a:r>
              <a:rPr dirty="0" sz="1800" spc="-585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STEP</a:t>
            </a:r>
            <a:r>
              <a:rPr dirty="0" sz="1800" spc="-10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-7</a:t>
            </a:r>
            <a:r>
              <a:rPr dirty="0" sz="1800" spc="-5">
                <a:latin typeface="Arial Black"/>
                <a:cs typeface="Arial Black"/>
              </a:rPr>
              <a:t> </a:t>
            </a:r>
            <a:r>
              <a:rPr dirty="0" sz="1800">
                <a:latin typeface="Arial Black"/>
                <a:cs typeface="Arial Black"/>
              </a:rPr>
              <a:t>:THE</a:t>
            </a:r>
            <a:r>
              <a:rPr dirty="0" sz="1800" spc="-10">
                <a:latin typeface="Arial Black"/>
                <a:cs typeface="Arial Black"/>
              </a:rPr>
              <a:t> CHART</a:t>
            </a:r>
            <a:r>
              <a:rPr dirty="0" sz="1800" spc="-5">
                <a:latin typeface="Arial Black"/>
                <a:cs typeface="Arial Black"/>
              </a:rPr>
              <a:t> IS </a:t>
            </a:r>
            <a:r>
              <a:rPr dirty="0" sz="1800" spc="-20">
                <a:latin typeface="Arial Black"/>
                <a:cs typeface="Arial Black"/>
              </a:rPr>
              <a:t>CREATED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277218" y="6470477"/>
            <a:ext cx="224154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332" y="361315"/>
            <a:ext cx="243268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rebuchet MS"/>
                <a:cs typeface="Trebuchet MS"/>
              </a:rPr>
              <a:t>R</a:t>
            </a:r>
            <a:r>
              <a:rPr dirty="0" spc="-45">
                <a:latin typeface="Trebuchet MS"/>
                <a:cs typeface="Trebuchet MS"/>
              </a:rPr>
              <a:t>E</a:t>
            </a:r>
            <a:r>
              <a:rPr dirty="0" spc="15">
                <a:latin typeface="Trebuchet MS"/>
                <a:cs typeface="Trebuchet MS"/>
              </a:rPr>
              <a:t>S</a:t>
            </a:r>
            <a:r>
              <a:rPr dirty="0" spc="-30">
                <a:latin typeface="Trebuchet MS"/>
                <a:cs typeface="Trebuchet MS"/>
              </a:rPr>
              <a:t>U</a:t>
            </a:r>
            <a:r>
              <a:rPr dirty="0" spc="-405">
                <a:latin typeface="Trebuchet MS"/>
                <a:cs typeface="Trebuchet MS"/>
              </a:rPr>
              <a:t>L</a:t>
            </a:r>
            <a:r>
              <a:rPr dirty="0" spc="-5">
                <a:latin typeface="Trebuchet MS"/>
                <a:cs typeface="Trebuchet MS"/>
              </a:rPr>
              <a:t>T</a:t>
            </a:r>
            <a:r>
              <a:rPr dirty="0">
                <a:latin typeface="Trebuchet MS"/>
                <a:cs typeface="Trebuchet MS"/>
              </a:rPr>
              <a:t>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235" y="1542351"/>
            <a:ext cx="1667090" cy="151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2120" y="1549272"/>
            <a:ext cx="536867" cy="1434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444" y="2450401"/>
            <a:ext cx="1672056" cy="1839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92120" y="2450401"/>
            <a:ext cx="1203718" cy="1510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79009" y="2456052"/>
            <a:ext cx="1336967" cy="1795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65265" y="2456065"/>
            <a:ext cx="1589697" cy="1795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52663" y="2450414"/>
            <a:ext cx="750354" cy="15102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11" name="object 11"/>
            <p:cNvSpPr/>
            <p:nvPr/>
          </p:nvSpPr>
          <p:spPr>
            <a:xfrm>
              <a:off x="893064" y="1303019"/>
              <a:ext cx="8248015" cy="1815464"/>
            </a:xfrm>
            <a:custGeom>
              <a:avLst/>
              <a:gdLst/>
              <a:ahLst/>
              <a:cxnLst/>
              <a:rect l="l" t="t" r="r" b="b"/>
              <a:pathLst>
                <a:path w="8248015" h="1815464">
                  <a:moveTo>
                    <a:pt x="8247888" y="0"/>
                  </a:moveTo>
                  <a:lnTo>
                    <a:pt x="8247888" y="0"/>
                  </a:lnTo>
                  <a:lnTo>
                    <a:pt x="0" y="0"/>
                  </a:lnTo>
                  <a:lnTo>
                    <a:pt x="0" y="661416"/>
                  </a:lnTo>
                  <a:lnTo>
                    <a:pt x="0" y="1815084"/>
                  </a:lnTo>
                  <a:lnTo>
                    <a:pt x="2098548" y="1815084"/>
                  </a:lnTo>
                  <a:lnTo>
                    <a:pt x="3886200" y="1815084"/>
                  </a:lnTo>
                  <a:lnTo>
                    <a:pt x="5672328" y="1815084"/>
                  </a:lnTo>
                  <a:lnTo>
                    <a:pt x="7458456" y="1815084"/>
                  </a:lnTo>
                  <a:lnTo>
                    <a:pt x="8247888" y="1815084"/>
                  </a:lnTo>
                  <a:lnTo>
                    <a:pt x="8247888" y="661416"/>
                  </a:lnTo>
                  <a:lnTo>
                    <a:pt x="8247888" y="0"/>
                  </a:lnTo>
                  <a:close/>
                </a:path>
              </a:pathLst>
            </a:custGeom>
            <a:solidFill>
              <a:srgbClr val="DD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93445" y="1960879"/>
              <a:ext cx="8246745" cy="1160780"/>
            </a:xfrm>
            <a:custGeom>
              <a:avLst/>
              <a:gdLst/>
              <a:ahLst/>
              <a:cxnLst/>
              <a:rect l="l" t="t" r="r" b="b"/>
              <a:pathLst>
                <a:path w="8246745" h="1160780">
                  <a:moveTo>
                    <a:pt x="8246745" y="1153160"/>
                  </a:moveTo>
                  <a:lnTo>
                    <a:pt x="0" y="1153160"/>
                  </a:lnTo>
                  <a:lnTo>
                    <a:pt x="0" y="1160780"/>
                  </a:lnTo>
                  <a:lnTo>
                    <a:pt x="8246745" y="1160780"/>
                  </a:lnTo>
                  <a:lnTo>
                    <a:pt x="8246745" y="1153160"/>
                  </a:lnTo>
                  <a:close/>
                </a:path>
                <a:path w="8246745" h="1160780">
                  <a:moveTo>
                    <a:pt x="8246745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246745" y="7620"/>
                  </a:lnTo>
                  <a:lnTo>
                    <a:pt x="8246745" y="0"/>
                  </a:lnTo>
                  <a:close/>
                </a:path>
              </a:pathLst>
            </a:custGeom>
            <a:solidFill>
              <a:srgbClr val="9BC2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93064" y="5105400"/>
              <a:ext cx="8248015" cy="662940"/>
            </a:xfrm>
            <a:custGeom>
              <a:avLst/>
              <a:gdLst/>
              <a:ahLst/>
              <a:cxnLst/>
              <a:rect l="l" t="t" r="r" b="b"/>
              <a:pathLst>
                <a:path w="8248015" h="662939">
                  <a:moveTo>
                    <a:pt x="8247888" y="0"/>
                  </a:moveTo>
                  <a:lnTo>
                    <a:pt x="8247888" y="0"/>
                  </a:lnTo>
                  <a:lnTo>
                    <a:pt x="0" y="0"/>
                  </a:lnTo>
                  <a:lnTo>
                    <a:pt x="0" y="662940"/>
                  </a:lnTo>
                  <a:lnTo>
                    <a:pt x="8247888" y="662940"/>
                  </a:lnTo>
                  <a:lnTo>
                    <a:pt x="8247888" y="0"/>
                  </a:lnTo>
                  <a:close/>
                </a:path>
              </a:pathLst>
            </a:custGeom>
            <a:solidFill>
              <a:srgbClr val="DDE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93445" y="5101589"/>
              <a:ext cx="8246745" cy="670560"/>
            </a:xfrm>
            <a:custGeom>
              <a:avLst/>
              <a:gdLst/>
              <a:ahLst/>
              <a:cxnLst/>
              <a:rect l="l" t="t" r="r" b="b"/>
              <a:pathLst>
                <a:path w="8246745" h="670560">
                  <a:moveTo>
                    <a:pt x="8246745" y="662305"/>
                  </a:moveTo>
                  <a:lnTo>
                    <a:pt x="0" y="662305"/>
                  </a:lnTo>
                  <a:lnTo>
                    <a:pt x="0" y="669937"/>
                  </a:lnTo>
                  <a:lnTo>
                    <a:pt x="8246745" y="669937"/>
                  </a:lnTo>
                  <a:lnTo>
                    <a:pt x="8246745" y="662305"/>
                  </a:lnTo>
                  <a:close/>
                </a:path>
                <a:path w="8246745" h="670560">
                  <a:moveTo>
                    <a:pt x="8246745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246745" y="7620"/>
                  </a:lnTo>
                  <a:lnTo>
                    <a:pt x="8246745" y="0"/>
                  </a:lnTo>
                  <a:close/>
                </a:path>
              </a:pathLst>
            </a:custGeom>
            <a:solidFill>
              <a:srgbClr val="9BC2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5235" y="5345379"/>
              <a:ext cx="750354" cy="15102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92119" y="5346585"/>
              <a:ext cx="187693" cy="14719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79009" y="5355475"/>
              <a:ext cx="184543" cy="14592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75069" y="5354840"/>
              <a:ext cx="247116" cy="14655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50884" y="5355475"/>
              <a:ext cx="257454" cy="14592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0119" y="3375238"/>
              <a:ext cx="591950" cy="11750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09374" y="3385237"/>
              <a:ext cx="81958" cy="11673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91679" y="3378134"/>
              <a:ext cx="160475" cy="1132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82609" y="3378134"/>
              <a:ext cx="142997" cy="1132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67776" y="3378373"/>
              <a:ext cx="160475" cy="12334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0108" y="4037069"/>
              <a:ext cx="604036" cy="11669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05004" y="4044899"/>
              <a:ext cx="90193" cy="1191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91628" y="4043438"/>
              <a:ext cx="155622" cy="10896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83688" y="4041778"/>
              <a:ext cx="142031" cy="12292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52091" y="4030865"/>
              <a:ext cx="183337" cy="13957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05967" y="4699441"/>
              <a:ext cx="663701" cy="15502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10391" y="4710088"/>
              <a:ext cx="81058" cy="10996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91628" y="4709934"/>
              <a:ext cx="155622" cy="10896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582630" y="4706937"/>
              <a:ext cx="155814" cy="1132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350884" y="4685969"/>
              <a:ext cx="185813" cy="15312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11277218" y="6470477"/>
            <a:ext cx="224154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130" y="362585"/>
            <a:ext cx="26104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04">
                <a:latin typeface="Tahoma"/>
                <a:cs typeface="Tahoma"/>
              </a:rPr>
              <a:t>B</a:t>
            </a:r>
            <a:r>
              <a:rPr dirty="0" sz="3200" spc="-120">
                <a:latin typeface="Tahoma"/>
                <a:cs typeface="Tahoma"/>
              </a:rPr>
              <a:t>A</a:t>
            </a:r>
            <a:r>
              <a:rPr dirty="0" sz="3200" spc="-254">
                <a:latin typeface="Tahoma"/>
                <a:cs typeface="Tahoma"/>
              </a:rPr>
              <a:t>R</a:t>
            </a:r>
            <a:r>
              <a:rPr dirty="0" sz="3200" spc="-365">
                <a:latin typeface="Tahoma"/>
                <a:cs typeface="Tahoma"/>
              </a:rPr>
              <a:t> </a:t>
            </a:r>
            <a:r>
              <a:rPr dirty="0" sz="3200" spc="-395">
                <a:latin typeface="Tahoma"/>
                <a:cs typeface="Tahoma"/>
              </a:rPr>
              <a:t>D</a:t>
            </a:r>
            <a:r>
              <a:rPr dirty="0" sz="3200" spc="-620">
                <a:latin typeface="Tahoma"/>
                <a:cs typeface="Tahoma"/>
              </a:rPr>
              <a:t>I</a:t>
            </a:r>
            <a:r>
              <a:rPr dirty="0" sz="3200" spc="-120">
                <a:latin typeface="Tahoma"/>
                <a:cs typeface="Tahoma"/>
              </a:rPr>
              <a:t>A</a:t>
            </a:r>
            <a:r>
              <a:rPr dirty="0" sz="3200" spc="-390">
                <a:latin typeface="Tahoma"/>
                <a:cs typeface="Tahoma"/>
              </a:rPr>
              <a:t>G</a:t>
            </a:r>
            <a:r>
              <a:rPr dirty="0" sz="3200" spc="-265">
                <a:latin typeface="Tahoma"/>
                <a:cs typeface="Tahoma"/>
              </a:rPr>
              <a:t>R</a:t>
            </a:r>
            <a:r>
              <a:rPr dirty="0" sz="3200" spc="-120">
                <a:latin typeface="Tahoma"/>
                <a:cs typeface="Tahoma"/>
              </a:rPr>
              <a:t>A</a:t>
            </a:r>
            <a:r>
              <a:rPr dirty="0" sz="3200" spc="-395">
                <a:latin typeface="Tahoma"/>
                <a:cs typeface="Tahoma"/>
              </a:rPr>
              <a:t>M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97735" y="1312163"/>
            <a:ext cx="7550150" cy="4424680"/>
            <a:chOff x="1697735" y="1312163"/>
            <a:chExt cx="7550150" cy="4424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35" y="1312163"/>
              <a:ext cx="7549896" cy="44241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45521" y="1452244"/>
              <a:ext cx="3187700" cy="3733165"/>
            </a:xfrm>
            <a:custGeom>
              <a:avLst/>
              <a:gdLst/>
              <a:ahLst/>
              <a:cxnLst/>
              <a:rect l="l" t="t" r="r" b="b"/>
              <a:pathLst>
                <a:path w="3187700" h="3733165">
                  <a:moveTo>
                    <a:pt x="9525" y="0"/>
                  </a:moveTo>
                  <a:lnTo>
                    <a:pt x="0" y="0"/>
                  </a:lnTo>
                  <a:lnTo>
                    <a:pt x="0" y="3733038"/>
                  </a:lnTo>
                  <a:lnTo>
                    <a:pt x="9525" y="3733050"/>
                  </a:lnTo>
                  <a:lnTo>
                    <a:pt x="9525" y="0"/>
                  </a:lnTo>
                  <a:close/>
                </a:path>
                <a:path w="3187700" h="3733165">
                  <a:moveTo>
                    <a:pt x="1068832" y="0"/>
                  </a:moveTo>
                  <a:lnTo>
                    <a:pt x="1059307" y="0"/>
                  </a:lnTo>
                  <a:lnTo>
                    <a:pt x="1059307" y="3733038"/>
                  </a:lnTo>
                  <a:lnTo>
                    <a:pt x="1068832" y="3733050"/>
                  </a:lnTo>
                  <a:lnTo>
                    <a:pt x="1068832" y="0"/>
                  </a:lnTo>
                  <a:close/>
                </a:path>
                <a:path w="3187700" h="3733165">
                  <a:moveTo>
                    <a:pt x="2128139" y="0"/>
                  </a:moveTo>
                  <a:lnTo>
                    <a:pt x="2118614" y="0"/>
                  </a:lnTo>
                  <a:lnTo>
                    <a:pt x="2118614" y="3733038"/>
                  </a:lnTo>
                  <a:lnTo>
                    <a:pt x="2128139" y="3733050"/>
                  </a:lnTo>
                  <a:lnTo>
                    <a:pt x="2128139" y="0"/>
                  </a:lnTo>
                  <a:close/>
                </a:path>
                <a:path w="3187700" h="3733165">
                  <a:moveTo>
                    <a:pt x="3187446" y="0"/>
                  </a:moveTo>
                  <a:lnTo>
                    <a:pt x="3177921" y="0"/>
                  </a:lnTo>
                  <a:lnTo>
                    <a:pt x="3177921" y="3733038"/>
                  </a:lnTo>
                  <a:lnTo>
                    <a:pt x="3187446" y="3733050"/>
                  </a:lnTo>
                  <a:lnTo>
                    <a:pt x="3187446" y="0"/>
                  </a:lnTo>
                  <a:close/>
                </a:path>
              </a:pathLst>
            </a:custGeom>
            <a:solidFill>
              <a:srgbClr val="F1F1F1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0976" y="4710175"/>
              <a:ext cx="540105" cy="4003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0976" y="3465830"/>
              <a:ext cx="434174" cy="4003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0976" y="2221483"/>
              <a:ext cx="487133" cy="4003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0976" y="4382008"/>
              <a:ext cx="1440510" cy="40031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0976" y="3137662"/>
              <a:ext cx="1228648" cy="40031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0976" y="1893315"/>
              <a:ext cx="1228648" cy="4003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90976" y="4053827"/>
              <a:ext cx="3294303" cy="40031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90976" y="2809481"/>
              <a:ext cx="2764650" cy="4003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0976" y="1565135"/>
              <a:ext cx="3559136" cy="40031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90976" y="4710175"/>
              <a:ext cx="540105" cy="4003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90976" y="3465830"/>
              <a:ext cx="434174" cy="4003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90976" y="2221483"/>
              <a:ext cx="487133" cy="4003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90976" y="4382008"/>
              <a:ext cx="1440510" cy="4003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90976" y="3137662"/>
              <a:ext cx="1228648" cy="4003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90976" y="1893315"/>
              <a:ext cx="1228648" cy="4003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90976" y="4053827"/>
              <a:ext cx="3294303" cy="4003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90976" y="2809481"/>
              <a:ext cx="2764650" cy="40031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90976" y="1565135"/>
              <a:ext cx="3559136" cy="40031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984626" y="1452244"/>
              <a:ext cx="12700" cy="3733165"/>
            </a:xfrm>
            <a:custGeom>
              <a:avLst/>
              <a:gdLst/>
              <a:ahLst/>
              <a:cxnLst/>
              <a:rect l="l" t="t" r="r" b="b"/>
              <a:pathLst>
                <a:path w="12700" h="3733165">
                  <a:moveTo>
                    <a:pt x="12700" y="3733038"/>
                  </a:moveTo>
                  <a:lnTo>
                    <a:pt x="0" y="3733038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733038"/>
                  </a:lnTo>
                  <a:close/>
                </a:path>
              </a:pathLst>
            </a:custGeom>
            <a:solidFill>
              <a:srgbClr val="F1F1F1">
                <a:alpha val="540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920492" y="5308472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21886" y="5308472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D9D9D9"/>
                </a:solidFill>
                <a:latin typeface="Calibri"/>
                <a:cs typeface="Calibri"/>
              </a:rPr>
              <a:t>2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81066" y="5308472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D9D9D9"/>
                </a:solidFill>
                <a:latin typeface="Calibri"/>
                <a:cs typeface="Calibri"/>
              </a:rPr>
              <a:t>4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40246" y="5308472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D9D9D9"/>
                </a:solidFill>
                <a:latin typeface="Calibri"/>
                <a:cs typeface="Calibri"/>
              </a:rPr>
              <a:t>6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99427" y="5308472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D9D9D9"/>
                </a:solidFill>
                <a:latin typeface="Calibri"/>
                <a:cs typeface="Calibri"/>
              </a:rPr>
              <a:t>8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50720" y="4399279"/>
            <a:ext cx="904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D9D9D9"/>
                </a:solidFill>
                <a:latin typeface="Calibri"/>
                <a:cs typeface="Calibri"/>
              </a:rPr>
              <a:t>Full-Ti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99285" y="3154679"/>
            <a:ext cx="956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D9D9D9"/>
                </a:solidFill>
                <a:latin typeface="Calibri"/>
                <a:cs typeface="Calibri"/>
              </a:rPr>
              <a:t>Part-Time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10385" y="1910079"/>
            <a:ext cx="1044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 b="1">
                <a:solidFill>
                  <a:srgbClr val="D9D9D9"/>
                </a:solidFill>
                <a:latin typeface="Calibri"/>
                <a:cs typeface="Calibri"/>
              </a:rPr>
              <a:t>T</a:t>
            </a:r>
            <a:r>
              <a:rPr dirty="0" sz="1800" spc="-5" b="1">
                <a:solidFill>
                  <a:srgbClr val="D9D9D9"/>
                </a:solidFill>
                <a:latin typeface="Calibri"/>
                <a:cs typeface="Calibri"/>
              </a:rPr>
              <a:t>e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m</a:t>
            </a:r>
            <a:r>
              <a:rPr dirty="0" sz="1800" spc="-5" b="1">
                <a:solidFill>
                  <a:srgbClr val="D9D9D9"/>
                </a:solidFill>
                <a:latin typeface="Calibri"/>
                <a:cs typeface="Calibri"/>
              </a:rPr>
              <a:t>p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dirty="0" sz="1800" spc="-40" b="1">
                <a:solidFill>
                  <a:srgbClr val="D9D9D9"/>
                </a:solidFill>
                <a:latin typeface="Calibri"/>
                <a:cs typeface="Calibri"/>
              </a:rPr>
              <a:t>r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dirty="0" sz="1800" spc="5" b="1">
                <a:solidFill>
                  <a:srgbClr val="D9D9D9"/>
                </a:solidFill>
                <a:latin typeface="Calibri"/>
                <a:cs typeface="Calibri"/>
              </a:rPr>
              <a:t>r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17930" y="2972803"/>
            <a:ext cx="275590" cy="2076450"/>
            <a:chOff x="7517930" y="2972803"/>
            <a:chExt cx="275590" cy="2076450"/>
          </a:xfrm>
        </p:grpSpPr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17930" y="2972803"/>
              <a:ext cx="275424" cy="2754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17930" y="3873233"/>
              <a:ext cx="275424" cy="2754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17930" y="4773663"/>
              <a:ext cx="275424" cy="27542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792161" y="2928899"/>
            <a:ext cx="1417320" cy="1474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D9D9D9"/>
                </a:solidFill>
                <a:latin typeface="Calibri"/>
                <a:cs typeface="Calibri"/>
              </a:rPr>
              <a:t>Project 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D9D9D9"/>
                </a:solidFill>
                <a:latin typeface="Calibri"/>
                <a:cs typeface="Calibri"/>
              </a:rPr>
              <a:t>Management</a:t>
            </a:r>
            <a:r>
              <a:rPr dirty="0" sz="1800" spc="-60" b="1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- </a:t>
            </a:r>
            <a:r>
              <a:rPr dirty="0" sz="1800" spc="-395" b="1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Con</a:t>
            </a:r>
            <a:endParaRPr sz="1800">
              <a:latin typeface="Calibri"/>
              <a:cs typeface="Calibri"/>
            </a:endParaRPr>
          </a:p>
          <a:p>
            <a:pPr marL="12700" marR="335280">
              <a:lnSpc>
                <a:spcPct val="100000"/>
              </a:lnSpc>
              <a:spcBef>
                <a:spcPts val="610"/>
              </a:spcBef>
            </a:pPr>
            <a:r>
              <a:rPr dirty="0" sz="1800" spc="-5" b="1">
                <a:solidFill>
                  <a:srgbClr val="D9D9D9"/>
                </a:solidFill>
                <a:latin typeface="Calibri"/>
                <a:cs typeface="Calibri"/>
              </a:rPr>
              <a:t>Finance 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&amp; </a:t>
            </a:r>
            <a:r>
              <a:rPr dirty="0" sz="1800" spc="5" b="1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dirty="0" sz="1800" spc="-10" b="1">
                <a:solidFill>
                  <a:srgbClr val="D9D9D9"/>
                </a:solidFill>
                <a:latin typeface="Calibri"/>
                <a:cs typeface="Calibri"/>
              </a:rPr>
              <a:t>c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dirty="0" sz="1800" spc="-5" b="1">
                <a:solidFill>
                  <a:srgbClr val="D9D9D9"/>
                </a:solidFill>
                <a:latin typeface="Calibri"/>
                <a:cs typeface="Calibri"/>
              </a:rPr>
              <a:t>u</a:t>
            </a:r>
            <a:r>
              <a:rPr dirty="0" sz="1800" spc="-25" b="1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t</a:t>
            </a:r>
            <a:r>
              <a:rPr dirty="0" sz="1800" spc="-5" b="1">
                <a:solidFill>
                  <a:srgbClr val="D9D9D9"/>
                </a:solidFill>
                <a:latin typeface="Calibri"/>
                <a:cs typeface="Calibri"/>
              </a:rPr>
              <a:t>in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92161" y="4729759"/>
            <a:ext cx="1143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D9D9D9"/>
                </a:solidFill>
                <a:latin typeface="Calibri"/>
                <a:cs typeface="Calibri"/>
              </a:rPr>
              <a:t>Billable 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 Co</a:t>
            </a:r>
            <a:r>
              <a:rPr dirty="0" sz="1800" spc="-5" b="1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s</a:t>
            </a:r>
            <a:r>
              <a:rPr dirty="0" sz="1800" spc="-5" b="1">
                <a:solidFill>
                  <a:srgbClr val="D9D9D9"/>
                </a:solidFill>
                <a:latin typeface="Calibri"/>
                <a:cs typeface="Calibri"/>
              </a:rPr>
              <a:t>ul</a:t>
            </a:r>
            <a:r>
              <a:rPr dirty="0" sz="1800" spc="-20" b="1">
                <a:solidFill>
                  <a:srgbClr val="D9D9D9"/>
                </a:solidFill>
                <a:latin typeface="Calibri"/>
                <a:cs typeface="Calibri"/>
              </a:rPr>
              <a:t>t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a</a:t>
            </a:r>
            <a:r>
              <a:rPr dirty="0" sz="1800" spc="-25" b="1">
                <a:solidFill>
                  <a:srgbClr val="D9D9D9"/>
                </a:solidFill>
                <a:latin typeface="Calibri"/>
                <a:cs typeface="Calibri"/>
              </a:rPr>
              <a:t>n</a:t>
            </a:r>
            <a:r>
              <a:rPr dirty="0" sz="1800" b="1">
                <a:solidFill>
                  <a:srgbClr val="D9D9D9"/>
                </a:solidFill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32" y="335279"/>
            <a:ext cx="27698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3879" y="1468754"/>
            <a:ext cx="7227570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72440">
              <a:lnSpc>
                <a:spcPct val="100000"/>
              </a:lnSpc>
              <a:spcBef>
                <a:spcPts val="100"/>
              </a:spcBef>
            </a:pPr>
            <a:r>
              <a:rPr dirty="0" sz="2400" spc="235" b="1">
                <a:latin typeface="Times New Roman"/>
                <a:cs typeface="Times New Roman"/>
              </a:rPr>
              <a:t>T</a:t>
            </a:r>
            <a:r>
              <a:rPr dirty="0" sz="2400" spc="5" b="1">
                <a:latin typeface="Times New Roman"/>
                <a:cs typeface="Times New Roman"/>
              </a:rPr>
              <a:t>h</a:t>
            </a:r>
            <a:r>
              <a:rPr dirty="0" sz="2400" spc="15" b="1">
                <a:latin typeface="Times New Roman"/>
                <a:cs typeface="Times New Roman"/>
              </a:rPr>
              <a:t>e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d</a:t>
            </a:r>
            <a:r>
              <a:rPr dirty="0" sz="2400" spc="-110" b="1">
                <a:latin typeface="Times New Roman"/>
                <a:cs typeface="Times New Roman"/>
              </a:rPr>
              <a:t>a</a:t>
            </a:r>
            <a:r>
              <a:rPr dirty="0" sz="2400" spc="15" b="1">
                <a:latin typeface="Times New Roman"/>
                <a:cs typeface="Times New Roman"/>
              </a:rPr>
              <a:t>t</a:t>
            </a:r>
            <a:r>
              <a:rPr dirty="0" sz="2400" spc="-110" b="1">
                <a:latin typeface="Times New Roman"/>
                <a:cs typeface="Times New Roman"/>
              </a:rPr>
              <a:t>a</a:t>
            </a:r>
            <a:r>
              <a:rPr dirty="0" sz="2400" spc="-10" b="1">
                <a:latin typeface="Times New Roman"/>
                <a:cs typeface="Times New Roman"/>
              </a:rPr>
              <a:t>s</a:t>
            </a:r>
            <a:r>
              <a:rPr dirty="0" sz="2400" spc="10" b="1">
                <a:latin typeface="Times New Roman"/>
                <a:cs typeface="Times New Roman"/>
              </a:rPr>
              <a:t>e</a:t>
            </a:r>
            <a:r>
              <a:rPr dirty="0" sz="2400" spc="15" b="1">
                <a:latin typeface="Times New Roman"/>
                <a:cs typeface="Times New Roman"/>
              </a:rPr>
              <a:t>t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-204" b="1">
                <a:latin typeface="Times New Roman"/>
                <a:cs typeface="Times New Roman"/>
              </a:rPr>
              <a:t>r</a:t>
            </a:r>
            <a:r>
              <a:rPr dirty="0" sz="2400" spc="30" b="1">
                <a:latin typeface="Times New Roman"/>
                <a:cs typeface="Times New Roman"/>
              </a:rPr>
              <a:t>e</a:t>
            </a:r>
            <a:r>
              <a:rPr dirty="0" sz="2400" spc="-80" b="1">
                <a:latin typeface="Times New Roman"/>
                <a:cs typeface="Times New Roman"/>
              </a:rPr>
              <a:t>v</a:t>
            </a:r>
            <a:r>
              <a:rPr dirty="0" sz="2400" spc="10" b="1">
                <a:latin typeface="Times New Roman"/>
                <a:cs typeface="Times New Roman"/>
              </a:rPr>
              <a:t>e</a:t>
            </a:r>
            <a:r>
              <a:rPr dirty="0" sz="2400" spc="-110" b="1">
                <a:latin typeface="Times New Roman"/>
                <a:cs typeface="Times New Roman"/>
              </a:rPr>
              <a:t>a</a:t>
            </a:r>
            <a:r>
              <a:rPr dirty="0" sz="2400" spc="20" b="1">
                <a:latin typeface="Times New Roman"/>
                <a:cs typeface="Times New Roman"/>
              </a:rPr>
              <a:t>l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15" b="1">
                <a:latin typeface="Times New Roman"/>
                <a:cs typeface="Times New Roman"/>
              </a:rPr>
              <a:t>t</a:t>
            </a:r>
            <a:r>
              <a:rPr dirty="0" sz="2400" spc="5" b="1">
                <a:latin typeface="Times New Roman"/>
                <a:cs typeface="Times New Roman"/>
              </a:rPr>
              <a:t>h</a:t>
            </a:r>
            <a:r>
              <a:rPr dirty="0" sz="2400" spc="15" b="1">
                <a:latin typeface="Times New Roman"/>
                <a:cs typeface="Times New Roman"/>
              </a:rPr>
              <a:t>e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80" b="1">
                <a:latin typeface="Times New Roman"/>
                <a:cs typeface="Times New Roman"/>
              </a:rPr>
              <a:t>o</a:t>
            </a:r>
            <a:r>
              <a:rPr dirty="0" sz="2400" spc="-80" b="1">
                <a:latin typeface="Times New Roman"/>
                <a:cs typeface="Times New Roman"/>
              </a:rPr>
              <a:t>v</a:t>
            </a:r>
            <a:r>
              <a:rPr dirty="0" sz="2400" spc="10" b="1">
                <a:latin typeface="Times New Roman"/>
                <a:cs typeface="Times New Roman"/>
              </a:rPr>
              <a:t>e</a:t>
            </a:r>
            <a:r>
              <a:rPr dirty="0" sz="2400" spc="-180" b="1">
                <a:latin typeface="Times New Roman"/>
                <a:cs typeface="Times New Roman"/>
              </a:rPr>
              <a:t>r</a:t>
            </a:r>
            <a:r>
              <a:rPr dirty="0" sz="2400" spc="-110" b="1">
                <a:latin typeface="Times New Roman"/>
                <a:cs typeface="Times New Roman"/>
              </a:rPr>
              <a:t>a</a:t>
            </a:r>
            <a:r>
              <a:rPr dirty="0" sz="2400" spc="30" b="1">
                <a:latin typeface="Times New Roman"/>
                <a:cs typeface="Times New Roman"/>
              </a:rPr>
              <a:t>l</a:t>
            </a:r>
            <a:r>
              <a:rPr dirty="0" sz="2400" spc="25" b="1">
                <a:latin typeface="Times New Roman"/>
                <a:cs typeface="Times New Roman"/>
              </a:rPr>
              <a:t>l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c</a:t>
            </a:r>
            <a:r>
              <a:rPr dirty="0" sz="2400" spc="60" b="1">
                <a:latin typeface="Times New Roman"/>
                <a:cs typeface="Times New Roman"/>
              </a:rPr>
              <a:t>o</a:t>
            </a:r>
            <a:r>
              <a:rPr dirty="0" sz="2400" spc="-30" b="1">
                <a:latin typeface="Times New Roman"/>
                <a:cs typeface="Times New Roman"/>
              </a:rPr>
              <a:t>m</a:t>
            </a:r>
            <a:r>
              <a:rPr dirty="0" sz="2400" spc="-45" b="1">
                <a:latin typeface="Times New Roman"/>
                <a:cs typeface="Times New Roman"/>
              </a:rPr>
              <a:t>p</a:t>
            </a:r>
            <a:r>
              <a:rPr dirty="0" sz="2400" spc="60" b="1">
                <a:latin typeface="Times New Roman"/>
                <a:cs typeface="Times New Roman"/>
              </a:rPr>
              <a:t>o</a:t>
            </a:r>
            <a:r>
              <a:rPr dirty="0" sz="2400" spc="-10" b="1">
                <a:latin typeface="Times New Roman"/>
                <a:cs typeface="Times New Roman"/>
              </a:rPr>
              <a:t>s</a:t>
            </a:r>
            <a:r>
              <a:rPr dirty="0" sz="2400" spc="20" b="1">
                <a:latin typeface="Times New Roman"/>
                <a:cs typeface="Times New Roman"/>
              </a:rPr>
              <a:t>i</a:t>
            </a:r>
            <a:r>
              <a:rPr dirty="0" sz="2400" spc="25" b="1">
                <a:latin typeface="Times New Roman"/>
                <a:cs typeface="Times New Roman"/>
              </a:rPr>
              <a:t>t</a:t>
            </a:r>
            <a:r>
              <a:rPr dirty="0" sz="2400" spc="20" b="1">
                <a:latin typeface="Times New Roman"/>
                <a:cs typeface="Times New Roman"/>
              </a:rPr>
              <a:t>i</a:t>
            </a:r>
            <a:r>
              <a:rPr dirty="0" sz="2400" spc="60" b="1">
                <a:latin typeface="Times New Roman"/>
                <a:cs typeface="Times New Roman"/>
              </a:rPr>
              <a:t>o</a:t>
            </a:r>
            <a:r>
              <a:rPr dirty="0" sz="2400" spc="20" b="1">
                <a:latin typeface="Times New Roman"/>
                <a:cs typeface="Times New Roman"/>
              </a:rPr>
              <a:t>n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60" b="1">
                <a:latin typeface="Times New Roman"/>
                <a:cs typeface="Times New Roman"/>
              </a:rPr>
              <a:t>o</a:t>
            </a:r>
            <a:r>
              <a:rPr dirty="0" sz="2400" spc="-20" b="1">
                <a:latin typeface="Times New Roman"/>
                <a:cs typeface="Times New Roman"/>
              </a:rPr>
              <a:t>f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15" b="1">
                <a:latin typeface="Times New Roman"/>
                <a:cs typeface="Times New Roman"/>
              </a:rPr>
              <a:t>t</a:t>
            </a:r>
            <a:r>
              <a:rPr dirty="0" sz="2400" spc="5" b="1">
                <a:latin typeface="Times New Roman"/>
                <a:cs typeface="Times New Roman"/>
              </a:rPr>
              <a:t>h</a:t>
            </a:r>
            <a:r>
              <a:rPr dirty="0" sz="2400" spc="10" b="1">
                <a:latin typeface="Times New Roman"/>
                <a:cs typeface="Times New Roman"/>
              </a:rPr>
              <a:t>e  </a:t>
            </a:r>
            <a:r>
              <a:rPr dirty="0" sz="2400" spc="-120" b="1">
                <a:latin typeface="Times New Roman"/>
                <a:cs typeface="Times New Roman"/>
              </a:rPr>
              <a:t>w</a:t>
            </a:r>
            <a:r>
              <a:rPr dirty="0" sz="2400" spc="60" b="1">
                <a:latin typeface="Times New Roman"/>
                <a:cs typeface="Times New Roman"/>
              </a:rPr>
              <a:t>o</a:t>
            </a:r>
            <a:r>
              <a:rPr dirty="0" sz="2400" spc="-180" b="1">
                <a:latin typeface="Times New Roman"/>
                <a:cs typeface="Times New Roman"/>
              </a:rPr>
              <a:t>r</a:t>
            </a:r>
            <a:r>
              <a:rPr dirty="0" sz="2400" spc="-80" b="1">
                <a:latin typeface="Times New Roman"/>
                <a:cs typeface="Times New Roman"/>
              </a:rPr>
              <a:t>k</a:t>
            </a:r>
            <a:r>
              <a:rPr dirty="0" sz="2400" spc="-15" b="1">
                <a:latin typeface="Times New Roman"/>
                <a:cs typeface="Times New Roman"/>
              </a:rPr>
              <a:t>f</a:t>
            </a:r>
            <a:r>
              <a:rPr dirty="0" sz="2400" spc="60" b="1">
                <a:latin typeface="Times New Roman"/>
                <a:cs typeface="Times New Roman"/>
              </a:rPr>
              <a:t>o</a:t>
            </a:r>
            <a:r>
              <a:rPr dirty="0" sz="2400" spc="-204" b="1">
                <a:latin typeface="Times New Roman"/>
                <a:cs typeface="Times New Roman"/>
              </a:rPr>
              <a:t>r</a:t>
            </a:r>
            <a:r>
              <a:rPr dirty="0" sz="2400" spc="-25" b="1">
                <a:latin typeface="Times New Roman"/>
                <a:cs typeface="Times New Roman"/>
              </a:rPr>
              <a:t>c</a:t>
            </a:r>
            <a:r>
              <a:rPr dirty="0" sz="2400" spc="-10" b="1">
                <a:latin typeface="Times New Roman"/>
                <a:cs typeface="Times New Roman"/>
              </a:rPr>
              <a:t>e</a:t>
            </a:r>
            <a:r>
              <a:rPr dirty="0" sz="2400" spc="70" b="1">
                <a:latin typeface="Times New Roman"/>
                <a:cs typeface="Times New Roman"/>
              </a:rPr>
              <a:t>,</a:t>
            </a:r>
            <a:r>
              <a:rPr dirty="0" sz="2400" spc="-200" b="1">
                <a:latin typeface="Times New Roman"/>
                <a:cs typeface="Times New Roman"/>
              </a:rPr>
              <a:t> </a:t>
            </a:r>
            <a:r>
              <a:rPr dirty="0" sz="2400" spc="20" b="1">
                <a:latin typeface="Times New Roman"/>
                <a:cs typeface="Times New Roman"/>
              </a:rPr>
              <a:t>i</a:t>
            </a:r>
            <a:r>
              <a:rPr dirty="0" sz="2400" spc="15" b="1">
                <a:latin typeface="Times New Roman"/>
                <a:cs typeface="Times New Roman"/>
              </a:rPr>
              <a:t>n</a:t>
            </a:r>
            <a:r>
              <a:rPr dirty="0" sz="2400" spc="20" b="1">
                <a:latin typeface="Times New Roman"/>
                <a:cs typeface="Times New Roman"/>
              </a:rPr>
              <a:t>c</a:t>
            </a:r>
            <a:r>
              <a:rPr dirty="0" sz="2400" spc="20" b="1">
                <a:latin typeface="Times New Roman"/>
                <a:cs typeface="Times New Roman"/>
              </a:rPr>
              <a:t>l</a:t>
            </a:r>
            <a:r>
              <a:rPr dirty="0" sz="2400" spc="-25" b="1">
                <a:latin typeface="Times New Roman"/>
                <a:cs typeface="Times New Roman"/>
              </a:rPr>
              <a:t>u</a:t>
            </a:r>
            <a:r>
              <a:rPr dirty="0" sz="2400" spc="-50" b="1">
                <a:latin typeface="Times New Roman"/>
                <a:cs typeface="Times New Roman"/>
              </a:rPr>
              <a:t>d</a:t>
            </a:r>
            <a:r>
              <a:rPr dirty="0" sz="2400" spc="20" b="1">
                <a:latin typeface="Times New Roman"/>
                <a:cs typeface="Times New Roman"/>
              </a:rPr>
              <a:t>i</a:t>
            </a:r>
            <a:r>
              <a:rPr dirty="0" sz="2400" spc="15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g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d</a:t>
            </a:r>
            <a:r>
              <a:rPr dirty="0" sz="2400" spc="10" b="1">
                <a:latin typeface="Times New Roman"/>
                <a:cs typeface="Times New Roman"/>
              </a:rPr>
              <a:t>e</a:t>
            </a:r>
            <a:r>
              <a:rPr dirty="0" sz="2400" spc="-30" b="1">
                <a:latin typeface="Times New Roman"/>
                <a:cs typeface="Times New Roman"/>
              </a:rPr>
              <a:t>m</a:t>
            </a:r>
            <a:r>
              <a:rPr dirty="0" sz="2400" spc="60" b="1">
                <a:latin typeface="Times New Roman"/>
                <a:cs typeface="Times New Roman"/>
              </a:rPr>
              <a:t>o</a:t>
            </a:r>
            <a:r>
              <a:rPr dirty="0" sz="2400" spc="55" b="1">
                <a:latin typeface="Times New Roman"/>
                <a:cs typeface="Times New Roman"/>
              </a:rPr>
              <a:t>g</a:t>
            </a:r>
            <a:r>
              <a:rPr dirty="0" sz="2400" spc="-180" b="1">
                <a:latin typeface="Times New Roman"/>
                <a:cs typeface="Times New Roman"/>
              </a:rPr>
              <a:t>r</a:t>
            </a:r>
            <a:r>
              <a:rPr dirty="0" sz="2400" spc="-110" b="1">
                <a:latin typeface="Times New Roman"/>
                <a:cs typeface="Times New Roman"/>
              </a:rPr>
              <a:t>a</a:t>
            </a:r>
            <a:r>
              <a:rPr dirty="0" sz="2400" spc="-60" b="1">
                <a:latin typeface="Times New Roman"/>
                <a:cs typeface="Times New Roman"/>
              </a:rPr>
              <a:t>p</a:t>
            </a:r>
            <a:r>
              <a:rPr dirty="0" sz="2400" spc="5" b="1">
                <a:latin typeface="Times New Roman"/>
                <a:cs typeface="Times New Roman"/>
              </a:rPr>
              <a:t>h</a:t>
            </a:r>
            <a:r>
              <a:rPr dirty="0" sz="2400" spc="20" b="1">
                <a:latin typeface="Times New Roman"/>
                <a:cs typeface="Times New Roman"/>
              </a:rPr>
              <a:t>i</a:t>
            </a:r>
            <a:r>
              <a:rPr dirty="0" sz="2400" spc="-25" b="1">
                <a:latin typeface="Times New Roman"/>
                <a:cs typeface="Times New Roman"/>
              </a:rPr>
              <a:t>c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</a:t>
            </a:r>
            <a:r>
              <a:rPr dirty="0" sz="2400" spc="-25" b="1">
                <a:latin typeface="Times New Roman"/>
                <a:cs typeface="Times New Roman"/>
              </a:rPr>
              <a:t>u</a:t>
            </a:r>
            <a:r>
              <a:rPr dirty="0" sz="2400" spc="-15" b="1">
                <a:latin typeface="Times New Roman"/>
                <a:cs typeface="Times New Roman"/>
              </a:rPr>
              <a:t>c</a:t>
            </a:r>
            <a:r>
              <a:rPr dirty="0" sz="2400" spc="5" b="1">
                <a:latin typeface="Times New Roman"/>
                <a:cs typeface="Times New Roman"/>
              </a:rPr>
              <a:t>h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-110" b="1">
                <a:latin typeface="Times New Roman"/>
                <a:cs typeface="Times New Roman"/>
              </a:rPr>
              <a:t>a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g</a:t>
            </a:r>
            <a:r>
              <a:rPr dirty="0" sz="2400" spc="10" b="1">
                <a:latin typeface="Times New Roman"/>
                <a:cs typeface="Times New Roman"/>
              </a:rPr>
              <a:t>e</a:t>
            </a:r>
            <a:r>
              <a:rPr dirty="0" sz="2400" spc="15" b="1">
                <a:latin typeface="Times New Roman"/>
                <a:cs typeface="Times New Roman"/>
              </a:rPr>
              <a:t>n</a:t>
            </a:r>
            <a:r>
              <a:rPr dirty="0" sz="2400" spc="-50" b="1">
                <a:latin typeface="Times New Roman"/>
                <a:cs typeface="Times New Roman"/>
              </a:rPr>
              <a:t>d</a:t>
            </a:r>
            <a:r>
              <a:rPr dirty="0" sz="2400" spc="10" b="1">
                <a:latin typeface="Times New Roman"/>
                <a:cs typeface="Times New Roman"/>
              </a:rPr>
              <a:t>e</a:t>
            </a:r>
            <a:r>
              <a:rPr dirty="0" sz="2400" spc="-335" b="1">
                <a:latin typeface="Times New Roman"/>
                <a:cs typeface="Times New Roman"/>
              </a:rPr>
              <a:t>r</a:t>
            </a:r>
            <a:r>
              <a:rPr dirty="0" sz="2400" spc="70" b="1">
                <a:latin typeface="Times New Roman"/>
                <a:cs typeface="Times New Roman"/>
              </a:rPr>
              <a:t>,  </a:t>
            </a:r>
            <a:r>
              <a:rPr dirty="0" sz="2400" spc="-10" b="1">
                <a:latin typeface="Times New Roman"/>
                <a:cs typeface="Times New Roman"/>
              </a:rPr>
              <a:t>s</a:t>
            </a:r>
            <a:r>
              <a:rPr dirty="0" sz="2400" spc="-110" b="1">
                <a:latin typeface="Times New Roman"/>
                <a:cs typeface="Times New Roman"/>
              </a:rPr>
              <a:t>a</a:t>
            </a:r>
            <a:r>
              <a:rPr dirty="0" sz="2400" spc="20" b="1">
                <a:latin typeface="Times New Roman"/>
                <a:cs typeface="Times New Roman"/>
              </a:rPr>
              <a:t>l</a:t>
            </a:r>
            <a:r>
              <a:rPr dirty="0" sz="2400" spc="-110" b="1">
                <a:latin typeface="Times New Roman"/>
                <a:cs typeface="Times New Roman"/>
              </a:rPr>
              <a:t>a</a:t>
            </a:r>
            <a:r>
              <a:rPr dirty="0" sz="2400" spc="-75" b="1">
                <a:latin typeface="Times New Roman"/>
                <a:cs typeface="Times New Roman"/>
              </a:rPr>
              <a:t>r</a:t>
            </a:r>
            <a:r>
              <a:rPr dirty="0" sz="2400" spc="-350" b="1">
                <a:latin typeface="Times New Roman"/>
                <a:cs typeface="Times New Roman"/>
              </a:rPr>
              <a:t>y</a:t>
            </a:r>
            <a:r>
              <a:rPr dirty="0" sz="2400" spc="70" b="1">
                <a:latin typeface="Times New Roman"/>
                <a:cs typeface="Times New Roman"/>
              </a:rPr>
              <a:t>,</a:t>
            </a:r>
            <a:r>
              <a:rPr dirty="0" sz="2400" spc="-200" b="1">
                <a:latin typeface="Times New Roman"/>
                <a:cs typeface="Times New Roman"/>
              </a:rPr>
              <a:t> </a:t>
            </a:r>
            <a:r>
              <a:rPr dirty="0" sz="2400" spc="10" b="1">
                <a:latin typeface="Times New Roman"/>
                <a:cs typeface="Times New Roman"/>
              </a:rPr>
              <a:t>e</a:t>
            </a:r>
            <a:r>
              <a:rPr dirty="0" sz="2400" spc="-30" b="1">
                <a:latin typeface="Times New Roman"/>
                <a:cs typeface="Times New Roman"/>
              </a:rPr>
              <a:t>m</a:t>
            </a:r>
            <a:r>
              <a:rPr dirty="0" sz="2400" spc="-45" b="1">
                <a:latin typeface="Times New Roman"/>
                <a:cs typeface="Times New Roman"/>
              </a:rPr>
              <a:t>p</a:t>
            </a:r>
            <a:r>
              <a:rPr dirty="0" sz="2400" spc="20" b="1">
                <a:latin typeface="Times New Roman"/>
                <a:cs typeface="Times New Roman"/>
              </a:rPr>
              <a:t>l</a:t>
            </a:r>
            <a:r>
              <a:rPr dirty="0" sz="2400" spc="70" b="1">
                <a:latin typeface="Times New Roman"/>
                <a:cs typeface="Times New Roman"/>
              </a:rPr>
              <a:t>o</a:t>
            </a:r>
            <a:r>
              <a:rPr dirty="0" sz="2400" spc="-175" b="1">
                <a:latin typeface="Times New Roman"/>
                <a:cs typeface="Times New Roman"/>
              </a:rPr>
              <a:t>y</a:t>
            </a:r>
            <a:r>
              <a:rPr dirty="0" sz="2400" spc="10" b="1">
                <a:latin typeface="Times New Roman"/>
                <a:cs typeface="Times New Roman"/>
              </a:rPr>
              <a:t>e</a:t>
            </a:r>
            <a:r>
              <a:rPr dirty="0" sz="2400" spc="15" b="1">
                <a:latin typeface="Times New Roman"/>
                <a:cs typeface="Times New Roman"/>
              </a:rPr>
              <a:t>e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50" b="1">
                <a:latin typeface="Times New Roman"/>
                <a:cs typeface="Times New Roman"/>
              </a:rPr>
              <a:t>t</a:t>
            </a:r>
            <a:r>
              <a:rPr dirty="0" sz="2400" spc="-125" b="1">
                <a:latin typeface="Times New Roman"/>
                <a:cs typeface="Times New Roman"/>
              </a:rPr>
              <a:t>y</a:t>
            </a:r>
            <a:r>
              <a:rPr dirty="0" sz="2400" spc="-45" b="1">
                <a:latin typeface="Times New Roman"/>
                <a:cs typeface="Times New Roman"/>
              </a:rPr>
              <a:t>p</a:t>
            </a:r>
            <a:r>
              <a:rPr dirty="0" sz="2400" spc="15" b="1">
                <a:latin typeface="Times New Roman"/>
                <a:cs typeface="Times New Roman"/>
              </a:rPr>
              <a:t>e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10" b="1">
                <a:latin typeface="Times New Roman"/>
                <a:cs typeface="Times New Roman"/>
              </a:rPr>
              <a:t>a</a:t>
            </a:r>
            <a:r>
              <a:rPr dirty="0" sz="2400" spc="15" b="1">
                <a:latin typeface="Times New Roman"/>
                <a:cs typeface="Times New Roman"/>
              </a:rPr>
              <a:t>n</a:t>
            </a:r>
            <a:r>
              <a:rPr dirty="0" sz="2400" spc="-45" b="1">
                <a:latin typeface="Times New Roman"/>
                <a:cs typeface="Times New Roman"/>
              </a:rPr>
              <a:t>d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20" b="1">
                <a:latin typeface="Times New Roman"/>
                <a:cs typeface="Times New Roman"/>
              </a:rPr>
              <a:t>w</a:t>
            </a:r>
            <a:r>
              <a:rPr dirty="0" sz="2400" spc="60" b="1">
                <a:latin typeface="Times New Roman"/>
                <a:cs typeface="Times New Roman"/>
              </a:rPr>
              <a:t>o</a:t>
            </a:r>
            <a:r>
              <a:rPr dirty="0" sz="2400" spc="-180" b="1">
                <a:latin typeface="Times New Roman"/>
                <a:cs typeface="Times New Roman"/>
              </a:rPr>
              <a:t>r</a:t>
            </a:r>
            <a:r>
              <a:rPr dirty="0" sz="2400" spc="-80" b="1">
                <a:latin typeface="Times New Roman"/>
                <a:cs typeface="Times New Roman"/>
              </a:rPr>
              <a:t>k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20" b="1">
                <a:latin typeface="Times New Roman"/>
                <a:cs typeface="Times New Roman"/>
              </a:rPr>
              <a:t>l</a:t>
            </a:r>
            <a:r>
              <a:rPr dirty="0" sz="2400" spc="60" b="1">
                <a:latin typeface="Times New Roman"/>
                <a:cs typeface="Times New Roman"/>
              </a:rPr>
              <a:t>o</a:t>
            </a:r>
            <a:r>
              <a:rPr dirty="0" sz="2400" spc="-5" b="1">
                <a:latin typeface="Times New Roman"/>
                <a:cs typeface="Times New Roman"/>
              </a:rPr>
              <a:t>c</a:t>
            </a:r>
            <a:r>
              <a:rPr dirty="0" sz="2400" spc="-110" b="1">
                <a:latin typeface="Times New Roman"/>
                <a:cs typeface="Times New Roman"/>
              </a:rPr>
              <a:t>a</a:t>
            </a:r>
            <a:r>
              <a:rPr dirty="0" sz="2400" spc="25" b="1">
                <a:latin typeface="Times New Roman"/>
                <a:cs typeface="Times New Roman"/>
              </a:rPr>
              <a:t>t</a:t>
            </a:r>
            <a:r>
              <a:rPr dirty="0" sz="2400" spc="20" b="1">
                <a:latin typeface="Times New Roman"/>
                <a:cs typeface="Times New Roman"/>
              </a:rPr>
              <a:t>i</a:t>
            </a:r>
            <a:r>
              <a:rPr dirty="0" sz="2400" spc="60" b="1">
                <a:latin typeface="Times New Roman"/>
                <a:cs typeface="Times New Roman"/>
              </a:rPr>
              <a:t>o</a:t>
            </a:r>
            <a:r>
              <a:rPr dirty="0" sz="2400" spc="20" b="1">
                <a:latin typeface="Times New Roman"/>
                <a:cs typeface="Times New Roman"/>
              </a:rPr>
              <a:t>n</a:t>
            </a:r>
            <a:r>
              <a:rPr dirty="0" sz="2400" spc="-235" b="1">
                <a:latin typeface="Times New Roman"/>
                <a:cs typeface="Times New Roman"/>
              </a:rPr>
              <a:t> </a:t>
            </a:r>
            <a:r>
              <a:rPr dirty="0" sz="2400" spc="235" b="1">
                <a:latin typeface="Times New Roman"/>
                <a:cs typeface="Times New Roman"/>
              </a:rPr>
              <a:t>T</a:t>
            </a:r>
            <a:r>
              <a:rPr dirty="0" sz="2400" spc="5" b="1">
                <a:latin typeface="Times New Roman"/>
                <a:cs typeface="Times New Roman"/>
              </a:rPr>
              <a:t>h</a:t>
            </a:r>
            <a:r>
              <a:rPr dirty="0" sz="2400" spc="20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s  </a:t>
            </a:r>
            <a:r>
              <a:rPr dirty="0" sz="2400" spc="20" b="1">
                <a:latin typeface="Times New Roman"/>
                <a:cs typeface="Times New Roman"/>
              </a:rPr>
              <a:t>i</a:t>
            </a:r>
            <a:r>
              <a:rPr dirty="0" sz="2400" spc="15" b="1">
                <a:latin typeface="Times New Roman"/>
                <a:cs typeface="Times New Roman"/>
              </a:rPr>
              <a:t>n</a:t>
            </a:r>
            <a:r>
              <a:rPr dirty="0" sz="2400" spc="-15" b="1">
                <a:latin typeface="Times New Roman"/>
                <a:cs typeface="Times New Roman"/>
              </a:rPr>
              <a:t>f</a:t>
            </a:r>
            <a:r>
              <a:rPr dirty="0" sz="2400" spc="60" b="1">
                <a:latin typeface="Times New Roman"/>
                <a:cs typeface="Times New Roman"/>
              </a:rPr>
              <a:t>o</a:t>
            </a:r>
            <a:r>
              <a:rPr dirty="0" sz="2400" spc="-145" b="1">
                <a:latin typeface="Times New Roman"/>
                <a:cs typeface="Times New Roman"/>
              </a:rPr>
              <a:t>r</a:t>
            </a:r>
            <a:r>
              <a:rPr dirty="0" sz="2400" spc="-30" b="1">
                <a:latin typeface="Times New Roman"/>
                <a:cs typeface="Times New Roman"/>
              </a:rPr>
              <a:t>m</a:t>
            </a:r>
            <a:r>
              <a:rPr dirty="0" sz="2400" spc="-110" b="1">
                <a:latin typeface="Times New Roman"/>
                <a:cs typeface="Times New Roman"/>
              </a:rPr>
              <a:t>a</a:t>
            </a:r>
            <a:r>
              <a:rPr dirty="0" sz="2400" spc="25" b="1">
                <a:latin typeface="Times New Roman"/>
                <a:cs typeface="Times New Roman"/>
              </a:rPr>
              <a:t>t</a:t>
            </a:r>
            <a:r>
              <a:rPr dirty="0" sz="2400" spc="20" b="1">
                <a:latin typeface="Times New Roman"/>
                <a:cs typeface="Times New Roman"/>
              </a:rPr>
              <a:t>i</a:t>
            </a:r>
            <a:r>
              <a:rPr dirty="0" sz="2400" spc="60" b="1">
                <a:latin typeface="Times New Roman"/>
                <a:cs typeface="Times New Roman"/>
              </a:rPr>
              <a:t>o</a:t>
            </a:r>
            <a:r>
              <a:rPr dirty="0" sz="2400" spc="20" b="1">
                <a:latin typeface="Times New Roman"/>
                <a:cs typeface="Times New Roman"/>
              </a:rPr>
              <a:t>n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20" b="1">
                <a:latin typeface="Times New Roman"/>
                <a:cs typeface="Times New Roman"/>
              </a:rPr>
              <a:t>i</a:t>
            </a:r>
            <a:r>
              <a:rPr dirty="0" sz="2400" spc="-5" b="1">
                <a:latin typeface="Times New Roman"/>
                <a:cs typeface="Times New Roman"/>
              </a:rPr>
              <a:t>s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c</a:t>
            </a:r>
            <a:r>
              <a:rPr dirty="0" sz="2400" spc="-125" b="1">
                <a:latin typeface="Times New Roman"/>
                <a:cs typeface="Times New Roman"/>
              </a:rPr>
              <a:t>r</a:t>
            </a:r>
            <a:r>
              <a:rPr dirty="0" sz="2400" spc="-25" b="1">
                <a:latin typeface="Times New Roman"/>
                <a:cs typeface="Times New Roman"/>
              </a:rPr>
              <a:t>u</a:t>
            </a:r>
            <a:r>
              <a:rPr dirty="0" sz="2400" spc="-25" b="1">
                <a:latin typeface="Times New Roman"/>
                <a:cs typeface="Times New Roman"/>
              </a:rPr>
              <a:t>c</a:t>
            </a:r>
            <a:r>
              <a:rPr dirty="0" sz="2400" spc="20" b="1">
                <a:latin typeface="Times New Roman"/>
                <a:cs typeface="Times New Roman"/>
              </a:rPr>
              <a:t>i</a:t>
            </a:r>
            <a:r>
              <a:rPr dirty="0" sz="2400" spc="-110" b="1">
                <a:latin typeface="Times New Roman"/>
                <a:cs typeface="Times New Roman"/>
              </a:rPr>
              <a:t>a</a:t>
            </a:r>
            <a:r>
              <a:rPr dirty="0" sz="2400" spc="25" b="1">
                <a:latin typeface="Times New Roman"/>
                <a:cs typeface="Times New Roman"/>
              </a:rPr>
              <a:t>l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f</a:t>
            </a:r>
            <a:r>
              <a:rPr dirty="0" sz="2400" spc="60" b="1">
                <a:latin typeface="Times New Roman"/>
                <a:cs typeface="Times New Roman"/>
              </a:rPr>
              <a:t>o</a:t>
            </a:r>
            <a:r>
              <a:rPr dirty="0" sz="2400" spc="-190" b="1">
                <a:latin typeface="Times New Roman"/>
                <a:cs typeface="Times New Roman"/>
              </a:rPr>
              <a:t>r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u</a:t>
            </a:r>
            <a:r>
              <a:rPr dirty="0" sz="2400" spc="15" b="1">
                <a:latin typeface="Times New Roman"/>
                <a:cs typeface="Times New Roman"/>
              </a:rPr>
              <a:t>n</a:t>
            </a:r>
            <a:r>
              <a:rPr dirty="0" sz="2400" spc="-50" b="1">
                <a:latin typeface="Times New Roman"/>
                <a:cs typeface="Times New Roman"/>
              </a:rPr>
              <a:t>d</a:t>
            </a:r>
            <a:r>
              <a:rPr dirty="0" sz="2400" spc="10" b="1">
                <a:latin typeface="Times New Roman"/>
                <a:cs typeface="Times New Roman"/>
              </a:rPr>
              <a:t>e</a:t>
            </a:r>
            <a:r>
              <a:rPr dirty="0" sz="2400" spc="-190" b="1">
                <a:latin typeface="Times New Roman"/>
                <a:cs typeface="Times New Roman"/>
              </a:rPr>
              <a:t>r</a:t>
            </a:r>
            <a:r>
              <a:rPr dirty="0" sz="2400" spc="-10" b="1">
                <a:latin typeface="Times New Roman"/>
                <a:cs typeface="Times New Roman"/>
              </a:rPr>
              <a:t>s</a:t>
            </a:r>
            <a:r>
              <a:rPr dirty="0" sz="2400" spc="15" b="1">
                <a:latin typeface="Times New Roman"/>
                <a:cs typeface="Times New Roman"/>
              </a:rPr>
              <a:t>t</a:t>
            </a:r>
            <a:r>
              <a:rPr dirty="0" sz="2400" spc="-110" b="1">
                <a:latin typeface="Times New Roman"/>
                <a:cs typeface="Times New Roman"/>
              </a:rPr>
              <a:t>a</a:t>
            </a:r>
            <a:r>
              <a:rPr dirty="0" sz="2400" spc="15" b="1">
                <a:latin typeface="Times New Roman"/>
                <a:cs typeface="Times New Roman"/>
              </a:rPr>
              <a:t>n</a:t>
            </a:r>
            <a:r>
              <a:rPr dirty="0" sz="2400" spc="-50" b="1">
                <a:latin typeface="Times New Roman"/>
                <a:cs typeface="Times New Roman"/>
              </a:rPr>
              <a:t>d</a:t>
            </a:r>
            <a:r>
              <a:rPr dirty="0" sz="2400" spc="20" b="1">
                <a:latin typeface="Times New Roman"/>
                <a:cs typeface="Times New Roman"/>
              </a:rPr>
              <a:t>i</a:t>
            </a:r>
            <a:r>
              <a:rPr dirty="0" sz="2400" spc="15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Times New Roman"/>
                <a:cs typeface="Times New Roman"/>
              </a:rPr>
              <a:t>g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15" b="1">
                <a:latin typeface="Times New Roman"/>
                <a:cs typeface="Times New Roman"/>
              </a:rPr>
              <a:t>t</a:t>
            </a:r>
            <a:r>
              <a:rPr dirty="0" sz="2400" spc="5" b="1">
                <a:latin typeface="Times New Roman"/>
                <a:cs typeface="Times New Roman"/>
              </a:rPr>
              <a:t>h</a:t>
            </a:r>
            <a:r>
              <a:rPr dirty="0" sz="2400" spc="15" b="1">
                <a:latin typeface="Times New Roman"/>
                <a:cs typeface="Times New Roman"/>
              </a:rPr>
              <a:t>e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d</a:t>
            </a:r>
            <a:r>
              <a:rPr dirty="0" sz="2400" spc="20" b="1">
                <a:latin typeface="Times New Roman"/>
                <a:cs typeface="Times New Roman"/>
              </a:rPr>
              <a:t>i</a:t>
            </a:r>
            <a:r>
              <a:rPr dirty="0" sz="2400" spc="-80" b="1">
                <a:latin typeface="Times New Roman"/>
                <a:cs typeface="Times New Roman"/>
              </a:rPr>
              <a:t>v</a:t>
            </a:r>
            <a:r>
              <a:rPr dirty="0" sz="2400" spc="10" b="1">
                <a:latin typeface="Times New Roman"/>
                <a:cs typeface="Times New Roman"/>
              </a:rPr>
              <a:t>e</a:t>
            </a:r>
            <a:r>
              <a:rPr dirty="0" sz="2400" spc="-190" b="1">
                <a:latin typeface="Times New Roman"/>
                <a:cs typeface="Times New Roman"/>
              </a:rPr>
              <a:t>r</a:t>
            </a:r>
            <a:r>
              <a:rPr dirty="0" sz="2400" spc="-10" b="1">
                <a:latin typeface="Times New Roman"/>
                <a:cs typeface="Times New Roman"/>
              </a:rPr>
              <a:t>s</a:t>
            </a:r>
            <a:r>
              <a:rPr dirty="0" sz="2400" spc="20" b="1">
                <a:latin typeface="Times New Roman"/>
                <a:cs typeface="Times New Roman"/>
              </a:rPr>
              <a:t>i</a:t>
            </a:r>
            <a:r>
              <a:rPr dirty="0" sz="2400" spc="50" b="1">
                <a:latin typeface="Times New Roman"/>
                <a:cs typeface="Times New Roman"/>
              </a:rPr>
              <a:t>t</a:t>
            </a:r>
            <a:r>
              <a:rPr dirty="0" sz="2400" spc="-95" b="1">
                <a:latin typeface="Times New Roman"/>
                <a:cs typeface="Times New Roman"/>
              </a:rPr>
              <a:t>y  </a:t>
            </a:r>
            <a:r>
              <a:rPr dirty="0" sz="2400" spc="-45" b="1">
                <a:latin typeface="Times New Roman"/>
                <a:cs typeface="Times New Roman"/>
              </a:rPr>
              <a:t>and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30" b="1">
                <a:latin typeface="Times New Roman"/>
                <a:cs typeface="Times New Roman"/>
              </a:rPr>
              <a:t>experience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level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within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15" b="1">
                <a:latin typeface="Times New Roman"/>
                <a:cs typeface="Times New Roman"/>
              </a:rPr>
              <a:t>the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organization.</a:t>
            </a:r>
            <a:endParaRPr sz="2400">
              <a:latin typeface="Times New Roman"/>
              <a:cs typeface="Times New Roman"/>
            </a:endParaRPr>
          </a:p>
          <a:p>
            <a:pPr marL="12700" marR="5080" indent="412750">
              <a:lnSpc>
                <a:spcPct val="100000"/>
              </a:lnSpc>
            </a:pPr>
            <a:r>
              <a:rPr dirty="0" sz="2400" spc="85" b="1">
                <a:latin typeface="Times New Roman"/>
                <a:cs typeface="Times New Roman"/>
              </a:rPr>
              <a:t>The </a:t>
            </a:r>
            <a:r>
              <a:rPr dirty="0" sz="2400" spc="-35" b="1">
                <a:latin typeface="Times New Roman"/>
                <a:cs typeface="Times New Roman"/>
              </a:rPr>
              <a:t>analysis aids </a:t>
            </a:r>
            <a:r>
              <a:rPr dirty="0" sz="2400" spc="20" b="1">
                <a:latin typeface="Times New Roman"/>
                <a:cs typeface="Times New Roman"/>
              </a:rPr>
              <a:t>in </a:t>
            </a:r>
            <a:r>
              <a:rPr dirty="0" sz="2400" spc="-55" b="1">
                <a:latin typeface="Times New Roman"/>
                <a:cs typeface="Times New Roman"/>
              </a:rPr>
              <a:t>workforce </a:t>
            </a:r>
            <a:r>
              <a:rPr dirty="0" sz="2400" spc="-10" b="1">
                <a:latin typeface="Times New Roman"/>
                <a:cs typeface="Times New Roman"/>
              </a:rPr>
              <a:t>planning </a:t>
            </a:r>
            <a:r>
              <a:rPr dirty="0" sz="2400" spc="-105" b="1">
                <a:latin typeface="Times New Roman"/>
                <a:cs typeface="Times New Roman"/>
              </a:rPr>
              <a:t>by 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forecasting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-40" b="1">
                <a:latin typeface="Times New Roman"/>
                <a:cs typeface="Times New Roman"/>
              </a:rPr>
              <a:t>future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staffing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needs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-45" b="1">
                <a:latin typeface="Times New Roman"/>
                <a:cs typeface="Times New Roman"/>
              </a:rPr>
              <a:t>based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 spc="40" b="1">
                <a:latin typeface="Times New Roman"/>
                <a:cs typeface="Times New Roman"/>
              </a:rPr>
              <a:t>on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current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trends 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45" b="1">
                <a:latin typeface="Times New Roman"/>
                <a:cs typeface="Times New Roman"/>
              </a:rPr>
              <a:t>and </a:t>
            </a:r>
            <a:r>
              <a:rPr dirty="0" sz="2400" spc="-15" b="1">
                <a:latin typeface="Times New Roman"/>
                <a:cs typeface="Times New Roman"/>
              </a:rPr>
              <a:t>organizational </a:t>
            </a:r>
            <a:r>
              <a:rPr dirty="0" sz="2400" spc="-25" b="1">
                <a:latin typeface="Times New Roman"/>
                <a:cs typeface="Times New Roman"/>
              </a:rPr>
              <a:t>growth </a:t>
            </a:r>
            <a:r>
              <a:rPr dirty="0" sz="2400" spc="-15" b="1">
                <a:latin typeface="Times New Roman"/>
                <a:cs typeface="Times New Roman"/>
              </a:rPr>
              <a:t>projections. </a:t>
            </a:r>
            <a:r>
              <a:rPr dirty="0" sz="2400" spc="65" b="1">
                <a:latin typeface="Times New Roman"/>
                <a:cs typeface="Times New Roman"/>
              </a:rPr>
              <a:t>This </a:t>
            </a:r>
            <a:r>
              <a:rPr dirty="0" sz="2400" spc="-20" b="1">
                <a:latin typeface="Times New Roman"/>
                <a:cs typeface="Times New Roman"/>
              </a:rPr>
              <a:t>enables 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better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preparation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for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scaling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operations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-65" b="1">
                <a:latin typeface="Times New Roman"/>
                <a:cs typeface="Times New Roman"/>
              </a:rPr>
              <a:t>or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restructuring </a:t>
            </a:r>
            <a:r>
              <a:rPr dirty="0" sz="2400" spc="-585" b="1">
                <a:latin typeface="Times New Roman"/>
                <a:cs typeface="Times New Roman"/>
              </a:rPr>
              <a:t> </a:t>
            </a:r>
            <a:r>
              <a:rPr dirty="0" sz="2400" spc="15" b="1">
                <a:latin typeface="Times New Roman"/>
                <a:cs typeface="Times New Roman"/>
              </a:rPr>
              <a:t>the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spc="-55" b="1">
                <a:latin typeface="Times New Roman"/>
                <a:cs typeface="Times New Roman"/>
              </a:rPr>
              <a:t>workforce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775" y="811847"/>
            <a:ext cx="3892550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b="1">
                <a:latin typeface="Trebuchet MS"/>
                <a:cs typeface="Trebuchet MS"/>
              </a:rPr>
              <a:t>PROJECT</a:t>
            </a:r>
            <a:r>
              <a:rPr dirty="0" sz="4250" spc="-145" b="1">
                <a:latin typeface="Trebuchet MS"/>
                <a:cs typeface="Trebuchet MS"/>
              </a:rPr>
              <a:t> </a:t>
            </a:r>
            <a:r>
              <a:rPr dirty="0" sz="4250" spc="15" b="1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6263" y="2121369"/>
            <a:ext cx="7754620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4400" spc="-5" b="1">
                <a:solidFill>
                  <a:srgbClr val="0F0F0F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15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F0F0F"/>
                </a:solidFill>
                <a:latin typeface="Times New Roman"/>
                <a:cs typeface="Times New Roman"/>
              </a:rPr>
              <a:t>Performance</a:t>
            </a:r>
            <a:r>
              <a:rPr dirty="0" sz="4400" spc="-260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F0F0F"/>
                </a:solidFill>
                <a:latin typeface="Times New Roman"/>
                <a:cs typeface="Times New Roman"/>
              </a:rPr>
              <a:t>Analysis </a:t>
            </a:r>
            <a:r>
              <a:rPr dirty="0" sz="4400" spc="-1085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F0F0F"/>
                </a:solidFill>
                <a:latin typeface="Times New Roman"/>
                <a:cs typeface="Times New Roman"/>
              </a:rPr>
              <a:t>using</a:t>
            </a:r>
            <a:r>
              <a:rPr dirty="0" sz="4400" spc="-10" b="1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4400" spc="-5" b="1">
                <a:solidFill>
                  <a:srgbClr val="0F0F0F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9270"/>
            <a:chOff x="0" y="0"/>
            <a:chExt cx="12192000" cy="6859270"/>
          </a:xfrm>
        </p:grpSpPr>
        <p:sp>
          <p:nvSpPr>
            <p:cNvPr id="3" name="object 3"/>
            <p:cNvSpPr/>
            <p:nvPr/>
          </p:nvSpPr>
          <p:spPr>
            <a:xfrm>
              <a:off x="0" y="28575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0" y="6829425"/>
                  </a:moveTo>
                  <a:lnTo>
                    <a:pt x="12192000" y="682942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829425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6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447675" y="2847975"/>
                  </a:moveTo>
                  <a:lnTo>
                    <a:pt x="0" y="2847975"/>
                  </a:lnTo>
                  <a:lnTo>
                    <a:pt x="0" y="0"/>
                  </a:lnTo>
                  <a:lnTo>
                    <a:pt x="447675" y="2847975"/>
                  </a:lnTo>
                  <a:close/>
                </a:path>
              </a:pathLst>
            </a:custGeom>
            <a:solidFill>
              <a:srgbClr val="5FC9E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2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2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244" y="447675"/>
            <a:ext cx="11611610" cy="6381750"/>
            <a:chOff x="47244" y="447675"/>
            <a:chExt cx="11611610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361950"/>
                  </a:moveTo>
                  <a:lnTo>
                    <a:pt x="132867" y="355485"/>
                  </a:lnTo>
                  <a:lnTo>
                    <a:pt x="89636" y="337235"/>
                  </a:lnTo>
                  <a:lnTo>
                    <a:pt x="53009" y="308940"/>
                  </a:lnTo>
                  <a:lnTo>
                    <a:pt x="24701" y="272313"/>
                  </a:lnTo>
                  <a:lnTo>
                    <a:pt x="6464" y="229082"/>
                  </a:lnTo>
                  <a:lnTo>
                    <a:pt x="0" y="180975"/>
                  </a:lnTo>
                  <a:lnTo>
                    <a:pt x="6464" y="132867"/>
                  </a:lnTo>
                  <a:lnTo>
                    <a:pt x="24701" y="89636"/>
                  </a:lnTo>
                  <a:lnTo>
                    <a:pt x="53009" y="53009"/>
                  </a:lnTo>
                  <a:lnTo>
                    <a:pt x="89636" y="24714"/>
                  </a:lnTo>
                  <a:lnTo>
                    <a:pt x="132867" y="6464"/>
                  </a:lnTo>
                  <a:lnTo>
                    <a:pt x="180975" y="0"/>
                  </a:lnTo>
                  <a:lnTo>
                    <a:pt x="229082" y="6464"/>
                  </a:lnTo>
                  <a:lnTo>
                    <a:pt x="272313" y="24714"/>
                  </a:lnTo>
                  <a:lnTo>
                    <a:pt x="308940" y="53009"/>
                  </a:lnTo>
                  <a:lnTo>
                    <a:pt x="337235" y="89636"/>
                  </a:lnTo>
                  <a:lnTo>
                    <a:pt x="355485" y="132867"/>
                  </a:lnTo>
                  <a:lnTo>
                    <a:pt x="361950" y="180975"/>
                  </a:lnTo>
                  <a:lnTo>
                    <a:pt x="355485" y="229082"/>
                  </a:lnTo>
                  <a:lnTo>
                    <a:pt x="337235" y="272313"/>
                  </a:lnTo>
                  <a:lnTo>
                    <a:pt x="308940" y="308940"/>
                  </a:lnTo>
                  <a:lnTo>
                    <a:pt x="272313" y="337235"/>
                  </a:lnTo>
                  <a:lnTo>
                    <a:pt x="229082" y="355485"/>
                  </a:lnTo>
                  <a:lnTo>
                    <a:pt x="180975" y="36195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647700"/>
                  </a:moveTo>
                  <a:lnTo>
                    <a:pt x="276009" y="644182"/>
                  </a:lnTo>
                  <a:lnTo>
                    <a:pt x="230327" y="633984"/>
                  </a:lnTo>
                  <a:lnTo>
                    <a:pt x="187337" y="617601"/>
                  </a:lnTo>
                  <a:lnTo>
                    <a:pt x="147523" y="595528"/>
                  </a:lnTo>
                  <a:lnTo>
                    <a:pt x="111391" y="568261"/>
                  </a:lnTo>
                  <a:lnTo>
                    <a:pt x="79451" y="536321"/>
                  </a:lnTo>
                  <a:lnTo>
                    <a:pt x="52184" y="500189"/>
                  </a:lnTo>
                  <a:lnTo>
                    <a:pt x="30111" y="460375"/>
                  </a:lnTo>
                  <a:lnTo>
                    <a:pt x="13716" y="417385"/>
                  </a:lnTo>
                  <a:lnTo>
                    <a:pt x="3517" y="371703"/>
                  </a:lnTo>
                  <a:lnTo>
                    <a:pt x="0" y="323850"/>
                  </a:lnTo>
                  <a:lnTo>
                    <a:pt x="3517" y="275996"/>
                  </a:lnTo>
                  <a:lnTo>
                    <a:pt x="13716" y="230314"/>
                  </a:lnTo>
                  <a:lnTo>
                    <a:pt x="30111" y="187325"/>
                  </a:lnTo>
                  <a:lnTo>
                    <a:pt x="52184" y="147510"/>
                  </a:lnTo>
                  <a:lnTo>
                    <a:pt x="79451" y="111378"/>
                  </a:lnTo>
                  <a:lnTo>
                    <a:pt x="111391" y="79438"/>
                  </a:lnTo>
                  <a:lnTo>
                    <a:pt x="147523" y="52171"/>
                  </a:lnTo>
                  <a:lnTo>
                    <a:pt x="187337" y="30099"/>
                  </a:lnTo>
                  <a:lnTo>
                    <a:pt x="230327" y="13715"/>
                  </a:lnTo>
                  <a:lnTo>
                    <a:pt x="276009" y="3505"/>
                  </a:lnTo>
                  <a:lnTo>
                    <a:pt x="323850" y="0"/>
                  </a:lnTo>
                  <a:lnTo>
                    <a:pt x="371690" y="3505"/>
                  </a:lnTo>
                  <a:lnTo>
                    <a:pt x="417372" y="13715"/>
                  </a:lnTo>
                  <a:lnTo>
                    <a:pt x="460362" y="30099"/>
                  </a:lnTo>
                  <a:lnTo>
                    <a:pt x="500176" y="52171"/>
                  </a:lnTo>
                  <a:lnTo>
                    <a:pt x="536308" y="79438"/>
                  </a:lnTo>
                  <a:lnTo>
                    <a:pt x="568248" y="111378"/>
                  </a:lnTo>
                  <a:lnTo>
                    <a:pt x="595515" y="147510"/>
                  </a:lnTo>
                  <a:lnTo>
                    <a:pt x="617588" y="187325"/>
                  </a:lnTo>
                  <a:lnTo>
                    <a:pt x="633983" y="230314"/>
                  </a:lnTo>
                  <a:lnTo>
                    <a:pt x="644182" y="275996"/>
                  </a:lnTo>
                  <a:lnTo>
                    <a:pt x="647700" y="323850"/>
                  </a:lnTo>
                  <a:lnTo>
                    <a:pt x="644182" y="371703"/>
                  </a:lnTo>
                  <a:lnTo>
                    <a:pt x="633983" y="417385"/>
                  </a:lnTo>
                  <a:lnTo>
                    <a:pt x="617588" y="460375"/>
                  </a:lnTo>
                  <a:lnTo>
                    <a:pt x="595515" y="500189"/>
                  </a:lnTo>
                  <a:lnTo>
                    <a:pt x="568248" y="536321"/>
                  </a:lnTo>
                  <a:lnTo>
                    <a:pt x="536308" y="568261"/>
                  </a:lnTo>
                  <a:lnTo>
                    <a:pt x="500176" y="595528"/>
                  </a:lnTo>
                  <a:lnTo>
                    <a:pt x="460362" y="617601"/>
                  </a:lnTo>
                  <a:lnTo>
                    <a:pt x="417372" y="633984"/>
                  </a:lnTo>
                  <a:lnTo>
                    <a:pt x="371690" y="644182"/>
                  </a:lnTo>
                  <a:lnTo>
                    <a:pt x="323850" y="64770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812" y="6134100"/>
              <a:ext cx="248411" cy="2484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775" y="421259"/>
            <a:ext cx="23526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">
                <a:latin typeface="Trebuchet MS"/>
                <a:cs typeface="Trebuchet MS"/>
              </a:rPr>
              <a:t>A</a:t>
            </a:r>
            <a:r>
              <a:rPr dirty="0" spc="-5">
                <a:latin typeface="Trebuchet MS"/>
                <a:cs typeface="Trebuchet MS"/>
              </a:rPr>
              <a:t>G</a:t>
            </a:r>
            <a:r>
              <a:rPr dirty="0" spc="-40">
                <a:latin typeface="Trebuchet MS"/>
                <a:cs typeface="Trebuchet MS"/>
              </a:rPr>
              <a:t>E</a:t>
            </a:r>
            <a:r>
              <a:rPr dirty="0" spc="15">
                <a:latin typeface="Trebuchet MS"/>
                <a:cs typeface="Trebuchet MS"/>
              </a:rPr>
              <a:t>N</a:t>
            </a:r>
            <a:r>
              <a:rPr dirty="0">
                <a:latin typeface="Trebuchet MS"/>
                <a:cs typeface="Trebuchet MS"/>
              </a:rPr>
              <a:t>DA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588552" y="1480312"/>
            <a:ext cx="4471035" cy="3438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466215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1.Problem Statement </a:t>
            </a:r>
            <a:r>
              <a:rPr dirty="0" sz="2800" spc="-6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2.Project Overview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4.Our Solution and Proposition </a:t>
            </a:r>
            <a:r>
              <a:rPr dirty="0" sz="2800" spc="-6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5.Dataset Description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6.Modelling Approach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7.Results and Discussion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3520" cy="3533775"/>
            <a:chOff x="7991856" y="2933700"/>
            <a:chExt cx="2763520" cy="3533775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3011" cy="32583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39200" y="6143625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314325" y="0"/>
                  </a:lnTo>
                  <a:lnTo>
                    <a:pt x="314325" y="32385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57276"/>
            <a:ext cx="5629910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7325" algn="l"/>
              </a:tabLst>
            </a:pPr>
            <a:r>
              <a:rPr dirty="0" sz="4250" spc="5">
                <a:latin typeface="Trebuchet MS"/>
                <a:cs typeface="Trebuchet MS"/>
              </a:rPr>
              <a:t>PROBLEM	</a:t>
            </a:r>
            <a:r>
              <a:rPr dirty="0" sz="4250" spc="-9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85264" y="1927224"/>
            <a:ext cx="5454650" cy="276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Arial Black"/>
                <a:cs typeface="Arial Black"/>
              </a:rPr>
              <a:t>Employee </a:t>
            </a:r>
            <a:r>
              <a:rPr dirty="0" sz="2000">
                <a:latin typeface="Arial Black"/>
                <a:cs typeface="Arial Black"/>
              </a:rPr>
              <a:t>Performance Analysis </a:t>
            </a:r>
            <a:r>
              <a:rPr dirty="0" sz="2000" spc="-5">
                <a:latin typeface="Arial Black"/>
                <a:cs typeface="Arial Black"/>
              </a:rPr>
              <a:t>is </a:t>
            </a:r>
            <a:r>
              <a:rPr dirty="0" sz="2000">
                <a:latin typeface="Arial Black"/>
                <a:cs typeface="Arial Black"/>
              </a:rPr>
              <a:t> </a:t>
            </a:r>
            <a:r>
              <a:rPr dirty="0" sz="2000" spc="-5">
                <a:latin typeface="Arial Black"/>
                <a:cs typeface="Arial Black"/>
              </a:rPr>
              <a:t>essential </a:t>
            </a:r>
            <a:r>
              <a:rPr dirty="0" sz="2000">
                <a:latin typeface="Arial Black"/>
                <a:cs typeface="Arial Black"/>
              </a:rPr>
              <a:t>to ensure </a:t>
            </a:r>
            <a:r>
              <a:rPr dirty="0" sz="2000" spc="-10">
                <a:latin typeface="Arial Black"/>
                <a:cs typeface="Arial Black"/>
              </a:rPr>
              <a:t>that employees </a:t>
            </a:r>
            <a:r>
              <a:rPr dirty="0" sz="2000" spc="10">
                <a:latin typeface="Arial Black"/>
                <a:cs typeface="Arial Black"/>
              </a:rPr>
              <a:t>are </a:t>
            </a:r>
            <a:r>
              <a:rPr dirty="0" sz="2000" spc="-655">
                <a:latin typeface="Arial Black"/>
                <a:cs typeface="Arial Black"/>
              </a:rPr>
              <a:t> </a:t>
            </a:r>
            <a:r>
              <a:rPr dirty="0" sz="2000" spc="-5">
                <a:latin typeface="Arial Black"/>
                <a:cs typeface="Arial Black"/>
              </a:rPr>
              <a:t>effectively </a:t>
            </a:r>
            <a:r>
              <a:rPr dirty="0" sz="2000">
                <a:latin typeface="Arial Black"/>
                <a:cs typeface="Arial Black"/>
              </a:rPr>
              <a:t>applying </a:t>
            </a:r>
            <a:r>
              <a:rPr dirty="0" sz="2000" spc="-5">
                <a:latin typeface="Arial Black"/>
                <a:cs typeface="Arial Black"/>
              </a:rPr>
              <a:t>their skills </a:t>
            </a:r>
            <a:r>
              <a:rPr dirty="0" sz="2000">
                <a:latin typeface="Arial Black"/>
                <a:cs typeface="Arial Black"/>
              </a:rPr>
              <a:t>and </a:t>
            </a:r>
            <a:r>
              <a:rPr dirty="0" sz="2000" spc="5">
                <a:latin typeface="Arial Black"/>
                <a:cs typeface="Arial Black"/>
              </a:rPr>
              <a:t> </a:t>
            </a:r>
            <a:r>
              <a:rPr dirty="0" sz="2000" spc="-5">
                <a:latin typeface="Arial Black"/>
                <a:cs typeface="Arial Black"/>
              </a:rPr>
              <a:t>contributing </a:t>
            </a:r>
            <a:r>
              <a:rPr dirty="0" sz="2000">
                <a:latin typeface="Arial Black"/>
                <a:cs typeface="Arial Black"/>
              </a:rPr>
              <a:t>to </a:t>
            </a:r>
            <a:r>
              <a:rPr dirty="0" sz="2000" spc="-5">
                <a:latin typeface="Arial Black"/>
                <a:cs typeface="Arial Black"/>
              </a:rPr>
              <a:t>organizational </a:t>
            </a:r>
            <a:r>
              <a:rPr dirty="0" sz="2000">
                <a:latin typeface="Arial Black"/>
                <a:cs typeface="Arial Black"/>
              </a:rPr>
              <a:t> goals.This analysis enables </a:t>
            </a:r>
            <a:r>
              <a:rPr dirty="0" sz="2000" spc="5">
                <a:latin typeface="Arial Black"/>
                <a:cs typeface="Arial Black"/>
              </a:rPr>
              <a:t> </a:t>
            </a:r>
            <a:r>
              <a:rPr dirty="0" sz="2000" spc="-5">
                <a:latin typeface="Arial Black"/>
                <a:cs typeface="Arial Black"/>
              </a:rPr>
              <a:t>organizations</a:t>
            </a:r>
            <a:r>
              <a:rPr dirty="0" sz="2000" spc="-1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to </a:t>
            </a:r>
            <a:r>
              <a:rPr dirty="0" sz="2000" spc="-5">
                <a:latin typeface="Arial Black"/>
                <a:cs typeface="Arial Black"/>
              </a:rPr>
              <a:t>optimize</a:t>
            </a:r>
            <a:r>
              <a:rPr dirty="0" sz="2000">
                <a:latin typeface="Arial Black"/>
                <a:cs typeface="Arial Black"/>
              </a:rPr>
              <a:t> </a:t>
            </a:r>
            <a:r>
              <a:rPr dirty="0" sz="2000" spc="-15">
                <a:latin typeface="Arial Black"/>
                <a:cs typeface="Arial Black"/>
              </a:rPr>
              <a:t>productivity, </a:t>
            </a:r>
            <a:r>
              <a:rPr dirty="0" sz="2000" spc="-10">
                <a:latin typeface="Arial Black"/>
                <a:cs typeface="Arial Black"/>
              </a:rPr>
              <a:t> </a:t>
            </a:r>
            <a:r>
              <a:rPr dirty="0" sz="2000" spc="-5">
                <a:latin typeface="Arial Black"/>
                <a:cs typeface="Arial Black"/>
              </a:rPr>
              <a:t>enhance</a:t>
            </a:r>
            <a:r>
              <a:rPr dirty="0" sz="2000" spc="-10">
                <a:latin typeface="Arial Black"/>
                <a:cs typeface="Arial Black"/>
              </a:rPr>
              <a:t> employee</a:t>
            </a:r>
            <a:r>
              <a:rPr dirty="0" sz="2000" spc="-5">
                <a:latin typeface="Arial Black"/>
                <a:cs typeface="Arial Black"/>
              </a:rPr>
              <a:t> </a:t>
            </a:r>
            <a:r>
              <a:rPr dirty="0" sz="2000" spc="-10">
                <a:latin typeface="Arial Black"/>
                <a:cs typeface="Arial Black"/>
              </a:rPr>
              <a:t>satisfaction,</a:t>
            </a:r>
            <a:r>
              <a:rPr dirty="0" sz="2000" spc="-5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and </a:t>
            </a:r>
            <a:r>
              <a:rPr dirty="0" sz="2000" spc="5">
                <a:latin typeface="Arial Black"/>
                <a:cs typeface="Arial Black"/>
              </a:rPr>
              <a:t> </a:t>
            </a:r>
            <a:r>
              <a:rPr dirty="0" sz="2000" spc="-5">
                <a:latin typeface="Arial Black"/>
                <a:cs typeface="Arial Black"/>
              </a:rPr>
              <a:t>align </a:t>
            </a:r>
            <a:r>
              <a:rPr dirty="0" sz="2000" spc="5">
                <a:latin typeface="Arial Black"/>
                <a:cs typeface="Arial Black"/>
              </a:rPr>
              <a:t>performance </a:t>
            </a:r>
            <a:r>
              <a:rPr dirty="0" sz="2000">
                <a:latin typeface="Arial Black"/>
                <a:cs typeface="Arial Black"/>
              </a:rPr>
              <a:t>with strategic </a:t>
            </a:r>
            <a:r>
              <a:rPr dirty="0" sz="2000" spc="5">
                <a:latin typeface="Arial Black"/>
                <a:cs typeface="Arial Black"/>
              </a:rPr>
              <a:t> </a:t>
            </a:r>
            <a:r>
              <a:rPr dirty="0" sz="2000" spc="-10">
                <a:latin typeface="Arial Black"/>
                <a:cs typeface="Arial Black"/>
              </a:rPr>
              <a:t>objectives.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753475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11847"/>
            <a:ext cx="5260340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dirty="0" sz="4250" spc="5">
                <a:latin typeface="Trebuchet MS"/>
                <a:cs typeface="Trebuchet MS"/>
              </a:rPr>
              <a:t>P</a:t>
            </a:r>
            <a:r>
              <a:rPr dirty="0" sz="4250">
                <a:latin typeface="Trebuchet MS"/>
                <a:cs typeface="Trebuchet MS"/>
              </a:rPr>
              <a:t>R</a:t>
            </a:r>
            <a:r>
              <a:rPr dirty="0" sz="4250" spc="5">
                <a:latin typeface="Trebuchet MS"/>
                <a:cs typeface="Trebuchet MS"/>
              </a:rPr>
              <a:t>OJE</a:t>
            </a:r>
            <a:r>
              <a:rPr dirty="0" sz="4250">
                <a:latin typeface="Trebuchet MS"/>
                <a:cs typeface="Trebuchet MS"/>
              </a:rPr>
              <a:t>CT	</a:t>
            </a:r>
            <a:r>
              <a:rPr dirty="0" sz="4250" spc="-20">
                <a:latin typeface="Trebuchet MS"/>
                <a:cs typeface="Trebuchet MS"/>
              </a:rPr>
              <a:t>O</a:t>
            </a:r>
            <a:r>
              <a:rPr dirty="0" sz="4250" spc="-25">
                <a:latin typeface="Trebuchet MS"/>
                <a:cs typeface="Trebuchet MS"/>
              </a:rPr>
              <a:t>V</a:t>
            </a:r>
            <a:r>
              <a:rPr dirty="0" sz="4250" spc="-20">
                <a:latin typeface="Trebuchet MS"/>
                <a:cs typeface="Trebuchet MS"/>
              </a:rPr>
              <a:t>E</a:t>
            </a:r>
            <a:r>
              <a:rPr dirty="0" sz="4250" spc="-25">
                <a:latin typeface="Trebuchet MS"/>
                <a:cs typeface="Trebuchet MS"/>
              </a:rPr>
              <a:t>RV</a:t>
            </a:r>
            <a:r>
              <a:rPr dirty="0" sz="4250" spc="-20">
                <a:latin typeface="Trebuchet MS"/>
                <a:cs typeface="Trebuchet MS"/>
              </a:rPr>
              <a:t>IE</a:t>
            </a:r>
            <a:r>
              <a:rPr dirty="0" sz="4250">
                <a:latin typeface="Trebuchet MS"/>
                <a:cs typeface="Trebuchet MS"/>
              </a:rPr>
              <a:t>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21739" y="2238375"/>
            <a:ext cx="2039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900" algn="l"/>
              </a:tabLst>
            </a:pPr>
            <a:r>
              <a:rPr dirty="0" sz="2400" spc="285">
                <a:solidFill>
                  <a:srgbClr val="0D0D0D"/>
                </a:solidFill>
                <a:latin typeface="Arial MT"/>
                <a:cs typeface="Arial MT"/>
              </a:rPr>
              <a:t>The	project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8525" y="2238375"/>
            <a:ext cx="1337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5">
                <a:solidFill>
                  <a:srgbClr val="0D0D0D"/>
                </a:solidFill>
                <a:latin typeface="Arial MT"/>
                <a:cs typeface="Arial MT"/>
              </a:rPr>
              <a:t>f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o</a:t>
            </a:r>
            <a:r>
              <a:rPr dirty="0" sz="2400" spc="320">
                <a:solidFill>
                  <a:srgbClr val="0D0D0D"/>
                </a:solidFill>
                <a:latin typeface="Arial MT"/>
                <a:cs typeface="Arial MT"/>
              </a:rPr>
              <a:t>c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u</a:t>
            </a:r>
            <a:r>
              <a:rPr dirty="0" sz="2400" spc="385">
                <a:solidFill>
                  <a:srgbClr val="0D0D0D"/>
                </a:solidFill>
                <a:latin typeface="Arial MT"/>
                <a:cs typeface="Arial MT"/>
              </a:rPr>
              <a:t>s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dirty="0" sz="2400" spc="385">
                <a:solidFill>
                  <a:srgbClr val="0D0D0D"/>
                </a:solidFill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53634" y="2238375"/>
            <a:ext cx="442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o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3395" y="2238375"/>
            <a:ext cx="2432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3239" algn="l"/>
              </a:tabLst>
            </a:pPr>
            <a:r>
              <a:rPr dirty="0" sz="2400" spc="320">
                <a:solidFill>
                  <a:srgbClr val="0D0D0D"/>
                </a:solidFill>
                <a:latin typeface="Arial MT"/>
                <a:cs typeface="Arial MT"/>
              </a:rPr>
              <a:t>c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o</a:t>
            </a:r>
            <a:r>
              <a:rPr dirty="0" sz="2400" spc="-5">
                <a:solidFill>
                  <a:srgbClr val="0D0D0D"/>
                </a:solidFill>
                <a:latin typeface="Arial MT"/>
                <a:cs typeface="Arial MT"/>
              </a:rPr>
              <a:t>ll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dirty="0" sz="2400" spc="320">
                <a:solidFill>
                  <a:srgbClr val="0D0D0D"/>
                </a:solidFill>
                <a:latin typeface="Arial MT"/>
                <a:cs typeface="Arial MT"/>
              </a:rPr>
              <a:t>c</a:t>
            </a:r>
            <a:r>
              <a:rPr dirty="0" sz="2400" spc="500">
                <a:solidFill>
                  <a:srgbClr val="0D0D0D"/>
                </a:solidFill>
                <a:latin typeface="Arial MT"/>
                <a:cs typeface="Arial MT"/>
              </a:rPr>
              <a:t>t</a:t>
            </a:r>
            <a:r>
              <a:rPr dirty="0" sz="2400" spc="45">
                <a:solidFill>
                  <a:srgbClr val="0D0D0D"/>
                </a:solidFill>
                <a:latin typeface="Arial MT"/>
                <a:cs typeface="Arial MT"/>
              </a:rPr>
              <a:t>i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n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g</a:t>
            </a:r>
            <a:r>
              <a:rPr dirty="0" sz="24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an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1739" y="2604134"/>
            <a:ext cx="26022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4830" algn="l"/>
              </a:tabLst>
            </a:pP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ana</a:t>
            </a:r>
            <a:r>
              <a:rPr dirty="0" sz="2400" spc="-5">
                <a:solidFill>
                  <a:srgbClr val="0D0D0D"/>
                </a:solidFill>
                <a:latin typeface="Arial MT"/>
                <a:cs typeface="Arial MT"/>
              </a:rPr>
              <a:t>l</a:t>
            </a:r>
            <a:r>
              <a:rPr dirty="0" sz="2400" spc="434">
                <a:solidFill>
                  <a:srgbClr val="0D0D0D"/>
                </a:solidFill>
                <a:latin typeface="Arial MT"/>
                <a:cs typeface="Arial MT"/>
              </a:rPr>
              <a:t>yz</a:t>
            </a:r>
            <a:r>
              <a:rPr dirty="0" sz="2400" spc="45">
                <a:solidFill>
                  <a:srgbClr val="0D0D0D"/>
                </a:solidFill>
                <a:latin typeface="Arial MT"/>
                <a:cs typeface="Arial MT"/>
              </a:rPr>
              <a:t>i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n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g</a:t>
            </a:r>
            <a:r>
              <a:rPr dirty="0" sz="24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da</a:t>
            </a:r>
            <a:r>
              <a:rPr dirty="0" sz="2400" spc="500">
                <a:solidFill>
                  <a:srgbClr val="0D0D0D"/>
                </a:solidFill>
                <a:latin typeface="Arial MT"/>
                <a:cs typeface="Arial MT"/>
              </a:rPr>
              <a:t>t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1134" y="2604134"/>
            <a:ext cx="1216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85">
                <a:solidFill>
                  <a:srgbClr val="0D0D0D"/>
                </a:solidFill>
                <a:latin typeface="Arial MT"/>
                <a:cs typeface="Arial MT"/>
              </a:rPr>
              <a:t>related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94325" y="2604134"/>
            <a:ext cx="329437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2135" algn="l"/>
                <a:tab pos="1387475" algn="l"/>
              </a:tabLst>
            </a:pPr>
            <a:r>
              <a:rPr dirty="0" sz="2400" spc="400">
                <a:solidFill>
                  <a:srgbClr val="0D0D0D"/>
                </a:solidFill>
                <a:latin typeface="Arial MT"/>
                <a:cs typeface="Arial MT"/>
              </a:rPr>
              <a:t>to	</a:t>
            </a:r>
            <a:r>
              <a:rPr dirty="0" sz="2400" spc="160">
                <a:solidFill>
                  <a:srgbClr val="0D0D0D"/>
                </a:solidFill>
                <a:latin typeface="Arial MT"/>
                <a:cs typeface="Arial MT"/>
              </a:rPr>
              <a:t>skill	</a:t>
            </a:r>
            <a:r>
              <a:rPr dirty="0" sz="2400" spc="235">
                <a:solidFill>
                  <a:srgbClr val="0D0D0D"/>
                </a:solidFill>
                <a:latin typeface="Arial MT"/>
                <a:cs typeface="Arial MT"/>
              </a:rPr>
              <a:t>acquisition,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1739" y="2969895"/>
            <a:ext cx="2879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dirty="0" sz="2400" spc="195">
                <a:solidFill>
                  <a:srgbClr val="0D0D0D"/>
                </a:solidFill>
                <a:latin typeface="Arial MT"/>
                <a:cs typeface="Arial MT"/>
              </a:rPr>
              <a:t>job	</a:t>
            </a:r>
            <a:r>
              <a:rPr dirty="0" sz="2400" spc="240">
                <a:solidFill>
                  <a:srgbClr val="0D0D0D"/>
                </a:solidFill>
                <a:latin typeface="Arial MT"/>
                <a:cs typeface="Arial MT"/>
              </a:rPr>
              <a:t>performance,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8629" y="2969895"/>
            <a:ext cx="40119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0105" algn="l"/>
                <a:tab pos="3059430" algn="l"/>
              </a:tabLst>
            </a:pP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an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d</a:t>
            </a:r>
            <a:r>
              <a:rPr dirty="0" sz="24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p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odu</a:t>
            </a:r>
            <a:r>
              <a:rPr dirty="0" sz="2400" spc="320">
                <a:solidFill>
                  <a:srgbClr val="0D0D0D"/>
                </a:solidFill>
                <a:latin typeface="Arial MT"/>
                <a:cs typeface="Arial MT"/>
              </a:rPr>
              <a:t>c</a:t>
            </a:r>
            <a:r>
              <a:rPr dirty="0" sz="2400" spc="500">
                <a:solidFill>
                  <a:srgbClr val="0D0D0D"/>
                </a:solidFill>
                <a:latin typeface="Arial MT"/>
                <a:cs typeface="Arial MT"/>
              </a:rPr>
              <a:t>t</a:t>
            </a:r>
            <a:r>
              <a:rPr dirty="0" sz="2400" spc="105">
                <a:solidFill>
                  <a:srgbClr val="0D0D0D"/>
                </a:solidFill>
                <a:latin typeface="Arial MT"/>
                <a:cs typeface="Arial MT"/>
              </a:rPr>
              <a:t>i</a:t>
            </a:r>
            <a:r>
              <a:rPr dirty="0" sz="2400" spc="265">
                <a:solidFill>
                  <a:srgbClr val="0D0D0D"/>
                </a:solidFill>
                <a:latin typeface="Arial MT"/>
                <a:cs typeface="Arial MT"/>
              </a:rPr>
              <a:t>v</a:t>
            </a:r>
            <a:r>
              <a:rPr dirty="0" sz="2400" spc="45">
                <a:solidFill>
                  <a:srgbClr val="0D0D0D"/>
                </a:solidFill>
                <a:latin typeface="Arial MT"/>
                <a:cs typeface="Arial MT"/>
              </a:rPr>
              <a:t>i</a:t>
            </a:r>
            <a:r>
              <a:rPr dirty="0" sz="2400" spc="500">
                <a:solidFill>
                  <a:srgbClr val="0D0D0D"/>
                </a:solidFill>
                <a:latin typeface="Arial MT"/>
                <a:cs typeface="Arial MT"/>
              </a:rPr>
              <a:t>t</a:t>
            </a:r>
            <a:r>
              <a:rPr dirty="0" sz="2400" spc="440">
                <a:solidFill>
                  <a:srgbClr val="0D0D0D"/>
                </a:solidFill>
                <a:latin typeface="Arial MT"/>
                <a:cs typeface="Arial MT"/>
              </a:rPr>
              <a:t>y</a:t>
            </a:r>
            <a:r>
              <a:rPr dirty="0" sz="24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po</a:t>
            </a:r>
            <a:r>
              <a:rPr dirty="0" sz="2400" spc="385">
                <a:solidFill>
                  <a:srgbClr val="0D0D0D"/>
                </a:solidFill>
                <a:latin typeface="Arial MT"/>
                <a:cs typeface="Arial MT"/>
              </a:rPr>
              <a:t>s</a:t>
            </a:r>
            <a:r>
              <a:rPr dirty="0" sz="2400" spc="500">
                <a:solidFill>
                  <a:srgbClr val="0D0D0D"/>
                </a:solidFill>
                <a:latin typeface="Arial MT"/>
                <a:cs typeface="Arial MT"/>
              </a:rPr>
              <a:t>t</a:t>
            </a:r>
            <a:r>
              <a:rPr dirty="0" sz="2400" spc="550">
                <a:solidFill>
                  <a:srgbClr val="0D0D0D"/>
                </a:solidFill>
                <a:latin typeface="Arial MT"/>
                <a:cs typeface="Arial MT"/>
              </a:rPr>
              <a:t>-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80664" y="3335654"/>
            <a:ext cx="2190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900" algn="l"/>
              </a:tabLst>
            </a:pPr>
            <a:r>
              <a:rPr dirty="0" sz="2400" spc="285">
                <a:solidFill>
                  <a:srgbClr val="0D0D0D"/>
                </a:solidFill>
                <a:latin typeface="Arial MT"/>
                <a:cs typeface="Arial MT"/>
              </a:rPr>
              <a:t>The	</a:t>
            </a:r>
            <a:r>
              <a:rPr dirty="0" sz="2400" spc="280">
                <a:solidFill>
                  <a:srgbClr val="0D0D0D"/>
                </a:solidFill>
                <a:latin typeface="Arial MT"/>
                <a:cs typeface="Arial MT"/>
              </a:rPr>
              <a:t>insights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48579" y="3335654"/>
            <a:ext cx="2887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0960" algn="l"/>
                <a:tab pos="2240915" algn="l"/>
              </a:tabLst>
            </a:pP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ga</a:t>
            </a:r>
            <a:r>
              <a:rPr dirty="0" sz="2400" spc="45">
                <a:solidFill>
                  <a:srgbClr val="0D0D0D"/>
                </a:solidFill>
                <a:latin typeface="Arial MT"/>
                <a:cs typeface="Arial MT"/>
              </a:rPr>
              <a:t>i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ne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d</a:t>
            </a:r>
            <a:r>
              <a:rPr dirty="0" sz="24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2400" spc="35">
                <a:solidFill>
                  <a:srgbClr val="0D0D0D"/>
                </a:solidFill>
                <a:latin typeface="Arial MT"/>
                <a:cs typeface="Arial MT"/>
              </a:rPr>
              <a:t>f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o</a:t>
            </a:r>
            <a:r>
              <a:rPr dirty="0" sz="2400" spc="110">
                <a:solidFill>
                  <a:srgbClr val="0D0D0D"/>
                </a:solidFill>
                <a:latin typeface="Arial MT"/>
                <a:cs typeface="Arial MT"/>
              </a:rPr>
              <a:t>m</a:t>
            </a:r>
            <a:r>
              <a:rPr dirty="0" sz="24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2400" spc="500">
                <a:solidFill>
                  <a:srgbClr val="0D0D0D"/>
                </a:solidFill>
                <a:latin typeface="Arial MT"/>
                <a:cs typeface="Arial MT"/>
              </a:rPr>
              <a:t>t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h</a:t>
            </a:r>
            <a:r>
              <a:rPr dirty="0" sz="2400" spc="45">
                <a:solidFill>
                  <a:srgbClr val="0D0D0D"/>
                </a:solidFill>
                <a:latin typeface="Arial MT"/>
                <a:cs typeface="Arial MT"/>
              </a:rPr>
              <a:t>i</a:t>
            </a:r>
            <a:r>
              <a:rPr dirty="0" sz="2400" spc="385">
                <a:solidFill>
                  <a:srgbClr val="0D0D0D"/>
                </a:solidFill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3525" y="3701415"/>
            <a:ext cx="2152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2150" algn="l"/>
                <a:tab pos="1311910" algn="l"/>
              </a:tabLst>
            </a:pPr>
            <a:r>
              <a:rPr dirty="0" sz="2400" spc="375">
                <a:solidFill>
                  <a:srgbClr val="0D0D0D"/>
                </a:solidFill>
                <a:latin typeface="Arial MT"/>
                <a:cs typeface="Arial MT"/>
              </a:rPr>
              <a:t>w</a:t>
            </a:r>
            <a:r>
              <a:rPr dirty="0" sz="2400" spc="45">
                <a:solidFill>
                  <a:srgbClr val="0D0D0D"/>
                </a:solidFill>
                <a:latin typeface="Arial MT"/>
                <a:cs typeface="Arial MT"/>
              </a:rPr>
              <a:t>i</a:t>
            </a:r>
            <a:r>
              <a:rPr dirty="0" sz="2400" spc="-5">
                <a:solidFill>
                  <a:srgbClr val="0D0D0D"/>
                </a:solidFill>
                <a:latin typeface="Arial MT"/>
                <a:cs typeface="Arial MT"/>
              </a:rPr>
              <a:t>ll</a:t>
            </a:r>
            <a:r>
              <a:rPr dirty="0" sz="24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b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dirty="0" sz="24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u</a:t>
            </a:r>
            <a:r>
              <a:rPr dirty="0" sz="2400" spc="385">
                <a:solidFill>
                  <a:srgbClr val="0D0D0D"/>
                </a:solidFill>
                <a:latin typeface="Arial MT"/>
                <a:cs typeface="Arial MT"/>
              </a:rPr>
              <a:t>s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33340" y="3701415"/>
            <a:ext cx="151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2135" algn="l"/>
              </a:tabLst>
            </a:pPr>
            <a:r>
              <a:rPr dirty="0" sz="2400" spc="500">
                <a:solidFill>
                  <a:srgbClr val="0D0D0D"/>
                </a:solidFill>
                <a:latin typeface="Arial MT"/>
                <a:cs typeface="Arial MT"/>
              </a:rPr>
              <a:t>t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o</a:t>
            </a:r>
            <a:r>
              <a:rPr dirty="0" sz="24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dirty="0" sz="2400" spc="35">
                <a:solidFill>
                  <a:srgbClr val="0D0D0D"/>
                </a:solidFill>
                <a:latin typeface="Arial MT"/>
                <a:cs typeface="Arial MT"/>
              </a:rPr>
              <a:t>f</a:t>
            </a:r>
            <a:r>
              <a:rPr dirty="0" sz="2400" spc="45">
                <a:solidFill>
                  <a:srgbClr val="0D0D0D"/>
                </a:solidFill>
                <a:latin typeface="Arial MT"/>
                <a:cs typeface="Arial MT"/>
              </a:rPr>
              <a:t>i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n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26250" y="3701415"/>
            <a:ext cx="2065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415" algn="l"/>
              </a:tabLst>
            </a:pPr>
            <a:r>
              <a:rPr dirty="0" sz="2400" spc="365">
                <a:solidFill>
                  <a:srgbClr val="0D0D0D"/>
                </a:solidFill>
                <a:latin typeface="Arial MT"/>
                <a:cs typeface="Arial MT"/>
              </a:rPr>
              <a:t>the	</a:t>
            </a:r>
            <a:r>
              <a:rPr dirty="0" sz="2400" spc="260">
                <a:solidFill>
                  <a:srgbClr val="0D0D0D"/>
                </a:solidFill>
                <a:latin typeface="Arial MT"/>
                <a:cs typeface="Arial MT"/>
              </a:rPr>
              <a:t>training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1739" y="3335654"/>
            <a:ext cx="14935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229">
                <a:solidFill>
                  <a:srgbClr val="0D0D0D"/>
                </a:solidFill>
                <a:latin typeface="Arial MT"/>
                <a:cs typeface="Arial MT"/>
              </a:rPr>
              <a:t>training. </a:t>
            </a:r>
            <a:r>
              <a:rPr dirty="0" sz="2400" spc="-6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400" spc="270">
                <a:solidFill>
                  <a:srgbClr val="0D0D0D"/>
                </a:solidFill>
                <a:latin typeface="Arial MT"/>
                <a:cs typeface="Arial MT"/>
              </a:rPr>
              <a:t>analysis </a:t>
            </a:r>
            <a:r>
              <a:rPr dirty="0" sz="2400" spc="-655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p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og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dirty="0" sz="2400" spc="110">
                <a:solidFill>
                  <a:srgbClr val="0D0D0D"/>
                </a:solidFill>
                <a:latin typeface="Arial MT"/>
                <a:cs typeface="Arial MT"/>
              </a:rPr>
              <a:t>m</a:t>
            </a:r>
            <a:r>
              <a:rPr dirty="0" sz="2400">
                <a:solidFill>
                  <a:srgbClr val="0D0D0D"/>
                </a:solidFill>
                <a:latin typeface="Arial MT"/>
                <a:cs typeface="Arial MT"/>
              </a:rPr>
              <a:t>,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2425" y="4067175"/>
            <a:ext cx="3257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8620" algn="l"/>
              </a:tabLst>
            </a:pP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enhan</a:t>
            </a:r>
            <a:r>
              <a:rPr dirty="0" sz="2400" spc="320">
                <a:solidFill>
                  <a:srgbClr val="0D0D0D"/>
                </a:solidFill>
                <a:latin typeface="Arial MT"/>
                <a:cs typeface="Arial MT"/>
              </a:rPr>
              <a:t>c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dirty="0" sz="24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dirty="0" sz="2400" spc="110">
                <a:solidFill>
                  <a:srgbClr val="0D0D0D"/>
                </a:solidFill>
                <a:latin typeface="Arial MT"/>
                <a:cs typeface="Arial MT"/>
              </a:rPr>
              <a:t>m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p</a:t>
            </a:r>
            <a:r>
              <a:rPr dirty="0" sz="2400" spc="-5">
                <a:solidFill>
                  <a:srgbClr val="0D0D0D"/>
                </a:solidFill>
                <a:latin typeface="Arial MT"/>
                <a:cs typeface="Arial MT"/>
              </a:rPr>
              <a:t>l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o</a:t>
            </a:r>
            <a:r>
              <a:rPr dirty="0" sz="2400" spc="434">
                <a:solidFill>
                  <a:srgbClr val="0D0D0D"/>
                </a:solidFill>
                <a:latin typeface="Arial MT"/>
                <a:cs typeface="Arial MT"/>
              </a:rPr>
              <a:t>y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1739" y="4432934"/>
            <a:ext cx="2947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0105" algn="l"/>
                <a:tab pos="2219325" algn="l"/>
              </a:tabLst>
            </a:pP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an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d</a:t>
            </a:r>
            <a:r>
              <a:rPr dirty="0" sz="24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en</a:t>
            </a:r>
            <a:r>
              <a:rPr dirty="0" sz="2400" spc="385">
                <a:solidFill>
                  <a:srgbClr val="0D0D0D"/>
                </a:solidFill>
                <a:latin typeface="Arial MT"/>
                <a:cs typeface="Arial MT"/>
              </a:rPr>
              <a:t>s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u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dirty="0" sz="24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2400" spc="500">
                <a:solidFill>
                  <a:srgbClr val="0D0D0D"/>
                </a:solidFill>
                <a:latin typeface="Arial MT"/>
                <a:cs typeface="Arial MT"/>
              </a:rPr>
              <a:t>t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ha</a:t>
            </a:r>
            <a:r>
              <a:rPr dirty="0" sz="2400" spc="505">
                <a:solidFill>
                  <a:srgbClr val="0D0D0D"/>
                </a:solidFill>
                <a:latin typeface="Arial MT"/>
                <a:cs typeface="Arial MT"/>
              </a:rPr>
              <a:t>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45940" y="4432934"/>
            <a:ext cx="1955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415" algn="l"/>
              </a:tabLst>
            </a:pPr>
            <a:r>
              <a:rPr dirty="0" sz="2400" spc="500">
                <a:solidFill>
                  <a:srgbClr val="0D0D0D"/>
                </a:solidFill>
                <a:latin typeface="Arial MT"/>
                <a:cs typeface="Arial MT"/>
              </a:rPr>
              <a:t>t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h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dirty="0" sz="2400">
                <a:solidFill>
                  <a:srgbClr val="0D0D0D"/>
                </a:solidFill>
                <a:latin typeface="Arial MT"/>
                <a:cs typeface="Arial MT"/>
              </a:rPr>
              <a:t>	</a:t>
            </a:r>
            <a:r>
              <a:rPr dirty="0" sz="2400" spc="320">
                <a:solidFill>
                  <a:srgbClr val="0D0D0D"/>
                </a:solidFill>
                <a:latin typeface="Arial MT"/>
                <a:cs typeface="Arial MT"/>
              </a:rPr>
              <a:t>c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ou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r</a:t>
            </a:r>
            <a:r>
              <a:rPr dirty="0" sz="2400" spc="385">
                <a:solidFill>
                  <a:srgbClr val="0D0D0D"/>
                </a:solidFill>
                <a:latin typeface="Arial MT"/>
                <a:cs typeface="Arial MT"/>
              </a:rPr>
              <a:t>s</a:t>
            </a:r>
            <a:r>
              <a:rPr dirty="0" sz="2400" spc="305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27140" y="4067175"/>
            <a:ext cx="22390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3830" marR="5080" indent="-151765">
              <a:lnSpc>
                <a:spcPct val="100000"/>
              </a:lnSpc>
              <a:spcBef>
                <a:spcPts val="100"/>
              </a:spcBef>
            </a:pP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de</a:t>
            </a:r>
            <a:r>
              <a:rPr dirty="0" sz="2400" spc="265">
                <a:solidFill>
                  <a:srgbClr val="0D0D0D"/>
                </a:solidFill>
                <a:latin typeface="Arial MT"/>
                <a:cs typeface="Arial MT"/>
              </a:rPr>
              <a:t>v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dirty="0" sz="2400" spc="-5">
                <a:solidFill>
                  <a:srgbClr val="0D0D0D"/>
                </a:solidFill>
                <a:latin typeface="Arial MT"/>
                <a:cs typeface="Arial MT"/>
              </a:rPr>
              <a:t>l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op</a:t>
            </a:r>
            <a:r>
              <a:rPr dirty="0" sz="2400" spc="110">
                <a:solidFill>
                  <a:srgbClr val="0D0D0D"/>
                </a:solidFill>
                <a:latin typeface="Arial MT"/>
                <a:cs typeface="Arial MT"/>
              </a:rPr>
              <a:t>m</a:t>
            </a:r>
            <a:r>
              <a:rPr dirty="0" sz="2400" spc="300">
                <a:solidFill>
                  <a:srgbClr val="0D0D0D"/>
                </a:solidFill>
                <a:latin typeface="Arial MT"/>
                <a:cs typeface="Arial MT"/>
              </a:rPr>
              <a:t>en</a:t>
            </a:r>
            <a:r>
              <a:rPr dirty="0" sz="2400" spc="500">
                <a:solidFill>
                  <a:srgbClr val="0D0D0D"/>
                </a:solidFill>
                <a:latin typeface="Arial MT"/>
                <a:cs typeface="Arial MT"/>
              </a:rPr>
              <a:t>t</a:t>
            </a:r>
            <a:r>
              <a:rPr dirty="0" sz="2400">
                <a:solidFill>
                  <a:srgbClr val="0D0D0D"/>
                </a:solidFill>
                <a:latin typeface="Arial MT"/>
                <a:cs typeface="Arial MT"/>
              </a:rPr>
              <a:t>,  </a:t>
            </a:r>
            <a:r>
              <a:rPr dirty="0" sz="2400" spc="245">
                <a:solidFill>
                  <a:srgbClr val="0D0D0D"/>
                </a:solidFill>
                <a:latin typeface="Arial MT"/>
                <a:cs typeface="Arial MT"/>
              </a:rPr>
              <a:t>delivers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1739" y="4798695"/>
            <a:ext cx="7225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3125" algn="l"/>
                <a:tab pos="3693795" algn="l"/>
                <a:tab pos="4253865" algn="l"/>
                <a:tab pos="5022215" algn="l"/>
              </a:tabLst>
            </a:pPr>
            <a:r>
              <a:rPr dirty="0" sz="2400" spc="260">
                <a:solidFill>
                  <a:srgbClr val="0D0D0D"/>
                </a:solidFill>
                <a:latin typeface="Arial MT"/>
                <a:cs typeface="Arial MT"/>
              </a:rPr>
              <a:t>measurable	</a:t>
            </a:r>
            <a:r>
              <a:rPr dirty="0" sz="2400" spc="270">
                <a:solidFill>
                  <a:srgbClr val="0D0D0D"/>
                </a:solidFill>
                <a:latin typeface="Arial MT"/>
                <a:cs typeface="Arial MT"/>
              </a:rPr>
              <a:t>benefits	</a:t>
            </a:r>
            <a:r>
              <a:rPr dirty="0" sz="2400" spc="400">
                <a:solidFill>
                  <a:srgbClr val="0D0D0D"/>
                </a:solidFill>
                <a:latin typeface="Arial MT"/>
                <a:cs typeface="Arial MT"/>
              </a:rPr>
              <a:t>to	</a:t>
            </a:r>
            <a:r>
              <a:rPr dirty="0" sz="2400" spc="365">
                <a:solidFill>
                  <a:srgbClr val="0D0D0D"/>
                </a:solidFill>
                <a:latin typeface="Arial MT"/>
                <a:cs typeface="Arial MT"/>
              </a:rPr>
              <a:t>the	</a:t>
            </a:r>
            <a:r>
              <a:rPr dirty="0" sz="2400" spc="265">
                <a:solidFill>
                  <a:srgbClr val="0D0D0D"/>
                </a:solidFill>
                <a:latin typeface="Arial MT"/>
                <a:cs typeface="Arial MT"/>
              </a:rPr>
              <a:t>organization.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79093"/>
            <a:ext cx="50031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Trebuchet MS"/>
                <a:cs typeface="Trebuchet MS"/>
              </a:rPr>
              <a:t>WHO</a:t>
            </a:r>
            <a:r>
              <a:rPr dirty="0" sz="3200" spc="-23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ARE</a:t>
            </a:r>
            <a:r>
              <a:rPr dirty="0" sz="3200" spc="-4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THE</a:t>
            </a:r>
            <a:r>
              <a:rPr dirty="0" sz="3200" spc="-4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END</a:t>
            </a:r>
            <a:r>
              <a:rPr dirty="0" sz="3200" spc="-55">
                <a:latin typeface="Trebuchet MS"/>
                <a:cs typeface="Trebuchet MS"/>
              </a:rPr>
              <a:t> </a:t>
            </a:r>
            <a:r>
              <a:rPr dirty="0" sz="3200" spc="-5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26739" y="2338069"/>
            <a:ext cx="5268595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0825" indent="-238125">
              <a:lnSpc>
                <a:spcPct val="100000"/>
              </a:lnSpc>
              <a:spcBef>
                <a:spcPts val="105"/>
              </a:spcBef>
              <a:buFont typeface="Calibri"/>
              <a:buChar char="●"/>
              <a:tabLst>
                <a:tab pos="250825" algn="l"/>
              </a:tabLst>
            </a:pPr>
            <a:r>
              <a:rPr dirty="0" sz="2000" spc="-5">
                <a:latin typeface="Arial Black"/>
                <a:cs typeface="Arial Black"/>
              </a:rPr>
              <a:t>HUMAN</a:t>
            </a:r>
            <a:r>
              <a:rPr dirty="0" sz="2000" spc="-25">
                <a:latin typeface="Arial Black"/>
                <a:cs typeface="Arial Black"/>
              </a:rPr>
              <a:t> </a:t>
            </a:r>
            <a:r>
              <a:rPr dirty="0" sz="2000" spc="-10">
                <a:latin typeface="Arial Black"/>
                <a:cs typeface="Arial Black"/>
              </a:rPr>
              <a:t>RESOURCE</a:t>
            </a:r>
            <a:r>
              <a:rPr dirty="0" sz="2000" spc="-20">
                <a:latin typeface="Arial Black"/>
                <a:cs typeface="Arial Black"/>
              </a:rPr>
              <a:t> DEPARTMENTS</a:t>
            </a:r>
            <a:endParaRPr sz="2000">
              <a:latin typeface="Arial Black"/>
              <a:cs typeface="Arial Black"/>
            </a:endParaRPr>
          </a:p>
          <a:p>
            <a:pPr marL="250825" indent="-238125">
              <a:lnSpc>
                <a:spcPct val="100000"/>
              </a:lnSpc>
              <a:buFont typeface="Calibri"/>
              <a:buChar char="●"/>
              <a:tabLst>
                <a:tab pos="250825" algn="l"/>
              </a:tabLst>
            </a:pPr>
            <a:r>
              <a:rPr dirty="0" sz="2000" spc="-10">
                <a:latin typeface="Arial Black"/>
                <a:cs typeface="Arial Black"/>
              </a:rPr>
              <a:t>MANAGEMENT</a:t>
            </a:r>
            <a:r>
              <a:rPr dirty="0" sz="2000" spc="-20">
                <a:latin typeface="Arial Black"/>
                <a:cs typeface="Arial Black"/>
              </a:rPr>
              <a:t> </a:t>
            </a:r>
            <a:r>
              <a:rPr dirty="0" sz="2000" spc="-5">
                <a:latin typeface="Arial Black"/>
                <a:cs typeface="Arial Black"/>
              </a:rPr>
              <a:t>AND</a:t>
            </a:r>
            <a:r>
              <a:rPr dirty="0" sz="2000" spc="-20">
                <a:latin typeface="Arial Black"/>
                <a:cs typeface="Arial Black"/>
              </a:rPr>
              <a:t> </a:t>
            </a:r>
            <a:r>
              <a:rPr dirty="0" sz="2000" spc="-5">
                <a:latin typeface="Arial Black"/>
                <a:cs typeface="Arial Black"/>
              </a:rPr>
              <a:t>LEADERSHIP</a:t>
            </a:r>
            <a:endParaRPr sz="2000">
              <a:latin typeface="Arial Black"/>
              <a:cs typeface="Arial Black"/>
            </a:endParaRPr>
          </a:p>
          <a:p>
            <a:pPr marL="250825" indent="-238125">
              <a:lnSpc>
                <a:spcPct val="100000"/>
              </a:lnSpc>
              <a:buFont typeface="Calibri"/>
              <a:buChar char="●"/>
              <a:tabLst>
                <a:tab pos="250825" algn="l"/>
              </a:tabLst>
            </a:pPr>
            <a:r>
              <a:rPr dirty="0" sz="2000">
                <a:latin typeface="Arial Black"/>
                <a:cs typeface="Arial Black"/>
              </a:rPr>
              <a:t>TEAM</a:t>
            </a:r>
            <a:r>
              <a:rPr dirty="0" sz="2000" spc="-25">
                <a:latin typeface="Arial Black"/>
                <a:cs typeface="Arial Black"/>
              </a:rPr>
              <a:t> </a:t>
            </a:r>
            <a:r>
              <a:rPr dirty="0" sz="2000" spc="-5">
                <a:latin typeface="Arial Black"/>
                <a:cs typeface="Arial Black"/>
              </a:rPr>
              <a:t>LEADERS</a:t>
            </a:r>
            <a:r>
              <a:rPr dirty="0" sz="2000" spc="-25">
                <a:latin typeface="Arial Black"/>
                <a:cs typeface="Arial Black"/>
              </a:rPr>
              <a:t> </a:t>
            </a:r>
            <a:r>
              <a:rPr dirty="0" sz="2000" spc="-5">
                <a:latin typeface="Arial Black"/>
                <a:cs typeface="Arial Black"/>
              </a:rPr>
              <a:t>AND</a:t>
            </a:r>
            <a:r>
              <a:rPr dirty="0" sz="2000" spc="-25">
                <a:latin typeface="Arial Black"/>
                <a:cs typeface="Arial Black"/>
              </a:rPr>
              <a:t> </a:t>
            </a:r>
            <a:r>
              <a:rPr dirty="0" sz="2000" spc="-5">
                <a:latin typeface="Arial Black"/>
                <a:cs typeface="Arial Black"/>
              </a:rPr>
              <a:t>SUPERVISORS</a:t>
            </a:r>
            <a:endParaRPr sz="2000">
              <a:latin typeface="Arial Black"/>
              <a:cs typeface="Arial Black"/>
            </a:endParaRPr>
          </a:p>
          <a:p>
            <a:pPr marL="250825" indent="-238125">
              <a:lnSpc>
                <a:spcPct val="100000"/>
              </a:lnSpc>
              <a:buFont typeface="Calibri"/>
              <a:buChar char="●"/>
              <a:tabLst>
                <a:tab pos="250825" algn="l"/>
              </a:tabLst>
            </a:pPr>
            <a:r>
              <a:rPr dirty="0" sz="2000" spc="-25">
                <a:latin typeface="Arial Black"/>
                <a:cs typeface="Arial Black"/>
              </a:rPr>
              <a:t>EMPLOYEES</a:t>
            </a:r>
            <a:endParaRPr sz="2000">
              <a:latin typeface="Arial Black"/>
              <a:cs typeface="Arial Black"/>
            </a:endParaRPr>
          </a:p>
          <a:p>
            <a:pPr marL="250825" indent="-238125">
              <a:lnSpc>
                <a:spcPct val="100000"/>
              </a:lnSpc>
              <a:buFont typeface="Calibri"/>
              <a:buChar char="●"/>
              <a:tabLst>
                <a:tab pos="250825" algn="l"/>
              </a:tabLst>
            </a:pPr>
            <a:r>
              <a:rPr dirty="0" sz="2000" spc="-5">
                <a:latin typeface="Arial Black"/>
                <a:cs typeface="Arial Black"/>
              </a:rPr>
              <a:t>EXECUTIVE</a:t>
            </a:r>
            <a:r>
              <a:rPr dirty="0" sz="2000" spc="-25">
                <a:latin typeface="Arial Black"/>
                <a:cs typeface="Arial Black"/>
              </a:rPr>
              <a:t> </a:t>
            </a:r>
            <a:r>
              <a:rPr dirty="0" sz="2000" spc="-5">
                <a:latin typeface="Arial Black"/>
                <a:cs typeface="Arial Black"/>
              </a:rPr>
              <a:t>LEADERSHIP</a:t>
            </a:r>
            <a:endParaRPr sz="2000">
              <a:latin typeface="Arial Black"/>
              <a:cs typeface="Arial Black"/>
            </a:endParaRPr>
          </a:p>
          <a:p>
            <a:pPr marL="250825" indent="-238125">
              <a:lnSpc>
                <a:spcPct val="100000"/>
              </a:lnSpc>
              <a:buFont typeface="Calibri"/>
              <a:buChar char="●"/>
              <a:tabLst>
                <a:tab pos="250825" algn="l"/>
              </a:tabLst>
            </a:pPr>
            <a:r>
              <a:rPr dirty="0" sz="2000" spc="-10">
                <a:latin typeface="Arial Black"/>
                <a:cs typeface="Arial Black"/>
              </a:rPr>
              <a:t>BUSINESS</a:t>
            </a:r>
            <a:r>
              <a:rPr dirty="0" sz="2000" spc="-50">
                <a:latin typeface="Arial Black"/>
                <a:cs typeface="Arial Black"/>
              </a:rPr>
              <a:t> </a:t>
            </a:r>
            <a:r>
              <a:rPr dirty="0" sz="2000" spc="-35">
                <a:latin typeface="Arial Black"/>
                <a:cs typeface="Arial Black"/>
              </a:rPr>
              <a:t>ANALYSTS</a:t>
            </a:r>
            <a:endParaRPr sz="2000">
              <a:latin typeface="Arial Black"/>
              <a:cs typeface="Arial Black"/>
            </a:endParaRPr>
          </a:p>
          <a:p>
            <a:pPr marL="250825" indent="-238125">
              <a:lnSpc>
                <a:spcPct val="100000"/>
              </a:lnSpc>
              <a:buFont typeface="Calibri"/>
              <a:buChar char="●"/>
              <a:tabLst>
                <a:tab pos="250825" algn="l"/>
              </a:tabLst>
            </a:pPr>
            <a:r>
              <a:rPr dirty="0" sz="2000" spc="-5">
                <a:latin typeface="Arial Black"/>
                <a:cs typeface="Arial Black"/>
              </a:rPr>
              <a:t>RECRUITERS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40104"/>
            <a:ext cx="94640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5">
                <a:latin typeface="Trebuchet MS"/>
                <a:cs typeface="Trebuchet MS"/>
              </a:rPr>
              <a:t>O</a:t>
            </a:r>
            <a:r>
              <a:rPr dirty="0" sz="3600" spc="25">
                <a:latin typeface="Trebuchet MS"/>
                <a:cs typeface="Trebuchet MS"/>
              </a:rPr>
              <a:t>U</a:t>
            </a:r>
            <a:r>
              <a:rPr dirty="0" sz="3600">
                <a:latin typeface="Trebuchet MS"/>
                <a:cs typeface="Trebuchet MS"/>
              </a:rPr>
              <a:t>R</a:t>
            </a:r>
            <a:r>
              <a:rPr dirty="0" sz="3600" spc="5">
                <a:latin typeface="Trebuchet MS"/>
                <a:cs typeface="Trebuchet MS"/>
              </a:rPr>
              <a:t> </a:t>
            </a:r>
            <a:r>
              <a:rPr dirty="0" sz="3600" spc="20">
                <a:latin typeface="Trebuchet MS"/>
                <a:cs typeface="Trebuchet MS"/>
              </a:rPr>
              <a:t>S</a:t>
            </a:r>
            <a:r>
              <a:rPr dirty="0" sz="3600" spc="5">
                <a:latin typeface="Trebuchet MS"/>
                <a:cs typeface="Trebuchet MS"/>
              </a:rPr>
              <a:t>O</a:t>
            </a:r>
            <a:r>
              <a:rPr dirty="0" sz="3600" spc="25">
                <a:latin typeface="Trebuchet MS"/>
                <a:cs typeface="Trebuchet MS"/>
              </a:rPr>
              <a:t>LU</a:t>
            </a:r>
            <a:r>
              <a:rPr dirty="0" sz="3600" spc="-35">
                <a:latin typeface="Trebuchet MS"/>
                <a:cs typeface="Trebuchet MS"/>
              </a:rPr>
              <a:t>TI</a:t>
            </a:r>
            <a:r>
              <a:rPr dirty="0" sz="3600" spc="5">
                <a:latin typeface="Trebuchet MS"/>
                <a:cs typeface="Trebuchet MS"/>
              </a:rPr>
              <a:t>O</a:t>
            </a:r>
            <a:r>
              <a:rPr dirty="0" sz="3600">
                <a:latin typeface="Trebuchet MS"/>
                <a:cs typeface="Trebuchet MS"/>
              </a:rPr>
              <a:t>N</a:t>
            </a:r>
            <a:r>
              <a:rPr dirty="0" sz="3600" spc="-345">
                <a:latin typeface="Trebuchet MS"/>
                <a:cs typeface="Trebuchet MS"/>
              </a:rPr>
              <a:t> </a:t>
            </a:r>
            <a:r>
              <a:rPr dirty="0" sz="3600" spc="-35">
                <a:latin typeface="Trebuchet MS"/>
                <a:cs typeface="Trebuchet MS"/>
              </a:rPr>
              <a:t>A</a:t>
            </a:r>
            <a:r>
              <a:rPr dirty="0" sz="3600" spc="-5">
                <a:latin typeface="Trebuchet MS"/>
                <a:cs typeface="Trebuchet MS"/>
              </a:rPr>
              <a:t>N</a:t>
            </a:r>
            <a:r>
              <a:rPr dirty="0" sz="3600">
                <a:latin typeface="Trebuchet MS"/>
                <a:cs typeface="Trebuchet MS"/>
              </a:rPr>
              <a:t>D</a:t>
            </a:r>
            <a:r>
              <a:rPr dirty="0" sz="3600" spc="35">
                <a:latin typeface="Trebuchet MS"/>
                <a:cs typeface="Trebuchet MS"/>
              </a:rPr>
              <a:t> </a:t>
            </a:r>
            <a:r>
              <a:rPr dirty="0" sz="3600" spc="-35">
                <a:latin typeface="Trebuchet MS"/>
                <a:cs typeface="Trebuchet MS"/>
              </a:rPr>
              <a:t>IT</a:t>
            </a:r>
            <a:r>
              <a:rPr dirty="0" sz="3600">
                <a:latin typeface="Trebuchet MS"/>
                <a:cs typeface="Trebuchet MS"/>
              </a:rPr>
              <a:t>S</a:t>
            </a:r>
            <a:r>
              <a:rPr dirty="0" sz="3600" spc="60">
                <a:latin typeface="Trebuchet MS"/>
                <a:cs typeface="Trebuchet MS"/>
              </a:rPr>
              <a:t> </a:t>
            </a:r>
            <a:r>
              <a:rPr dirty="0" sz="3600" spc="-295">
                <a:latin typeface="Trebuchet MS"/>
                <a:cs typeface="Trebuchet MS"/>
              </a:rPr>
              <a:t>V</a:t>
            </a:r>
            <a:r>
              <a:rPr dirty="0" sz="3600" spc="-35">
                <a:latin typeface="Trebuchet MS"/>
                <a:cs typeface="Trebuchet MS"/>
              </a:rPr>
              <a:t>A</a:t>
            </a:r>
            <a:r>
              <a:rPr dirty="0" sz="3600" spc="25">
                <a:latin typeface="Trebuchet MS"/>
                <a:cs typeface="Trebuchet MS"/>
              </a:rPr>
              <a:t>LU</a:t>
            </a:r>
            <a:r>
              <a:rPr dirty="0" sz="3600">
                <a:latin typeface="Trebuchet MS"/>
                <a:cs typeface="Trebuchet MS"/>
              </a:rPr>
              <a:t>E</a:t>
            </a:r>
            <a:r>
              <a:rPr dirty="0" sz="3600" spc="-65">
                <a:latin typeface="Trebuchet MS"/>
                <a:cs typeface="Trebuchet MS"/>
              </a:rPr>
              <a:t> </a:t>
            </a:r>
            <a:r>
              <a:rPr dirty="0" sz="3600" spc="-15">
                <a:latin typeface="Trebuchet MS"/>
                <a:cs typeface="Trebuchet MS"/>
              </a:rPr>
              <a:t>P</a:t>
            </a:r>
            <a:r>
              <a:rPr dirty="0" sz="3600" spc="-30">
                <a:latin typeface="Trebuchet MS"/>
                <a:cs typeface="Trebuchet MS"/>
              </a:rPr>
              <a:t>R</a:t>
            </a:r>
            <a:r>
              <a:rPr dirty="0" sz="3600" spc="5">
                <a:latin typeface="Trebuchet MS"/>
                <a:cs typeface="Trebuchet MS"/>
              </a:rPr>
              <a:t>O</a:t>
            </a:r>
            <a:r>
              <a:rPr dirty="0" sz="3600" spc="-15">
                <a:latin typeface="Trebuchet MS"/>
                <a:cs typeface="Trebuchet MS"/>
              </a:rPr>
              <a:t>P</a:t>
            </a:r>
            <a:r>
              <a:rPr dirty="0" sz="3600" spc="5">
                <a:latin typeface="Trebuchet MS"/>
                <a:cs typeface="Trebuchet MS"/>
              </a:rPr>
              <a:t>O</a:t>
            </a:r>
            <a:r>
              <a:rPr dirty="0" sz="3600" spc="20">
                <a:latin typeface="Trebuchet MS"/>
                <a:cs typeface="Trebuchet MS"/>
              </a:rPr>
              <a:t>S</a:t>
            </a:r>
            <a:r>
              <a:rPr dirty="0" sz="3600" spc="-35">
                <a:latin typeface="Trebuchet MS"/>
                <a:cs typeface="Trebuchet MS"/>
              </a:rPr>
              <a:t>ITI</a:t>
            </a:r>
            <a:r>
              <a:rPr dirty="0" sz="3600" spc="5">
                <a:latin typeface="Trebuchet MS"/>
                <a:cs typeface="Trebuchet MS"/>
              </a:rPr>
              <a:t>O</a:t>
            </a:r>
            <a:r>
              <a:rPr dirty="0" sz="3600">
                <a:latin typeface="Trebuchet MS"/>
                <a:cs typeface="Trebuchet MS"/>
              </a:rPr>
              <a:t>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26739" y="2647315"/>
            <a:ext cx="484505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 spc="-160" b="1">
                <a:latin typeface="Times New Roman"/>
                <a:cs typeface="Times New Roman"/>
              </a:rPr>
              <a:t>F</a:t>
            </a:r>
            <a:r>
              <a:rPr dirty="0" sz="2400" spc="-50" b="1">
                <a:latin typeface="Times New Roman"/>
                <a:cs typeface="Times New Roman"/>
              </a:rPr>
              <a:t>I</a:t>
            </a:r>
            <a:r>
              <a:rPr dirty="0" sz="2400" spc="-455" b="1">
                <a:latin typeface="Times New Roman"/>
                <a:cs typeface="Times New Roman"/>
              </a:rPr>
              <a:t>L</a:t>
            </a: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spc="-180" b="1">
                <a:latin typeface="Times New Roman"/>
                <a:cs typeface="Times New Roman"/>
              </a:rPr>
              <a:t>E</a:t>
            </a:r>
            <a:r>
              <a:rPr dirty="0" sz="2400" spc="-140" b="1">
                <a:latin typeface="Times New Roman"/>
                <a:cs typeface="Times New Roman"/>
              </a:rPr>
              <a:t>R</a:t>
            </a:r>
            <a:r>
              <a:rPr dirty="0" sz="2400" spc="-50" b="1">
                <a:latin typeface="Times New Roman"/>
                <a:cs typeface="Times New Roman"/>
              </a:rPr>
              <a:t>I</a:t>
            </a:r>
            <a:r>
              <a:rPr dirty="0" sz="2400" spc="55" b="1">
                <a:latin typeface="Times New Roman"/>
                <a:cs typeface="Times New Roman"/>
              </a:rPr>
              <a:t>N</a:t>
            </a:r>
            <a:r>
              <a:rPr dirty="0" sz="2400" spc="-114" b="1">
                <a:latin typeface="Times New Roman"/>
                <a:cs typeface="Times New Roman"/>
              </a:rPr>
              <a:t>G</a:t>
            </a:r>
            <a:r>
              <a:rPr dirty="0" sz="2400" spc="-15" b="1">
                <a:latin typeface="Times New Roman"/>
                <a:cs typeface="Times New Roman"/>
              </a:rPr>
              <a:t>-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140" b="1">
                <a:latin typeface="Times New Roman"/>
                <a:cs typeface="Times New Roman"/>
              </a:rPr>
              <a:t>R</a:t>
            </a:r>
            <a:r>
              <a:rPr dirty="0" sz="2400" spc="-180" b="1">
                <a:latin typeface="Times New Roman"/>
                <a:cs typeface="Times New Roman"/>
              </a:rPr>
              <a:t>E</a:t>
            </a:r>
            <a:r>
              <a:rPr dirty="0" sz="2400" spc="-90" b="1">
                <a:latin typeface="Times New Roman"/>
                <a:cs typeface="Times New Roman"/>
              </a:rPr>
              <a:t>M</a:t>
            </a:r>
            <a:r>
              <a:rPr dirty="0" sz="2400" spc="-45" b="1">
                <a:latin typeface="Times New Roman"/>
                <a:cs typeface="Times New Roman"/>
              </a:rPr>
              <a:t>O</a:t>
            </a:r>
            <a:r>
              <a:rPr dirty="0" sz="2400" spc="-200" b="1">
                <a:latin typeface="Times New Roman"/>
                <a:cs typeface="Times New Roman"/>
              </a:rPr>
              <a:t>V</a:t>
            </a:r>
            <a:r>
              <a:rPr dirty="0" sz="2400" spc="-180" b="1">
                <a:latin typeface="Times New Roman"/>
                <a:cs typeface="Times New Roman"/>
              </a:rPr>
              <a:t>E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spc="-380" b="1">
                <a:latin typeface="Times New Roman"/>
                <a:cs typeface="Times New Roman"/>
              </a:rPr>
              <a:t>V</a:t>
            </a:r>
            <a:r>
              <a:rPr dirty="0" sz="2400" spc="-240" b="1">
                <a:latin typeface="Times New Roman"/>
                <a:cs typeface="Times New Roman"/>
              </a:rPr>
              <a:t>A</a:t>
            </a:r>
            <a:r>
              <a:rPr dirty="0" sz="2400" spc="-290" b="1">
                <a:latin typeface="Times New Roman"/>
                <a:cs typeface="Times New Roman"/>
              </a:rPr>
              <a:t>L</a:t>
            </a:r>
            <a:r>
              <a:rPr dirty="0" sz="2400" spc="35" b="1">
                <a:latin typeface="Times New Roman"/>
                <a:cs typeface="Times New Roman"/>
              </a:rPr>
              <a:t>U</a:t>
            </a:r>
            <a:r>
              <a:rPr dirty="0" sz="2400" spc="-180" b="1">
                <a:latin typeface="Times New Roman"/>
                <a:cs typeface="Times New Roman"/>
              </a:rPr>
              <a:t>E</a:t>
            </a:r>
            <a:r>
              <a:rPr dirty="0" sz="2400" spc="-125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400" spc="-45" b="1">
                <a:latin typeface="Times New Roman"/>
                <a:cs typeface="Times New Roman"/>
              </a:rPr>
              <a:t>P</a:t>
            </a:r>
            <a:r>
              <a:rPr dirty="0" sz="2400" spc="-50" b="1">
                <a:latin typeface="Times New Roman"/>
                <a:cs typeface="Times New Roman"/>
              </a:rPr>
              <a:t>I</a:t>
            </a:r>
            <a:r>
              <a:rPr dirty="0" sz="2400" spc="-260" b="1">
                <a:latin typeface="Times New Roman"/>
                <a:cs typeface="Times New Roman"/>
              </a:rPr>
              <a:t>V</a:t>
            </a:r>
            <a:r>
              <a:rPr dirty="0" sz="2400" spc="-60" b="1">
                <a:latin typeface="Times New Roman"/>
                <a:cs typeface="Times New Roman"/>
              </a:rPr>
              <a:t>O</a:t>
            </a:r>
            <a:r>
              <a:rPr dirty="0" sz="2400" spc="-55" b="1">
                <a:latin typeface="Times New Roman"/>
                <a:cs typeface="Times New Roman"/>
              </a:rPr>
              <a:t>T</a:t>
            </a:r>
            <a:r>
              <a:rPr dirty="0" sz="2400" spc="-114" b="1">
                <a:latin typeface="Times New Roman"/>
                <a:cs typeface="Times New Roman"/>
              </a:rPr>
              <a:t> </a:t>
            </a:r>
            <a:r>
              <a:rPr dirty="0" sz="2400" spc="-240" b="1">
                <a:latin typeface="Times New Roman"/>
                <a:cs typeface="Times New Roman"/>
              </a:rPr>
              <a:t>T</a:t>
            </a:r>
            <a:r>
              <a:rPr dirty="0" sz="2400" spc="-240" b="1">
                <a:latin typeface="Times New Roman"/>
                <a:cs typeface="Times New Roman"/>
              </a:rPr>
              <a:t>A</a:t>
            </a:r>
            <a:r>
              <a:rPr dirty="0" sz="2400" spc="-80" b="1">
                <a:latin typeface="Times New Roman"/>
                <a:cs typeface="Times New Roman"/>
              </a:rPr>
              <a:t>B</a:t>
            </a:r>
            <a:r>
              <a:rPr dirty="0" sz="2400" spc="-200" b="1">
                <a:latin typeface="Times New Roman"/>
                <a:cs typeface="Times New Roman"/>
              </a:rPr>
              <a:t>L</a:t>
            </a:r>
            <a:r>
              <a:rPr dirty="0" sz="2400" spc="-180" b="1">
                <a:latin typeface="Times New Roman"/>
                <a:cs typeface="Times New Roman"/>
              </a:rPr>
              <a:t>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-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125" b="1">
                <a:latin typeface="Times New Roman"/>
                <a:cs typeface="Times New Roman"/>
              </a:rPr>
              <a:t>S</a:t>
            </a:r>
            <a:r>
              <a:rPr dirty="0" sz="2400" spc="35" b="1">
                <a:latin typeface="Times New Roman"/>
                <a:cs typeface="Times New Roman"/>
              </a:rPr>
              <a:t>U</a:t>
            </a:r>
            <a:r>
              <a:rPr dirty="0" sz="2400" spc="-90" b="1">
                <a:latin typeface="Times New Roman"/>
                <a:cs typeface="Times New Roman"/>
              </a:rPr>
              <a:t>MM</a:t>
            </a:r>
            <a:r>
              <a:rPr dirty="0" sz="2400" spc="-240" b="1">
                <a:latin typeface="Times New Roman"/>
                <a:cs typeface="Times New Roman"/>
              </a:rPr>
              <a:t>A</a:t>
            </a:r>
            <a:r>
              <a:rPr dirty="0" sz="2400" spc="-235" b="1">
                <a:latin typeface="Times New Roman"/>
                <a:cs typeface="Times New Roman"/>
              </a:rPr>
              <a:t>R</a:t>
            </a:r>
            <a:r>
              <a:rPr dirty="0" sz="2400" spc="-355" b="1">
                <a:latin typeface="Times New Roman"/>
                <a:cs typeface="Times New Roman"/>
              </a:rPr>
              <a:t>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15" b="1">
                <a:latin typeface="Times New Roman"/>
                <a:cs typeface="Times New Roman"/>
              </a:rPr>
              <a:t>O</a:t>
            </a:r>
            <a:r>
              <a:rPr dirty="0" sz="2400" spc="-155" b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400" spc="-180" b="1">
                <a:latin typeface="Times New Roman"/>
                <a:cs typeface="Times New Roman"/>
              </a:rPr>
              <a:t>E</a:t>
            </a:r>
            <a:r>
              <a:rPr dirty="0" sz="2400" spc="-90" b="1">
                <a:latin typeface="Times New Roman"/>
                <a:cs typeface="Times New Roman"/>
              </a:rPr>
              <a:t>M</a:t>
            </a:r>
            <a:r>
              <a:rPr dirty="0" sz="2400" spc="-30" b="1">
                <a:latin typeface="Times New Roman"/>
                <a:cs typeface="Times New Roman"/>
              </a:rPr>
              <a:t>P</a:t>
            </a:r>
            <a:r>
              <a:rPr dirty="0" sz="2400" spc="-275" b="1">
                <a:latin typeface="Times New Roman"/>
                <a:cs typeface="Times New Roman"/>
              </a:rPr>
              <a:t>L</a:t>
            </a:r>
            <a:r>
              <a:rPr dirty="0" sz="2400" spc="-130" b="1">
                <a:latin typeface="Times New Roman"/>
                <a:cs typeface="Times New Roman"/>
              </a:rPr>
              <a:t>O</a:t>
            </a:r>
            <a:r>
              <a:rPr dirty="0" sz="2400" spc="-355" b="1">
                <a:latin typeface="Times New Roman"/>
                <a:cs typeface="Times New Roman"/>
              </a:rPr>
              <a:t>Y</a:t>
            </a:r>
            <a:r>
              <a:rPr dirty="0" sz="2400" spc="-180" b="1">
                <a:latin typeface="Times New Roman"/>
                <a:cs typeface="Times New Roman"/>
              </a:rPr>
              <a:t>EE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75" b="1">
                <a:latin typeface="Times New Roman"/>
                <a:cs typeface="Times New Roman"/>
              </a:rPr>
              <a:t>P</a:t>
            </a:r>
            <a:r>
              <a:rPr dirty="0" sz="2400" spc="-180" b="1">
                <a:latin typeface="Times New Roman"/>
                <a:cs typeface="Times New Roman"/>
              </a:rPr>
              <a:t>E</a:t>
            </a:r>
            <a:r>
              <a:rPr dirty="0" sz="2400" spc="-140" b="1">
                <a:latin typeface="Times New Roman"/>
                <a:cs typeface="Times New Roman"/>
              </a:rPr>
              <a:t>R</a:t>
            </a:r>
            <a:r>
              <a:rPr dirty="0" sz="2400" spc="-160" b="1">
                <a:latin typeface="Times New Roman"/>
                <a:cs typeface="Times New Roman"/>
              </a:rPr>
              <a:t>F</a:t>
            </a:r>
            <a:r>
              <a:rPr dirty="0" sz="2400" spc="15" b="1">
                <a:latin typeface="Times New Roman"/>
                <a:cs typeface="Times New Roman"/>
              </a:rPr>
              <a:t>O</a:t>
            </a:r>
            <a:r>
              <a:rPr dirty="0" sz="2400" spc="-140" b="1">
                <a:latin typeface="Times New Roman"/>
                <a:cs typeface="Times New Roman"/>
              </a:rPr>
              <a:t>R</a:t>
            </a:r>
            <a:r>
              <a:rPr dirty="0" sz="2400" spc="-90" b="1">
                <a:latin typeface="Times New Roman"/>
                <a:cs typeface="Times New Roman"/>
              </a:rPr>
              <a:t>M</a:t>
            </a:r>
            <a:r>
              <a:rPr dirty="0" sz="2400" spc="-240" b="1">
                <a:latin typeface="Times New Roman"/>
                <a:cs typeface="Times New Roman"/>
              </a:rPr>
              <a:t>A</a:t>
            </a:r>
            <a:r>
              <a:rPr dirty="0" sz="2400" spc="55" b="1">
                <a:latin typeface="Times New Roman"/>
                <a:cs typeface="Times New Roman"/>
              </a:rPr>
              <a:t>N</a:t>
            </a:r>
            <a:r>
              <a:rPr dirty="0" sz="2400" spc="-80" b="1">
                <a:latin typeface="Times New Roman"/>
                <a:cs typeface="Times New Roman"/>
              </a:rPr>
              <a:t>C</a:t>
            </a:r>
            <a:r>
              <a:rPr dirty="0" sz="2400" spc="-180" b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400" spc="-80" b="1">
                <a:latin typeface="Times New Roman"/>
                <a:cs typeface="Times New Roman"/>
              </a:rPr>
              <a:t>B</a:t>
            </a:r>
            <a:r>
              <a:rPr dirty="0" sz="2400" spc="-240" b="1">
                <a:latin typeface="Times New Roman"/>
                <a:cs typeface="Times New Roman"/>
              </a:rPr>
              <a:t>A</a:t>
            </a:r>
            <a:r>
              <a:rPr dirty="0" sz="2400" spc="-140" b="1">
                <a:latin typeface="Times New Roman"/>
                <a:cs typeface="Times New Roman"/>
              </a:rPr>
              <a:t>R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170" b="1">
                <a:latin typeface="Times New Roman"/>
                <a:cs typeface="Times New Roman"/>
              </a:rPr>
              <a:t>D</a:t>
            </a:r>
            <a:r>
              <a:rPr dirty="0" sz="2400" spc="-50" b="1">
                <a:latin typeface="Times New Roman"/>
                <a:cs typeface="Times New Roman"/>
              </a:rPr>
              <a:t>I</a:t>
            </a:r>
            <a:r>
              <a:rPr dirty="0" sz="2400" spc="-300" b="1">
                <a:latin typeface="Times New Roman"/>
                <a:cs typeface="Times New Roman"/>
              </a:rPr>
              <a:t>A</a:t>
            </a:r>
            <a:r>
              <a:rPr dirty="0" sz="2400" spc="-114" b="1">
                <a:latin typeface="Times New Roman"/>
                <a:cs typeface="Times New Roman"/>
              </a:rPr>
              <a:t>G</a:t>
            </a:r>
            <a:r>
              <a:rPr dirty="0" sz="2400" spc="-140" b="1">
                <a:latin typeface="Times New Roman"/>
                <a:cs typeface="Times New Roman"/>
              </a:rPr>
              <a:t>R</a:t>
            </a:r>
            <a:r>
              <a:rPr dirty="0" sz="2400" spc="-240" b="1">
                <a:latin typeface="Times New Roman"/>
                <a:cs typeface="Times New Roman"/>
              </a:rPr>
              <a:t>A</a:t>
            </a:r>
            <a:r>
              <a:rPr dirty="0" sz="2400" spc="-90" b="1">
                <a:latin typeface="Times New Roman"/>
                <a:cs typeface="Times New Roman"/>
              </a:rPr>
              <a:t>M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-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160" b="1">
                <a:latin typeface="Times New Roman"/>
                <a:cs typeface="Times New Roman"/>
              </a:rPr>
              <a:t>F</a:t>
            </a:r>
            <a:r>
              <a:rPr dirty="0" sz="2400" spc="-50" b="1">
                <a:latin typeface="Times New Roman"/>
                <a:cs typeface="Times New Roman"/>
              </a:rPr>
              <a:t>I</a:t>
            </a:r>
            <a:r>
              <a:rPr dirty="0" sz="2400" spc="55" b="1">
                <a:latin typeface="Times New Roman"/>
                <a:cs typeface="Times New Roman"/>
              </a:rPr>
              <a:t>N</a:t>
            </a:r>
            <a:r>
              <a:rPr dirty="0" sz="2400" spc="-240" b="1">
                <a:latin typeface="Times New Roman"/>
                <a:cs typeface="Times New Roman"/>
              </a:rPr>
              <a:t>A</a:t>
            </a:r>
            <a:r>
              <a:rPr dirty="0" sz="2400" spc="-200" b="1">
                <a:latin typeface="Times New Roman"/>
                <a:cs typeface="Times New Roman"/>
              </a:rPr>
              <a:t>L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40" b="1">
                <a:latin typeface="Times New Roman"/>
                <a:cs typeface="Times New Roman"/>
              </a:rPr>
              <a:t>R</a:t>
            </a:r>
            <a:r>
              <a:rPr dirty="0" sz="2400" spc="-180" b="1">
                <a:latin typeface="Times New Roman"/>
                <a:cs typeface="Times New Roman"/>
              </a:rPr>
              <a:t>E</a:t>
            </a:r>
            <a:r>
              <a:rPr dirty="0" sz="2400" spc="-30" b="1">
                <a:latin typeface="Times New Roman"/>
                <a:cs typeface="Times New Roman"/>
              </a:rPr>
              <a:t>P</a:t>
            </a:r>
            <a:r>
              <a:rPr dirty="0" sz="2400" spc="15" b="1">
                <a:latin typeface="Times New Roman"/>
                <a:cs typeface="Times New Roman"/>
              </a:rPr>
              <a:t>O</a:t>
            </a:r>
            <a:r>
              <a:rPr dirty="0" sz="2400" spc="-265" b="1">
                <a:latin typeface="Times New Roman"/>
                <a:cs typeface="Times New Roman"/>
              </a:rPr>
              <a:t>R</a:t>
            </a:r>
            <a:r>
              <a:rPr dirty="0" sz="2400" spc="-55" b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632" y="347979"/>
            <a:ext cx="55880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Trebuchet MS"/>
                <a:cs typeface="Trebuchet MS"/>
              </a:rPr>
              <a:t>Dataset</a:t>
            </a:r>
            <a:r>
              <a:rPr dirty="0" spc="-55">
                <a:latin typeface="Trebuchet MS"/>
                <a:cs typeface="Trebuchet MS"/>
              </a:rPr>
              <a:t> </a:t>
            </a:r>
            <a:r>
              <a:rPr dirty="0" spc="-5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39" y="1278255"/>
            <a:ext cx="7204075" cy="4655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000" spc="-100">
                <a:latin typeface="Times New Roman"/>
                <a:cs typeface="Times New Roman"/>
              </a:rPr>
              <a:t>EMPLOYEE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95">
                <a:latin typeface="Times New Roman"/>
                <a:cs typeface="Times New Roman"/>
              </a:rPr>
              <a:t>DATA</a:t>
            </a:r>
            <a:r>
              <a:rPr dirty="0" sz="2000" spc="4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SET-</a:t>
            </a:r>
            <a:r>
              <a:rPr dirty="0" sz="2000" spc="425">
                <a:latin typeface="Times New Roman"/>
                <a:cs typeface="Times New Roman"/>
              </a:rPr>
              <a:t> </a:t>
            </a:r>
            <a:r>
              <a:rPr dirty="0" sz="2000" spc="-125">
                <a:latin typeface="Times New Roman"/>
                <a:cs typeface="Times New Roman"/>
              </a:rPr>
              <a:t>KAGGLE</a:t>
            </a: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ts val="236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dirty="0" sz="2000" spc="110">
                <a:latin typeface="Times New Roman"/>
                <a:cs typeface="Times New Roman"/>
              </a:rPr>
              <a:t>9</a:t>
            </a:r>
            <a:r>
              <a:rPr dirty="0" sz="2000" spc="430">
                <a:latin typeface="Times New Roman"/>
                <a:cs typeface="Times New Roman"/>
              </a:rPr>
              <a:t> </a:t>
            </a:r>
            <a:r>
              <a:rPr dirty="0" sz="2000" spc="-90">
                <a:latin typeface="Times New Roman"/>
                <a:cs typeface="Times New Roman"/>
              </a:rPr>
              <a:t>FEATURES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90">
                <a:latin typeface="Times New Roman"/>
                <a:cs typeface="Times New Roman"/>
              </a:rPr>
              <a:t>IN</a:t>
            </a:r>
            <a:r>
              <a:rPr dirty="0" sz="2000" spc="430">
                <a:latin typeface="Times New Roman"/>
                <a:cs typeface="Times New Roman"/>
              </a:rPr>
              <a:t> </a:t>
            </a:r>
            <a:r>
              <a:rPr dirty="0" sz="2000" spc="-125">
                <a:latin typeface="Times New Roman"/>
                <a:cs typeface="Times New Roman"/>
              </a:rPr>
              <a:t>EXCEL</a:t>
            </a:r>
            <a:r>
              <a:rPr dirty="0" sz="2000" spc="430">
                <a:latin typeface="Times New Roman"/>
                <a:cs typeface="Times New Roman"/>
              </a:rPr>
              <a:t> </a:t>
            </a:r>
            <a:r>
              <a:rPr dirty="0" sz="2000" spc="-215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927100" marR="1624330">
              <a:lnSpc>
                <a:spcPts val="2400"/>
              </a:lnSpc>
              <a:spcBef>
                <a:spcPts val="40"/>
              </a:spcBef>
            </a:pPr>
            <a:r>
              <a:rPr dirty="0" sz="2000" spc="-150" b="1">
                <a:latin typeface="Times New Roman"/>
                <a:cs typeface="Times New Roman"/>
              </a:rPr>
              <a:t>E</a:t>
            </a:r>
            <a:r>
              <a:rPr dirty="0" sz="2000" spc="-80" b="1">
                <a:latin typeface="Times New Roman"/>
                <a:cs typeface="Times New Roman"/>
              </a:rPr>
              <a:t>M</a:t>
            </a:r>
            <a:r>
              <a:rPr dirty="0" sz="2000" spc="-25" b="1">
                <a:latin typeface="Times New Roman"/>
                <a:cs typeface="Times New Roman"/>
              </a:rPr>
              <a:t>P</a:t>
            </a:r>
            <a:r>
              <a:rPr dirty="0" sz="2000" spc="-229" b="1">
                <a:latin typeface="Times New Roman"/>
                <a:cs typeface="Times New Roman"/>
              </a:rPr>
              <a:t>L</a:t>
            </a:r>
            <a:r>
              <a:rPr dirty="0" sz="2000" spc="-105" b="1">
                <a:latin typeface="Times New Roman"/>
                <a:cs typeface="Times New Roman"/>
              </a:rPr>
              <a:t>O</a:t>
            </a:r>
            <a:r>
              <a:rPr dirty="0" sz="2000" spc="-300" b="1">
                <a:latin typeface="Times New Roman"/>
                <a:cs typeface="Times New Roman"/>
              </a:rPr>
              <a:t>Y</a:t>
            </a:r>
            <a:r>
              <a:rPr dirty="0" sz="2000" spc="-150" b="1">
                <a:latin typeface="Times New Roman"/>
                <a:cs typeface="Times New Roman"/>
              </a:rPr>
              <a:t>E</a:t>
            </a:r>
            <a:r>
              <a:rPr dirty="0" sz="2000" spc="-145" b="1">
                <a:latin typeface="Times New Roman"/>
                <a:cs typeface="Times New Roman"/>
              </a:rPr>
              <a:t>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40" b="1">
                <a:latin typeface="Times New Roman"/>
                <a:cs typeface="Times New Roman"/>
              </a:rPr>
              <a:t>I</a:t>
            </a:r>
            <a:r>
              <a:rPr dirty="0" sz="2000" spc="140" b="1">
                <a:latin typeface="Times New Roman"/>
                <a:cs typeface="Times New Roman"/>
              </a:rPr>
              <a:t>D</a:t>
            </a:r>
            <a:r>
              <a:rPr dirty="0" sz="2000" spc="-10" b="1">
                <a:latin typeface="Times New Roman"/>
                <a:cs typeface="Times New Roman"/>
              </a:rPr>
              <a:t>-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200" b="1">
                <a:latin typeface="Times New Roman"/>
                <a:cs typeface="Times New Roman"/>
              </a:rPr>
              <a:t>A</a:t>
            </a:r>
            <a:r>
              <a:rPr dirty="0" sz="2000" spc="-170" b="1">
                <a:latin typeface="Times New Roman"/>
                <a:cs typeface="Times New Roman"/>
              </a:rPr>
              <a:t>L</a:t>
            </a:r>
            <a:r>
              <a:rPr dirty="0" sz="2000" spc="-40" b="1">
                <a:latin typeface="Times New Roman"/>
                <a:cs typeface="Times New Roman"/>
              </a:rPr>
              <a:t>P</a:t>
            </a:r>
            <a:r>
              <a:rPr dirty="0" sz="2000" spc="50" b="1">
                <a:latin typeface="Times New Roman"/>
                <a:cs typeface="Times New Roman"/>
              </a:rPr>
              <a:t>H</a:t>
            </a:r>
            <a:r>
              <a:rPr dirty="0" sz="2000" spc="-200" b="1">
                <a:latin typeface="Times New Roman"/>
                <a:cs typeface="Times New Roman"/>
              </a:rPr>
              <a:t>A</a:t>
            </a:r>
            <a:r>
              <a:rPr dirty="0" sz="2000" spc="50" b="1">
                <a:latin typeface="Times New Roman"/>
                <a:cs typeface="Times New Roman"/>
              </a:rPr>
              <a:t>N</a:t>
            </a:r>
            <a:r>
              <a:rPr dirty="0" sz="2000" spc="30" b="1">
                <a:latin typeface="Times New Roman"/>
                <a:cs typeface="Times New Roman"/>
              </a:rPr>
              <a:t>U</a:t>
            </a:r>
            <a:r>
              <a:rPr dirty="0" sz="2000" spc="-80" b="1">
                <a:latin typeface="Times New Roman"/>
                <a:cs typeface="Times New Roman"/>
              </a:rPr>
              <a:t>M</a:t>
            </a:r>
            <a:r>
              <a:rPr dirty="0" sz="2000" spc="-150" b="1">
                <a:latin typeface="Times New Roman"/>
                <a:cs typeface="Times New Roman"/>
              </a:rPr>
              <a:t>E</a:t>
            </a:r>
            <a:r>
              <a:rPr dirty="0" sz="2000" spc="-120" b="1">
                <a:latin typeface="Times New Roman"/>
                <a:cs typeface="Times New Roman"/>
              </a:rPr>
              <a:t>R</a:t>
            </a:r>
            <a:r>
              <a:rPr dirty="0" sz="2000" spc="-40" b="1">
                <a:latin typeface="Times New Roman"/>
                <a:cs typeface="Times New Roman"/>
              </a:rPr>
              <a:t>I</a:t>
            </a:r>
            <a:r>
              <a:rPr dirty="0" sz="2000" spc="-70" b="1">
                <a:latin typeface="Times New Roman"/>
                <a:cs typeface="Times New Roman"/>
              </a:rPr>
              <a:t>C</a:t>
            </a:r>
            <a:r>
              <a:rPr dirty="0" sz="2000" spc="10" b="1">
                <a:latin typeface="Times New Roman"/>
                <a:cs typeface="Times New Roman"/>
              </a:rPr>
              <a:t>(</a:t>
            </a:r>
            <a:r>
              <a:rPr dirty="0" sz="2000" spc="-50" b="1">
                <a:latin typeface="Times New Roman"/>
                <a:cs typeface="Times New Roman"/>
              </a:rPr>
              <a:t>T</a:t>
            </a:r>
            <a:r>
              <a:rPr dirty="0" sz="2000" spc="-150" b="1">
                <a:latin typeface="Times New Roman"/>
                <a:cs typeface="Times New Roman"/>
              </a:rPr>
              <a:t>E</a:t>
            </a:r>
            <a:r>
              <a:rPr dirty="0" sz="2000" spc="-120" b="1">
                <a:latin typeface="Times New Roman"/>
                <a:cs typeface="Times New Roman"/>
              </a:rPr>
              <a:t>X</a:t>
            </a:r>
            <a:r>
              <a:rPr dirty="0" sz="2000" spc="-50" b="1">
                <a:latin typeface="Times New Roman"/>
                <a:cs typeface="Times New Roman"/>
              </a:rPr>
              <a:t>T</a:t>
            </a:r>
            <a:r>
              <a:rPr dirty="0" sz="2000" spc="10" b="1">
                <a:latin typeface="Times New Roman"/>
                <a:cs typeface="Times New Roman"/>
              </a:rPr>
              <a:t>)  </a:t>
            </a:r>
            <a:r>
              <a:rPr dirty="0" sz="2000" spc="-80" b="1">
                <a:latin typeface="Times New Roman"/>
                <a:cs typeface="Times New Roman"/>
              </a:rPr>
              <a:t>NAME-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90" b="1">
                <a:latin typeface="Times New Roman"/>
                <a:cs typeface="Times New Roman"/>
              </a:rPr>
              <a:t>ALPHABETICAL(TEXT) 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spc="-50" b="1">
                <a:latin typeface="Times New Roman"/>
                <a:cs typeface="Times New Roman"/>
              </a:rPr>
              <a:t>GENDER-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90" b="1">
                <a:latin typeface="Times New Roman"/>
                <a:cs typeface="Times New Roman"/>
              </a:rPr>
              <a:t>ALPHABETICAL(TEXT) 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spc="140" b="1">
                <a:latin typeface="Times New Roman"/>
                <a:cs typeface="Times New Roman"/>
              </a:rPr>
              <a:t>D</a:t>
            </a:r>
            <a:r>
              <a:rPr dirty="0" sz="2000" spc="-150" b="1">
                <a:latin typeface="Times New Roman"/>
                <a:cs typeface="Times New Roman"/>
              </a:rPr>
              <a:t>E</a:t>
            </a:r>
            <a:r>
              <a:rPr dirty="0" sz="2000" spc="-215" b="1">
                <a:latin typeface="Times New Roman"/>
                <a:cs typeface="Times New Roman"/>
              </a:rPr>
              <a:t>P</a:t>
            </a:r>
            <a:r>
              <a:rPr dirty="0" sz="2000" spc="-200" b="1">
                <a:latin typeface="Times New Roman"/>
                <a:cs typeface="Times New Roman"/>
              </a:rPr>
              <a:t>A</a:t>
            </a:r>
            <a:r>
              <a:rPr dirty="0" sz="2000" spc="-225" b="1">
                <a:latin typeface="Times New Roman"/>
                <a:cs typeface="Times New Roman"/>
              </a:rPr>
              <a:t>R</a:t>
            </a:r>
            <a:r>
              <a:rPr dirty="0" sz="2000" spc="-50" b="1">
                <a:latin typeface="Times New Roman"/>
                <a:cs typeface="Times New Roman"/>
              </a:rPr>
              <a:t>T</a:t>
            </a:r>
            <a:r>
              <a:rPr dirty="0" sz="2000" spc="-80" b="1">
                <a:latin typeface="Times New Roman"/>
                <a:cs typeface="Times New Roman"/>
              </a:rPr>
              <a:t>M</a:t>
            </a:r>
            <a:r>
              <a:rPr dirty="0" sz="2000" spc="-150" b="1">
                <a:latin typeface="Times New Roman"/>
                <a:cs typeface="Times New Roman"/>
              </a:rPr>
              <a:t>E</a:t>
            </a:r>
            <a:r>
              <a:rPr dirty="0" sz="2000" spc="50" b="1">
                <a:latin typeface="Times New Roman"/>
                <a:cs typeface="Times New Roman"/>
              </a:rPr>
              <a:t>N</a:t>
            </a:r>
            <a:r>
              <a:rPr dirty="0" sz="2000" spc="-45" b="1">
                <a:latin typeface="Times New Roman"/>
                <a:cs typeface="Times New Roman"/>
              </a:rPr>
              <a:t>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-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200" b="1">
                <a:latin typeface="Times New Roman"/>
                <a:cs typeface="Times New Roman"/>
              </a:rPr>
              <a:t>A</a:t>
            </a:r>
            <a:r>
              <a:rPr dirty="0" sz="2000" spc="-170" b="1">
                <a:latin typeface="Times New Roman"/>
                <a:cs typeface="Times New Roman"/>
              </a:rPr>
              <a:t>L</a:t>
            </a:r>
            <a:r>
              <a:rPr dirty="0" sz="2000" spc="-40" b="1">
                <a:latin typeface="Times New Roman"/>
                <a:cs typeface="Times New Roman"/>
              </a:rPr>
              <a:t>P</a:t>
            </a:r>
            <a:r>
              <a:rPr dirty="0" sz="2000" spc="50" b="1">
                <a:latin typeface="Times New Roman"/>
                <a:cs typeface="Times New Roman"/>
              </a:rPr>
              <a:t>H</a:t>
            </a:r>
            <a:r>
              <a:rPr dirty="0" sz="2000" spc="-200" b="1">
                <a:latin typeface="Times New Roman"/>
                <a:cs typeface="Times New Roman"/>
              </a:rPr>
              <a:t>A</a:t>
            </a:r>
            <a:r>
              <a:rPr dirty="0" sz="2000" spc="-70" b="1">
                <a:latin typeface="Times New Roman"/>
                <a:cs typeface="Times New Roman"/>
              </a:rPr>
              <a:t>B</a:t>
            </a:r>
            <a:r>
              <a:rPr dirty="0" sz="2000" spc="-150" b="1">
                <a:latin typeface="Times New Roman"/>
                <a:cs typeface="Times New Roman"/>
              </a:rPr>
              <a:t>E</a:t>
            </a:r>
            <a:r>
              <a:rPr dirty="0" sz="2000" spc="-50" b="1">
                <a:latin typeface="Times New Roman"/>
                <a:cs typeface="Times New Roman"/>
              </a:rPr>
              <a:t>T</a:t>
            </a:r>
            <a:r>
              <a:rPr dirty="0" sz="2000" spc="-40" b="1">
                <a:latin typeface="Times New Roman"/>
                <a:cs typeface="Times New Roman"/>
              </a:rPr>
              <a:t>I</a:t>
            </a:r>
            <a:r>
              <a:rPr dirty="0" sz="2000" spc="-70" b="1">
                <a:latin typeface="Times New Roman"/>
                <a:cs typeface="Times New Roman"/>
              </a:rPr>
              <a:t>C</a:t>
            </a:r>
            <a:r>
              <a:rPr dirty="0" sz="2000" spc="-200" b="1">
                <a:latin typeface="Times New Roman"/>
                <a:cs typeface="Times New Roman"/>
              </a:rPr>
              <a:t>A</a:t>
            </a:r>
            <a:r>
              <a:rPr dirty="0" sz="2000" spc="-170" b="1">
                <a:latin typeface="Times New Roman"/>
                <a:cs typeface="Times New Roman"/>
              </a:rPr>
              <a:t>L</a:t>
            </a:r>
            <a:r>
              <a:rPr dirty="0" sz="2000" spc="10" b="1">
                <a:latin typeface="Times New Roman"/>
                <a:cs typeface="Times New Roman"/>
              </a:rPr>
              <a:t>(</a:t>
            </a:r>
            <a:r>
              <a:rPr dirty="0" sz="2000" spc="-50" b="1">
                <a:latin typeface="Times New Roman"/>
                <a:cs typeface="Times New Roman"/>
              </a:rPr>
              <a:t>T</a:t>
            </a:r>
            <a:r>
              <a:rPr dirty="0" sz="2000" spc="-150" b="1">
                <a:latin typeface="Times New Roman"/>
                <a:cs typeface="Times New Roman"/>
              </a:rPr>
              <a:t>E</a:t>
            </a:r>
            <a:r>
              <a:rPr dirty="0" sz="2000" spc="-120" b="1">
                <a:latin typeface="Times New Roman"/>
                <a:cs typeface="Times New Roman"/>
              </a:rPr>
              <a:t>X</a:t>
            </a:r>
            <a:r>
              <a:rPr dirty="0" sz="2000" spc="-50" b="1">
                <a:latin typeface="Times New Roman"/>
                <a:cs typeface="Times New Roman"/>
              </a:rPr>
              <a:t>T</a:t>
            </a:r>
            <a:r>
              <a:rPr dirty="0" sz="2000" spc="10" b="1">
                <a:latin typeface="Times New Roman"/>
                <a:cs typeface="Times New Roman"/>
              </a:rPr>
              <a:t>)  </a:t>
            </a:r>
            <a:r>
              <a:rPr dirty="0" sz="2000" spc="-105" b="1">
                <a:latin typeface="Times New Roman"/>
                <a:cs typeface="Times New Roman"/>
              </a:rPr>
              <a:t>S</a:t>
            </a:r>
            <a:r>
              <a:rPr dirty="0" sz="2000" spc="-200" b="1">
                <a:latin typeface="Times New Roman"/>
                <a:cs typeface="Times New Roman"/>
              </a:rPr>
              <a:t>A</a:t>
            </a:r>
            <a:r>
              <a:rPr dirty="0" sz="2000" spc="-150" b="1">
                <a:latin typeface="Times New Roman"/>
                <a:cs typeface="Times New Roman"/>
              </a:rPr>
              <a:t>L</a:t>
            </a:r>
            <a:r>
              <a:rPr dirty="0" sz="2000" spc="-200" b="1">
                <a:latin typeface="Times New Roman"/>
                <a:cs typeface="Times New Roman"/>
              </a:rPr>
              <a:t>A</a:t>
            </a:r>
            <a:r>
              <a:rPr dirty="0" sz="2000" spc="-200" b="1">
                <a:latin typeface="Times New Roman"/>
                <a:cs typeface="Times New Roman"/>
              </a:rPr>
              <a:t>R</a:t>
            </a:r>
            <a:r>
              <a:rPr dirty="0" sz="2000" spc="-295" b="1">
                <a:latin typeface="Times New Roman"/>
                <a:cs typeface="Times New Roman"/>
              </a:rPr>
              <a:t>Y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-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50" b="1">
                <a:latin typeface="Times New Roman"/>
                <a:cs typeface="Times New Roman"/>
              </a:rPr>
              <a:t>N</a:t>
            </a:r>
            <a:r>
              <a:rPr dirty="0" sz="2000" spc="30" b="1">
                <a:latin typeface="Times New Roman"/>
                <a:cs typeface="Times New Roman"/>
              </a:rPr>
              <a:t>U</a:t>
            </a:r>
            <a:r>
              <a:rPr dirty="0" sz="2000" spc="-80" b="1">
                <a:latin typeface="Times New Roman"/>
                <a:cs typeface="Times New Roman"/>
              </a:rPr>
              <a:t>M</a:t>
            </a:r>
            <a:r>
              <a:rPr dirty="0" sz="2000" spc="-150" b="1">
                <a:latin typeface="Times New Roman"/>
                <a:cs typeface="Times New Roman"/>
              </a:rPr>
              <a:t>E</a:t>
            </a:r>
            <a:r>
              <a:rPr dirty="0" sz="2000" spc="-120" b="1">
                <a:latin typeface="Times New Roman"/>
                <a:cs typeface="Times New Roman"/>
              </a:rPr>
              <a:t>R</a:t>
            </a:r>
            <a:r>
              <a:rPr dirty="0" sz="2000" spc="-40" b="1">
                <a:latin typeface="Times New Roman"/>
                <a:cs typeface="Times New Roman"/>
              </a:rPr>
              <a:t>I</a:t>
            </a:r>
            <a:r>
              <a:rPr dirty="0" sz="2000" spc="-70" b="1">
                <a:latin typeface="Times New Roman"/>
                <a:cs typeface="Times New Roman"/>
              </a:rPr>
              <a:t>C</a:t>
            </a:r>
            <a:r>
              <a:rPr dirty="0" sz="2000" spc="-200" b="1">
                <a:latin typeface="Times New Roman"/>
                <a:cs typeface="Times New Roman"/>
              </a:rPr>
              <a:t>A</a:t>
            </a:r>
            <a:r>
              <a:rPr dirty="0" sz="2000" spc="-165" b="1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  <a:p>
            <a:pPr marL="927100" marR="1511300">
              <a:lnSpc>
                <a:spcPts val="2400"/>
              </a:lnSpc>
            </a:pPr>
            <a:r>
              <a:rPr dirty="0" sz="2000" spc="-25" b="1">
                <a:latin typeface="Times New Roman"/>
                <a:cs typeface="Times New Roman"/>
              </a:rPr>
              <a:t>DIVISION </a:t>
            </a:r>
            <a:r>
              <a:rPr dirty="0" sz="2000" spc="-10" b="1">
                <a:latin typeface="Times New Roman"/>
                <a:cs typeface="Times New Roman"/>
              </a:rPr>
              <a:t>- </a:t>
            </a:r>
            <a:r>
              <a:rPr dirty="0" sz="2000" spc="-70" b="1">
                <a:latin typeface="Times New Roman"/>
                <a:cs typeface="Times New Roman"/>
              </a:rPr>
              <a:t>ALPHANUMERIC(TEXT) 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95" b="1">
                <a:latin typeface="Times New Roman"/>
                <a:cs typeface="Times New Roman"/>
              </a:rPr>
              <a:t>PERFORMANCE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95" b="1">
                <a:latin typeface="Times New Roman"/>
                <a:cs typeface="Times New Roman"/>
              </a:rPr>
              <a:t>SORCE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-</a:t>
            </a:r>
            <a:r>
              <a:rPr dirty="0" sz="2000" spc="455" b="1">
                <a:latin typeface="Times New Roman"/>
                <a:cs typeface="Times New Roman"/>
              </a:rPr>
              <a:t> </a:t>
            </a:r>
            <a:r>
              <a:rPr dirty="0" sz="2000" spc="-85" b="1">
                <a:latin typeface="Times New Roman"/>
                <a:cs typeface="Times New Roman"/>
              </a:rPr>
              <a:t>NUMERICAL 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spc="-240" b="1">
                <a:latin typeface="Times New Roman"/>
                <a:cs typeface="Times New Roman"/>
              </a:rPr>
              <a:t>J</a:t>
            </a:r>
            <a:r>
              <a:rPr dirty="0" sz="2000" spc="15" b="1">
                <a:latin typeface="Times New Roman"/>
                <a:cs typeface="Times New Roman"/>
              </a:rPr>
              <a:t>O</a:t>
            </a:r>
            <a:r>
              <a:rPr dirty="0" sz="2000" spc="-65" b="1">
                <a:latin typeface="Times New Roman"/>
                <a:cs typeface="Times New Roman"/>
              </a:rPr>
              <a:t>B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30" b="1">
                <a:latin typeface="Times New Roman"/>
                <a:cs typeface="Times New Roman"/>
              </a:rPr>
              <a:t>F</a:t>
            </a:r>
            <a:r>
              <a:rPr dirty="0" sz="2000" spc="30" b="1">
                <a:latin typeface="Times New Roman"/>
                <a:cs typeface="Times New Roman"/>
              </a:rPr>
              <a:t>U</a:t>
            </a:r>
            <a:r>
              <a:rPr dirty="0" sz="2000" spc="50" b="1">
                <a:latin typeface="Times New Roman"/>
                <a:cs typeface="Times New Roman"/>
              </a:rPr>
              <a:t>N</a:t>
            </a:r>
            <a:r>
              <a:rPr dirty="0" sz="2000" spc="-70" b="1">
                <a:latin typeface="Times New Roman"/>
                <a:cs typeface="Times New Roman"/>
              </a:rPr>
              <a:t>C</a:t>
            </a:r>
            <a:r>
              <a:rPr dirty="0" sz="2000" spc="-50" b="1">
                <a:latin typeface="Times New Roman"/>
                <a:cs typeface="Times New Roman"/>
              </a:rPr>
              <a:t>T</a:t>
            </a:r>
            <a:r>
              <a:rPr dirty="0" sz="2000" spc="-40" b="1">
                <a:latin typeface="Times New Roman"/>
                <a:cs typeface="Times New Roman"/>
              </a:rPr>
              <a:t>I</a:t>
            </a:r>
            <a:r>
              <a:rPr dirty="0" sz="2000" spc="15" b="1">
                <a:latin typeface="Times New Roman"/>
                <a:cs typeface="Times New Roman"/>
              </a:rPr>
              <a:t>O</a:t>
            </a:r>
            <a:r>
              <a:rPr dirty="0" sz="2000" spc="55" b="1">
                <a:latin typeface="Times New Roman"/>
                <a:cs typeface="Times New Roman"/>
              </a:rPr>
              <a:t>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-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200" b="1">
                <a:latin typeface="Times New Roman"/>
                <a:cs typeface="Times New Roman"/>
              </a:rPr>
              <a:t>A</a:t>
            </a:r>
            <a:r>
              <a:rPr dirty="0" sz="2000" spc="-170" b="1">
                <a:latin typeface="Times New Roman"/>
                <a:cs typeface="Times New Roman"/>
              </a:rPr>
              <a:t>L</a:t>
            </a:r>
            <a:r>
              <a:rPr dirty="0" sz="2000" spc="-40" b="1">
                <a:latin typeface="Times New Roman"/>
                <a:cs typeface="Times New Roman"/>
              </a:rPr>
              <a:t>P</a:t>
            </a:r>
            <a:r>
              <a:rPr dirty="0" sz="2000" spc="50" b="1">
                <a:latin typeface="Times New Roman"/>
                <a:cs typeface="Times New Roman"/>
              </a:rPr>
              <a:t>H</a:t>
            </a:r>
            <a:r>
              <a:rPr dirty="0" sz="2000" spc="-200" b="1">
                <a:latin typeface="Times New Roman"/>
                <a:cs typeface="Times New Roman"/>
              </a:rPr>
              <a:t>A</a:t>
            </a:r>
            <a:r>
              <a:rPr dirty="0" sz="2000" spc="-70" b="1">
                <a:latin typeface="Times New Roman"/>
                <a:cs typeface="Times New Roman"/>
              </a:rPr>
              <a:t>B</a:t>
            </a:r>
            <a:r>
              <a:rPr dirty="0" sz="2000" spc="-150" b="1">
                <a:latin typeface="Times New Roman"/>
                <a:cs typeface="Times New Roman"/>
              </a:rPr>
              <a:t>E</a:t>
            </a:r>
            <a:r>
              <a:rPr dirty="0" sz="2000" spc="-50" b="1">
                <a:latin typeface="Times New Roman"/>
                <a:cs typeface="Times New Roman"/>
              </a:rPr>
              <a:t>T</a:t>
            </a:r>
            <a:r>
              <a:rPr dirty="0" sz="2000" spc="-40" b="1">
                <a:latin typeface="Times New Roman"/>
                <a:cs typeface="Times New Roman"/>
              </a:rPr>
              <a:t>I</a:t>
            </a:r>
            <a:r>
              <a:rPr dirty="0" sz="2000" spc="-70" b="1">
                <a:latin typeface="Times New Roman"/>
                <a:cs typeface="Times New Roman"/>
              </a:rPr>
              <a:t>C</a:t>
            </a:r>
            <a:r>
              <a:rPr dirty="0" sz="2000" spc="-200" b="1">
                <a:latin typeface="Times New Roman"/>
                <a:cs typeface="Times New Roman"/>
              </a:rPr>
              <a:t>A</a:t>
            </a:r>
            <a:r>
              <a:rPr dirty="0" sz="2000" spc="-170" b="1">
                <a:latin typeface="Times New Roman"/>
                <a:cs typeface="Times New Roman"/>
              </a:rPr>
              <a:t>L</a:t>
            </a:r>
            <a:r>
              <a:rPr dirty="0" sz="2000" spc="10" b="1">
                <a:latin typeface="Times New Roman"/>
                <a:cs typeface="Times New Roman"/>
              </a:rPr>
              <a:t>(</a:t>
            </a:r>
            <a:r>
              <a:rPr dirty="0" sz="2000" spc="-50" b="1">
                <a:latin typeface="Times New Roman"/>
                <a:cs typeface="Times New Roman"/>
              </a:rPr>
              <a:t>T</a:t>
            </a:r>
            <a:r>
              <a:rPr dirty="0" sz="2000" spc="-150" b="1">
                <a:latin typeface="Times New Roman"/>
                <a:cs typeface="Times New Roman"/>
              </a:rPr>
              <a:t>E</a:t>
            </a:r>
            <a:r>
              <a:rPr dirty="0" sz="2000" spc="-120" b="1">
                <a:latin typeface="Times New Roman"/>
                <a:cs typeface="Times New Roman"/>
              </a:rPr>
              <a:t>X</a:t>
            </a:r>
            <a:r>
              <a:rPr dirty="0" sz="2000" spc="-50" b="1">
                <a:latin typeface="Times New Roman"/>
                <a:cs typeface="Times New Roman"/>
              </a:rPr>
              <a:t>T</a:t>
            </a:r>
            <a:r>
              <a:rPr dirty="0" sz="2000" spc="15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ts val="2320"/>
              </a:lnSpc>
            </a:pPr>
            <a:r>
              <a:rPr dirty="0" sz="2000" spc="-150" b="1">
                <a:latin typeface="Times New Roman"/>
                <a:cs typeface="Times New Roman"/>
              </a:rPr>
              <a:t>E</a:t>
            </a:r>
            <a:r>
              <a:rPr dirty="0" sz="2000" spc="-80" b="1">
                <a:latin typeface="Times New Roman"/>
                <a:cs typeface="Times New Roman"/>
              </a:rPr>
              <a:t>M</a:t>
            </a:r>
            <a:r>
              <a:rPr dirty="0" sz="2000" spc="-25" b="1">
                <a:latin typeface="Times New Roman"/>
                <a:cs typeface="Times New Roman"/>
              </a:rPr>
              <a:t>P</a:t>
            </a:r>
            <a:r>
              <a:rPr dirty="0" sz="2000" spc="-229" b="1">
                <a:latin typeface="Times New Roman"/>
                <a:cs typeface="Times New Roman"/>
              </a:rPr>
              <a:t>L</a:t>
            </a:r>
            <a:r>
              <a:rPr dirty="0" sz="2000" spc="-105" b="1">
                <a:latin typeface="Times New Roman"/>
                <a:cs typeface="Times New Roman"/>
              </a:rPr>
              <a:t>O</a:t>
            </a:r>
            <a:r>
              <a:rPr dirty="0" sz="2000" spc="-300" b="1">
                <a:latin typeface="Times New Roman"/>
                <a:cs typeface="Times New Roman"/>
              </a:rPr>
              <a:t>Y</a:t>
            </a:r>
            <a:r>
              <a:rPr dirty="0" sz="2000" spc="-150" b="1">
                <a:latin typeface="Times New Roman"/>
                <a:cs typeface="Times New Roman"/>
              </a:rPr>
              <a:t>E</a:t>
            </a:r>
            <a:r>
              <a:rPr dirty="0" sz="2000" spc="-145" b="1">
                <a:latin typeface="Times New Roman"/>
                <a:cs typeface="Times New Roman"/>
              </a:rPr>
              <a:t>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229" b="1">
                <a:latin typeface="Times New Roman"/>
                <a:cs typeface="Times New Roman"/>
              </a:rPr>
              <a:t>L</a:t>
            </a:r>
            <a:r>
              <a:rPr dirty="0" sz="2000" spc="15" b="1">
                <a:latin typeface="Times New Roman"/>
                <a:cs typeface="Times New Roman"/>
              </a:rPr>
              <a:t>O</a:t>
            </a:r>
            <a:r>
              <a:rPr dirty="0" sz="2000" spc="-70" b="1">
                <a:latin typeface="Times New Roman"/>
                <a:cs typeface="Times New Roman"/>
              </a:rPr>
              <a:t>C</a:t>
            </a:r>
            <a:r>
              <a:rPr dirty="0" sz="2000" spc="-340" b="1">
                <a:latin typeface="Times New Roman"/>
                <a:cs typeface="Times New Roman"/>
              </a:rPr>
              <a:t>A</a:t>
            </a:r>
            <a:r>
              <a:rPr dirty="0" sz="2000" spc="-50" b="1">
                <a:latin typeface="Times New Roman"/>
                <a:cs typeface="Times New Roman"/>
              </a:rPr>
              <a:t>T</a:t>
            </a:r>
            <a:r>
              <a:rPr dirty="0" sz="2000" spc="-40" b="1">
                <a:latin typeface="Times New Roman"/>
                <a:cs typeface="Times New Roman"/>
              </a:rPr>
              <a:t>I</a:t>
            </a:r>
            <a:r>
              <a:rPr dirty="0" sz="2000" spc="15" b="1">
                <a:latin typeface="Times New Roman"/>
                <a:cs typeface="Times New Roman"/>
              </a:rPr>
              <a:t>O</a:t>
            </a:r>
            <a:r>
              <a:rPr dirty="0" sz="2000" spc="50" b="1">
                <a:latin typeface="Times New Roman"/>
                <a:cs typeface="Times New Roman"/>
              </a:rPr>
              <a:t>N</a:t>
            </a:r>
            <a:r>
              <a:rPr dirty="0" sz="2000" spc="-10" b="1">
                <a:latin typeface="Times New Roman"/>
                <a:cs typeface="Times New Roman"/>
              </a:rPr>
              <a:t>-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200" b="1">
                <a:latin typeface="Times New Roman"/>
                <a:cs typeface="Times New Roman"/>
              </a:rPr>
              <a:t>A</a:t>
            </a:r>
            <a:r>
              <a:rPr dirty="0" sz="2000" spc="-170" b="1">
                <a:latin typeface="Times New Roman"/>
                <a:cs typeface="Times New Roman"/>
              </a:rPr>
              <a:t>L</a:t>
            </a:r>
            <a:r>
              <a:rPr dirty="0" sz="2000" spc="-40" b="1">
                <a:latin typeface="Times New Roman"/>
                <a:cs typeface="Times New Roman"/>
              </a:rPr>
              <a:t>P</a:t>
            </a:r>
            <a:r>
              <a:rPr dirty="0" sz="2000" spc="50" b="1">
                <a:latin typeface="Times New Roman"/>
                <a:cs typeface="Times New Roman"/>
              </a:rPr>
              <a:t>H</a:t>
            </a:r>
            <a:r>
              <a:rPr dirty="0" sz="2000" spc="-200" b="1">
                <a:latin typeface="Times New Roman"/>
                <a:cs typeface="Times New Roman"/>
              </a:rPr>
              <a:t>A</a:t>
            </a:r>
            <a:r>
              <a:rPr dirty="0" sz="2000" spc="-70" b="1">
                <a:latin typeface="Times New Roman"/>
                <a:cs typeface="Times New Roman"/>
              </a:rPr>
              <a:t>B</a:t>
            </a:r>
            <a:r>
              <a:rPr dirty="0" sz="2000" spc="-150" b="1">
                <a:latin typeface="Times New Roman"/>
                <a:cs typeface="Times New Roman"/>
              </a:rPr>
              <a:t>E</a:t>
            </a:r>
            <a:r>
              <a:rPr dirty="0" sz="2000" spc="-50" b="1">
                <a:latin typeface="Times New Roman"/>
                <a:cs typeface="Times New Roman"/>
              </a:rPr>
              <a:t>T</a:t>
            </a:r>
            <a:r>
              <a:rPr dirty="0" sz="2000" spc="-40" b="1">
                <a:latin typeface="Times New Roman"/>
                <a:cs typeface="Times New Roman"/>
              </a:rPr>
              <a:t>I</a:t>
            </a:r>
            <a:r>
              <a:rPr dirty="0" sz="2000" spc="-70" b="1">
                <a:latin typeface="Times New Roman"/>
                <a:cs typeface="Times New Roman"/>
              </a:rPr>
              <a:t>C</a:t>
            </a:r>
            <a:r>
              <a:rPr dirty="0" sz="2000" spc="-200" b="1">
                <a:latin typeface="Times New Roman"/>
                <a:cs typeface="Times New Roman"/>
              </a:rPr>
              <a:t>A</a:t>
            </a:r>
            <a:r>
              <a:rPr dirty="0" sz="2000" spc="-170" b="1">
                <a:latin typeface="Times New Roman"/>
                <a:cs typeface="Times New Roman"/>
              </a:rPr>
              <a:t>L</a:t>
            </a:r>
            <a:r>
              <a:rPr dirty="0" sz="2000" spc="10" b="1">
                <a:latin typeface="Times New Roman"/>
                <a:cs typeface="Times New Roman"/>
              </a:rPr>
              <a:t>(</a:t>
            </a:r>
            <a:r>
              <a:rPr dirty="0" sz="2000" spc="-50" b="1">
                <a:latin typeface="Times New Roman"/>
                <a:cs typeface="Times New Roman"/>
              </a:rPr>
              <a:t>T</a:t>
            </a:r>
            <a:r>
              <a:rPr dirty="0" sz="2000" spc="-150" b="1">
                <a:latin typeface="Times New Roman"/>
                <a:cs typeface="Times New Roman"/>
              </a:rPr>
              <a:t>E</a:t>
            </a:r>
            <a:r>
              <a:rPr dirty="0" sz="2000" spc="-120" b="1">
                <a:latin typeface="Times New Roman"/>
                <a:cs typeface="Times New Roman"/>
              </a:rPr>
              <a:t>X</a:t>
            </a:r>
            <a:r>
              <a:rPr dirty="0" sz="2000" spc="-50" b="1">
                <a:latin typeface="Times New Roman"/>
                <a:cs typeface="Times New Roman"/>
              </a:rPr>
              <a:t>T</a:t>
            </a:r>
            <a:r>
              <a:rPr dirty="0" sz="2000" spc="15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Times New Roman"/>
              <a:cs typeface="Times New Roman"/>
            </a:endParaRPr>
          </a:p>
          <a:p>
            <a:pPr lvl="1" marL="1541780" indent="-342900">
              <a:lnSpc>
                <a:spcPct val="100000"/>
              </a:lnSpc>
              <a:buFont typeface="Wingdings"/>
              <a:buChar char=""/>
              <a:tabLst>
                <a:tab pos="1541145" algn="l"/>
                <a:tab pos="1541780" algn="l"/>
              </a:tabLst>
            </a:pPr>
            <a:r>
              <a:rPr dirty="0" sz="1800" spc="-10" b="1" i="1">
                <a:latin typeface="Times New Roman"/>
                <a:cs typeface="Times New Roman"/>
              </a:rPr>
              <a:t>DIVISION</a:t>
            </a:r>
            <a:r>
              <a:rPr dirty="0" sz="1800" spc="-20" b="1" i="1">
                <a:latin typeface="Times New Roman"/>
                <a:cs typeface="Times New Roman"/>
              </a:rPr>
              <a:t> </a:t>
            </a:r>
            <a:r>
              <a:rPr dirty="0" sz="1800" spc="-25" b="1" i="1">
                <a:latin typeface="Times New Roman"/>
                <a:cs typeface="Times New Roman"/>
              </a:rPr>
              <a:t>- </a:t>
            </a:r>
            <a:r>
              <a:rPr dirty="0" sz="1800" spc="-45" b="1" i="1">
                <a:latin typeface="Times New Roman"/>
                <a:cs typeface="Times New Roman"/>
              </a:rPr>
              <a:t>ALPHABETICAL(TEXT)</a:t>
            </a:r>
            <a:endParaRPr sz="1800">
              <a:latin typeface="Times New Roman"/>
              <a:cs typeface="Times New Roman"/>
            </a:endParaRPr>
          </a:p>
          <a:p>
            <a:pPr lvl="1" marL="1541780" indent="-342900">
              <a:lnSpc>
                <a:spcPct val="100000"/>
              </a:lnSpc>
              <a:buFont typeface="Wingdings"/>
              <a:buChar char=""/>
              <a:tabLst>
                <a:tab pos="1541145" algn="l"/>
                <a:tab pos="1541780" algn="l"/>
              </a:tabLst>
            </a:pPr>
            <a:r>
              <a:rPr dirty="0" sz="1800" spc="-70" b="1" i="1">
                <a:latin typeface="Times New Roman"/>
                <a:cs typeface="Times New Roman"/>
              </a:rPr>
              <a:t>PERFORMANCE</a:t>
            </a:r>
            <a:r>
              <a:rPr dirty="0" sz="1800" spc="-30" b="1" i="1">
                <a:latin typeface="Times New Roman"/>
                <a:cs typeface="Times New Roman"/>
              </a:rPr>
              <a:t> </a:t>
            </a:r>
            <a:r>
              <a:rPr dirty="0" sz="1800" spc="-50" b="1" i="1">
                <a:latin typeface="Times New Roman"/>
                <a:cs typeface="Times New Roman"/>
              </a:rPr>
              <a:t>SCORE</a:t>
            </a:r>
            <a:r>
              <a:rPr dirty="0" sz="1800" b="1" i="1">
                <a:latin typeface="Times New Roman"/>
                <a:cs typeface="Times New Roman"/>
              </a:rPr>
              <a:t> </a:t>
            </a:r>
            <a:r>
              <a:rPr dirty="0" sz="1800" spc="-25" b="1" i="1">
                <a:latin typeface="Times New Roman"/>
                <a:cs typeface="Times New Roman"/>
              </a:rPr>
              <a:t>-</a:t>
            </a:r>
            <a:r>
              <a:rPr dirty="0" sz="1800" spc="-35" b="1" i="1">
                <a:latin typeface="Times New Roman"/>
                <a:cs typeface="Times New Roman"/>
              </a:rPr>
              <a:t> </a:t>
            </a:r>
            <a:r>
              <a:rPr dirty="0" sz="1800" spc="-50" b="1" i="1">
                <a:latin typeface="Times New Roman"/>
                <a:cs typeface="Times New Roman"/>
              </a:rPr>
              <a:t>NUMERICAL</a:t>
            </a:r>
            <a:endParaRPr sz="1800">
              <a:latin typeface="Times New Roman"/>
              <a:cs typeface="Times New Roman"/>
            </a:endParaRPr>
          </a:p>
          <a:p>
            <a:pPr lvl="1" marL="1541780" indent="-342900">
              <a:lnSpc>
                <a:spcPct val="100000"/>
              </a:lnSpc>
              <a:buFont typeface="Wingdings"/>
              <a:buChar char=""/>
              <a:tabLst>
                <a:tab pos="1541145" algn="l"/>
                <a:tab pos="1541780" algn="l"/>
              </a:tabLst>
            </a:pPr>
            <a:r>
              <a:rPr dirty="0" sz="1800" spc="-80" b="1" i="1">
                <a:latin typeface="Times New Roman"/>
                <a:cs typeface="Times New Roman"/>
              </a:rPr>
              <a:t>EMPLOYEE</a:t>
            </a:r>
            <a:r>
              <a:rPr dirty="0" sz="1800" spc="-15" b="1" i="1">
                <a:latin typeface="Times New Roman"/>
                <a:cs typeface="Times New Roman"/>
              </a:rPr>
              <a:t> </a:t>
            </a:r>
            <a:r>
              <a:rPr dirty="0" sz="1800" spc="-55" b="1" i="1">
                <a:latin typeface="Times New Roman"/>
                <a:cs typeface="Times New Roman"/>
              </a:rPr>
              <a:t>CLASSIFICATION</a:t>
            </a:r>
            <a:r>
              <a:rPr dirty="0" sz="1800" spc="420" b="1" i="1">
                <a:latin typeface="Times New Roman"/>
                <a:cs typeface="Times New Roman"/>
              </a:rPr>
              <a:t> </a:t>
            </a:r>
            <a:r>
              <a:rPr dirty="0" sz="1800" spc="-25" b="1" i="1">
                <a:latin typeface="Times New Roman"/>
                <a:cs typeface="Times New Roman"/>
              </a:rPr>
              <a:t>-</a:t>
            </a:r>
            <a:r>
              <a:rPr dirty="0" sz="1800" spc="-20" b="1" i="1">
                <a:latin typeface="Times New Roman"/>
                <a:cs typeface="Times New Roman"/>
              </a:rPr>
              <a:t> </a:t>
            </a:r>
            <a:r>
              <a:rPr dirty="0" sz="1800" spc="-45" b="1" i="1">
                <a:latin typeface="Times New Roman"/>
                <a:cs typeface="Times New Roman"/>
              </a:rPr>
              <a:t>ALPHABETICAL(TEXT)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4741" y="4897876"/>
              <a:ext cx="1920771" cy="1938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4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spc="10" b="1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dirty="0" sz="1100" spc="5" b="1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dirty="0" sz="1100" spc="-13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dirty="0" sz="1100" spc="2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spc="85" b="1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dirty="0" sz="1100" spc="-35" b="1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dirty="0" sz="1100" spc="25" b="1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37159"/>
            <a:ext cx="7589520" cy="673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5">
                <a:latin typeface="Trebuchet MS"/>
                <a:cs typeface="Trebuchet MS"/>
              </a:rPr>
              <a:t>THE</a:t>
            </a:r>
            <a:r>
              <a:rPr dirty="0" sz="4250" spc="20">
                <a:latin typeface="Trebuchet MS"/>
                <a:cs typeface="Trebuchet MS"/>
              </a:rPr>
              <a:t> </a:t>
            </a:r>
            <a:r>
              <a:rPr dirty="0" sz="4250" spc="5">
                <a:latin typeface="Trebuchet MS"/>
                <a:cs typeface="Trebuchet MS"/>
              </a:rPr>
              <a:t>"WOW"</a:t>
            </a:r>
            <a:r>
              <a:rPr dirty="0" sz="4250" spc="80">
                <a:latin typeface="Trebuchet MS"/>
                <a:cs typeface="Trebuchet MS"/>
              </a:rPr>
              <a:t> </a:t>
            </a:r>
            <a:r>
              <a:rPr dirty="0" sz="4250" spc="5">
                <a:latin typeface="Trebuchet MS"/>
                <a:cs typeface="Trebuchet MS"/>
              </a:rPr>
              <a:t>IN</a:t>
            </a:r>
            <a:r>
              <a:rPr dirty="0" sz="4250" spc="-15">
                <a:latin typeface="Trebuchet MS"/>
                <a:cs typeface="Trebuchet MS"/>
              </a:rPr>
              <a:t> </a:t>
            </a:r>
            <a:r>
              <a:rPr dirty="0" sz="4250" spc="5">
                <a:latin typeface="Trebuchet MS"/>
                <a:cs typeface="Trebuchet MS"/>
              </a:rPr>
              <a:t>OUR</a:t>
            </a:r>
            <a:r>
              <a:rPr dirty="0" sz="4250" spc="-15">
                <a:latin typeface="Trebuchet MS"/>
                <a:cs typeface="Trebuchet MS"/>
              </a:rPr>
              <a:t> </a:t>
            </a:r>
            <a:r>
              <a:rPr dirty="0" sz="4250" spc="15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0375" marR="508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674370" algn="l"/>
              </a:tabLst>
            </a:pPr>
            <a:r>
              <a:rPr dirty="0" spc="-110"/>
              <a:t>Clear</a:t>
            </a:r>
            <a:r>
              <a:rPr dirty="0" spc="-25"/>
              <a:t> </a:t>
            </a:r>
            <a:r>
              <a:rPr dirty="0" spc="-105"/>
              <a:t>data</a:t>
            </a:r>
            <a:r>
              <a:rPr dirty="0" spc="-25"/>
              <a:t> </a:t>
            </a:r>
            <a:r>
              <a:rPr dirty="0" spc="-50"/>
              <a:t>visualization</a:t>
            </a:r>
            <a:r>
              <a:rPr dirty="0" spc="-20"/>
              <a:t> </a:t>
            </a:r>
            <a:r>
              <a:rPr dirty="0" spc="-40"/>
              <a:t>simplifies</a:t>
            </a:r>
            <a:r>
              <a:rPr dirty="0" spc="-30"/>
              <a:t> </a:t>
            </a:r>
            <a:r>
              <a:rPr dirty="0" spc="-45"/>
              <a:t>the</a:t>
            </a:r>
            <a:r>
              <a:rPr dirty="0" spc="-20"/>
              <a:t> </a:t>
            </a:r>
            <a:r>
              <a:rPr dirty="0" spc="-65"/>
              <a:t>presentation</a:t>
            </a:r>
            <a:r>
              <a:rPr dirty="0" spc="-25"/>
              <a:t> </a:t>
            </a:r>
            <a:r>
              <a:rPr dirty="0" spc="-15"/>
              <a:t>of </a:t>
            </a:r>
            <a:r>
              <a:rPr dirty="0" spc="-10"/>
              <a:t> </a:t>
            </a:r>
            <a:r>
              <a:rPr dirty="0" spc="-65"/>
              <a:t>intricate</a:t>
            </a:r>
            <a:r>
              <a:rPr dirty="0" spc="-35"/>
              <a:t> </a:t>
            </a:r>
            <a:r>
              <a:rPr dirty="0" spc="-40"/>
              <a:t>information,</a:t>
            </a:r>
            <a:r>
              <a:rPr dirty="0" spc="-30"/>
              <a:t> </a:t>
            </a:r>
            <a:r>
              <a:rPr dirty="0" spc="-65"/>
              <a:t>making</a:t>
            </a:r>
            <a:r>
              <a:rPr dirty="0" spc="-35"/>
              <a:t> </a:t>
            </a:r>
            <a:r>
              <a:rPr dirty="0" spc="-5"/>
              <a:t>it</a:t>
            </a:r>
            <a:r>
              <a:rPr dirty="0" spc="-30"/>
              <a:t> </a:t>
            </a:r>
            <a:r>
              <a:rPr dirty="0" spc="-95"/>
              <a:t>more</a:t>
            </a:r>
            <a:r>
              <a:rPr dirty="0" spc="-35"/>
              <a:t> </a:t>
            </a:r>
            <a:r>
              <a:rPr dirty="0" spc="-55"/>
              <a:t>engaging</a:t>
            </a:r>
            <a:r>
              <a:rPr dirty="0" spc="-30"/>
              <a:t> </a:t>
            </a:r>
            <a:r>
              <a:rPr dirty="0" spc="-80"/>
              <a:t>and</a:t>
            </a:r>
            <a:r>
              <a:rPr dirty="0" spc="-35"/>
              <a:t> </a:t>
            </a:r>
            <a:r>
              <a:rPr dirty="0" spc="-105"/>
              <a:t>easy </a:t>
            </a:r>
            <a:r>
              <a:rPr dirty="0" spc="-685"/>
              <a:t> </a:t>
            </a:r>
            <a:r>
              <a:rPr dirty="0" spc="5"/>
              <a:t>to</a:t>
            </a:r>
            <a:r>
              <a:rPr dirty="0" spc="-35"/>
              <a:t> </a:t>
            </a:r>
            <a:r>
              <a:rPr dirty="0" spc="-60"/>
              <a:t>comprehend.</a:t>
            </a:r>
          </a:p>
          <a:p>
            <a:pPr marL="460375" marR="79375">
              <a:lnSpc>
                <a:spcPct val="100000"/>
              </a:lnSpc>
              <a:buFont typeface="Arial MT"/>
              <a:buChar char="•"/>
              <a:tabLst>
                <a:tab pos="670560" algn="l"/>
              </a:tabLst>
            </a:pPr>
            <a:r>
              <a:rPr dirty="0" spc="-90"/>
              <a:t>Properly</a:t>
            </a:r>
            <a:r>
              <a:rPr dirty="0" spc="-30"/>
              <a:t> </a:t>
            </a:r>
            <a:r>
              <a:rPr dirty="0" spc="-75"/>
              <a:t>displayed</a:t>
            </a:r>
            <a:r>
              <a:rPr dirty="0" spc="-25"/>
              <a:t> </a:t>
            </a:r>
            <a:r>
              <a:rPr dirty="0" spc="-105"/>
              <a:t>data</a:t>
            </a:r>
            <a:r>
              <a:rPr dirty="0" spc="-25"/>
              <a:t> </a:t>
            </a:r>
            <a:r>
              <a:rPr dirty="0" spc="-90"/>
              <a:t>can</a:t>
            </a:r>
            <a:r>
              <a:rPr dirty="0" spc="-25"/>
              <a:t> </a:t>
            </a:r>
            <a:r>
              <a:rPr dirty="0" spc="-100"/>
              <a:t>greatly</a:t>
            </a:r>
            <a:r>
              <a:rPr dirty="0" spc="-25"/>
              <a:t> </a:t>
            </a:r>
            <a:r>
              <a:rPr dirty="0" spc="-40"/>
              <a:t>influence</a:t>
            </a:r>
            <a:r>
              <a:rPr dirty="0" spc="-25"/>
              <a:t> </a:t>
            </a:r>
            <a:r>
              <a:rPr dirty="0" spc="-30"/>
              <a:t>decision- </a:t>
            </a:r>
            <a:r>
              <a:rPr dirty="0" spc="-685"/>
              <a:t> </a:t>
            </a:r>
            <a:r>
              <a:rPr dirty="0" spc="-95"/>
              <a:t>makers,</a:t>
            </a:r>
            <a:r>
              <a:rPr dirty="0" spc="-30"/>
              <a:t> </a:t>
            </a:r>
            <a:r>
              <a:rPr dirty="0" spc="-55"/>
              <a:t>fostering</a:t>
            </a:r>
            <a:r>
              <a:rPr dirty="0" spc="-30"/>
              <a:t> </a:t>
            </a:r>
            <a:r>
              <a:rPr dirty="0" spc="-105"/>
              <a:t>progress</a:t>
            </a:r>
            <a:r>
              <a:rPr dirty="0" spc="-30"/>
              <a:t> </a:t>
            </a:r>
            <a:r>
              <a:rPr dirty="0" spc="-80"/>
              <a:t>and</a:t>
            </a:r>
            <a:r>
              <a:rPr dirty="0" spc="-30"/>
              <a:t> </a:t>
            </a:r>
            <a:r>
              <a:rPr dirty="0" spc="-60"/>
              <a:t>encouraging</a:t>
            </a:r>
            <a:r>
              <a:rPr dirty="0" spc="-30"/>
              <a:t> innovation.</a:t>
            </a: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277218" y="6470477"/>
            <a:ext cx="224154" cy="18859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2024-08-30T17:48:52Z</dcterms:created>
  <dcterms:modified xsi:type="dcterms:W3CDTF">2024-08-30T17:48:52Z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2024-08-30T00:00:00Z</vt:filetime>
  </property>
</Properties>
</file>