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07" d="100"/>
          <a:sy n="107"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51987642"/>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30666634"/>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9042908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20851362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3925532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3463835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9066533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948238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2674762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334352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97702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661038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281240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176477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685418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3782502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678910176"/>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4/9/2024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184900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0628489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790069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1191634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2295917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1942327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0908845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8082211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7543992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5213126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1003624" y="1201325"/>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100212" y="3926740"/>
            <a:ext cx="2683767" cy="440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 </a:t>
            </a:r>
            <a:r>
              <a:rPr lang="en-US" altLang="zh-CN" sz="1100" b="0" i="0" u="none" strike="noStrike" kern="0" cap="none" spc="0" baseline="0">
                <a:solidFill>
                  <a:schemeClr val="tx1"/>
                </a:solidFill>
                <a:latin typeface="Arial" pitchFamily="0" charset="0"/>
                <a:ea typeface="Arial" pitchFamily="0" charset="0"/>
                <a:cs typeface="Arial" pitchFamily="0" charset="0"/>
              </a:rPr>
              <a:t>NP Amirthavarshini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au5104211040</a:t>
            </a:r>
            <a:r>
              <a:rPr lang="en-US" altLang="zh-CN" sz="1100" b="0" i="0" u="none" strike="noStrike" kern="0" cap="none" spc="0" baseline="0">
                <a:solidFill>
                  <a:schemeClr val="tx1"/>
                </a:solidFill>
                <a:latin typeface="Arial" pitchFamily="0" charset="0"/>
                <a:ea typeface="Arial" pitchFamily="0" charset="0"/>
                <a:cs typeface="Arial" pitchFamily="0" charset="0"/>
              </a:rPr>
              <a:t>06</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Arunai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college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Tiruvannamalai</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1777021027"/>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364447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110282063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 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176574475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Finding the bus-Page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38314790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Booking-Page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82514783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9363270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61879265"/>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7420465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9"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504798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6537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218596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868048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688630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136630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2147223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17174025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a:rPr>
              <a:t>Modelling &amp; Results </a:t>
            </a:r>
            <a:br>
              <a:rPr lang="zh-CN" altLang="en-US" sz="1400" b="1" i="0" u="none" strike="noStrike" kern="0" cap="none" spc="0" baseline="0">
                <a:solidFill>
                  <a:srgbClr val="213163"/>
                </a:solidFill>
                <a:latin typeface="Arial" pitchFamily="0" charset="0"/>
                <a:ea typeface="Arial" pitchFamily="0" charset="0"/>
                <a:cs typeface="Lucida Sans"/>
              </a:rPr>
            </a:br>
            <a:br>
              <a:rPr lang="zh-CN" altLang="en-US" sz="1400" b="1" i="0" u="none" strike="noStrike" kern="0" cap="none" spc="0" baseline="0">
                <a:solidFill>
                  <a:srgbClr val="213163"/>
                </a:solidFill>
                <a:latin typeface="Arial"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2"/>
          </a:xfrm>
          <a:prstGeom prst="rect"/>
          <a:noFill/>
          <a:ln w="12700" cmpd="sng" cap="flat">
            <a:noFill/>
            <a:prstDash val="solid"/>
            <a:round/>
          </a:ln>
        </p:spPr>
      </p:sp>
      <p:sp>
        <p:nvSpPr>
          <p:cNvPr id="98" name="矩形"/>
          <p:cNvSpPr>
            <a:spLocks/>
          </p:cNvSpPr>
          <p:nvPr/>
        </p:nvSpPr>
        <p:spPr>
          <a:xfrm rot="0">
            <a:off x="138652" y="887020"/>
            <a:ext cx="8798284" cy="390876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7916065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13</cp:revision>
  <dcterms:modified xsi:type="dcterms:W3CDTF">2024-04-09T15:15:25Z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