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Google Sans" panose="020B0604020202020204" charset="0"/>
      <p:regular r:id="rId34"/>
      <p:bold r:id="rId35"/>
      <p:italic r:id="rId36"/>
      <p:boldItalic r:id="rId37"/>
    </p:embeddedFont>
    <p:embeddedFont>
      <p:font typeface="Open Sans" panose="020B0606030504020204" pitchFamily="34" charset="0"/>
      <p:regular r:id="rId38"/>
      <p:bold r:id="rId39"/>
      <p:italic r:id="rId40"/>
      <p:boldItalic r:id="rId41"/>
    </p:embeddedFont>
    <p:embeddedFont>
      <p:font typeface="Open Sans SemiBold" panose="020B0706030804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0" d="100"/>
          <a:sy n="200" d="100"/>
        </p:scale>
        <p:origin x="576" y="1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cd03e5b75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cd03e5b75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ed80ebc1c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ed80ebc1c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cd03e5b75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cd03e5b75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ed80ebc1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ced80ebc1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ced80ebc1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ced80ebc1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d03e5b75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cd03e5b752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ced80ebc1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ced80ebc1c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cd03e5b75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cd03e5b75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cd03e5b752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cd03e5b752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ced80ebc1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ced80ebc1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d03e5b75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d03e5b75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d12f71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d12f71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cd03e5b752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cd03e5b752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cd03e5b752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cd03e5b752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cd03e5b75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cd03e5b75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cd03e5b752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cd03e5b752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cd03e5b752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cd03e5b752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ed80ebc1c_1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ced80ebc1c_1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cd03e5b75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cd03e5b75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ed80ebc1c_1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ed80ebc1c_1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ced80ebc1c_1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ced80ebc1c_1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d03e5b752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d03e5b752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d03e5b752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cd03e5b752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d03e5b75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d03e5b75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ed80ebc1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ced80ebc1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ed80ebc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ced80ebc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2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2">
  <p:cSld name="BLANK_1_2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 2">
  <p:cSld name="BLANK_1_2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 2">
  <p:cSld name="BLANK_1_2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6"/>
          <p:cNvSpPr/>
          <p:nvPr/>
        </p:nvSpPr>
        <p:spPr>
          <a:xfrm>
            <a:off x="0" y="329125"/>
            <a:ext cx="69300" cy="44853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ellow">
  <p:cSld name="BLANK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en">
  <p:cSld name="BLANK_1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8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">
  <p:cSld name="BLANK_1_1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9"/>
          <p:cNvSpPr/>
          <p:nvPr/>
        </p:nvSpPr>
        <p:spPr>
          <a:xfrm>
            <a:off x="0" y="329125"/>
            <a:ext cx="69300" cy="7530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/>
        </p:nvSpPr>
        <p:spPr>
          <a:xfrm>
            <a:off x="517675" y="1819738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Case study title</a:t>
            </a:r>
            <a:endParaRPr sz="3600">
              <a:solidFill>
                <a:srgbClr val="FFFFFF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77" name="Google Shape;77;p20"/>
          <p:cNvSpPr txBox="1"/>
          <p:nvPr/>
        </p:nvSpPr>
        <p:spPr>
          <a:xfrm>
            <a:off x="517675" y="2769663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Your name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8" name="Google Shape;78;p20"/>
          <p:cNvCxnSpPr/>
          <p:nvPr/>
        </p:nvCxnSpPr>
        <p:spPr>
          <a:xfrm rot="10800000">
            <a:off x="517650" y="2670825"/>
            <a:ext cx="58080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9900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/>
        </p:nvSpPr>
        <p:spPr>
          <a:xfrm>
            <a:off x="3721275" y="1886850"/>
            <a:ext cx="63021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Paper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Digital wireframes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Usability studies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29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Starting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6" name="Google Shape;166;p29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0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Paper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174" name="Google Shape;174;p30"/>
          <p:cNvSpPr txBox="1"/>
          <p:nvPr/>
        </p:nvSpPr>
        <p:spPr>
          <a:xfrm>
            <a:off x="5830075" y="1833000"/>
            <a:ext cx="16956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paper wireframes including five different versions of the same screen and one image of the new, refined version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181" name="Google Shape;181;p31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2" name="Google Shape;182;p31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" name="Google Shape;183;p31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84" name="Google Shape;184;p31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p31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first wireframe example 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31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Digital wireframes 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2" name="Google Shape;192;p32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  <p:sp>
        <p:nvSpPr>
          <p:cNvPr id="193" name="Google Shape;193;p32"/>
          <p:cNvSpPr/>
          <p:nvPr/>
        </p:nvSpPr>
        <p:spPr>
          <a:xfrm>
            <a:off x="5092825" y="984600"/>
            <a:ext cx="2421300" cy="395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32"/>
          <p:cNvCxnSpPr/>
          <p:nvPr/>
        </p:nvCxnSpPr>
        <p:spPr>
          <a:xfrm>
            <a:off x="4565525" y="1608925"/>
            <a:ext cx="9189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" name="Google Shape;195;p32"/>
          <p:cNvSpPr txBox="1"/>
          <p:nvPr/>
        </p:nvSpPr>
        <p:spPr>
          <a:xfrm>
            <a:off x="3506850" y="1208725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6" name="Google Shape;196;p32"/>
          <p:cNvCxnSpPr/>
          <p:nvPr/>
        </p:nvCxnSpPr>
        <p:spPr>
          <a:xfrm rot="10800000">
            <a:off x="7096000" y="2920200"/>
            <a:ext cx="918000" cy="0"/>
          </a:xfrm>
          <a:prstGeom prst="straightConnector1">
            <a:avLst/>
          </a:prstGeom>
          <a:noFill/>
          <a:ln w="19050" cap="flat" cmpd="sng">
            <a:solidFill>
              <a:srgbClr val="FBBC0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" name="Google Shape;197;p32"/>
          <p:cNvSpPr txBox="1"/>
          <p:nvPr/>
        </p:nvSpPr>
        <p:spPr>
          <a:xfrm>
            <a:off x="5363575" y="1833000"/>
            <a:ext cx="1892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second wireframe example that demonstrates design thinking aligned with user research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8030375" y="2520000"/>
            <a:ext cx="1100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element and its benefit to the user</a:t>
            </a:r>
            <a:endParaRPr sz="10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3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Low-fidelity 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33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33"/>
          <p:cNvSpPr txBox="1"/>
          <p:nvPr/>
        </p:nvSpPr>
        <p:spPr>
          <a:xfrm>
            <a:off x="532875" y="1793800"/>
            <a:ext cx="29154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to low-fidelity prototype and brief description of the user flow]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Usability study: parameters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868275" y="1932650"/>
            <a:ext cx="3446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Study type: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[Type here] 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34"/>
          <p:cNvSpPr/>
          <p:nvPr/>
        </p:nvSpPr>
        <p:spPr>
          <a:xfrm>
            <a:off x="2334675" y="1304875"/>
            <a:ext cx="513300" cy="513300"/>
          </a:xfrm>
          <a:prstGeom prst="ellipse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4"/>
          <p:cNvSpPr txBox="1"/>
          <p:nvPr/>
        </p:nvSpPr>
        <p:spPr>
          <a:xfrm>
            <a:off x="4829625" y="1932650"/>
            <a:ext cx="3446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Location: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[Type here] </a:t>
            </a:r>
            <a:endParaRPr sz="1200" b="1">
              <a:solidFill>
                <a:srgbClr val="FBBC0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34"/>
          <p:cNvSpPr/>
          <p:nvPr/>
        </p:nvSpPr>
        <p:spPr>
          <a:xfrm>
            <a:off x="6296025" y="1304875"/>
            <a:ext cx="513300" cy="513300"/>
          </a:xfrm>
          <a:prstGeom prst="ellipse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4"/>
          <p:cNvSpPr txBox="1"/>
          <p:nvPr/>
        </p:nvSpPr>
        <p:spPr>
          <a:xfrm>
            <a:off x="868275" y="3914900"/>
            <a:ext cx="3446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Participants: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[Type here] 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7" name="Google Shape;217;p34"/>
          <p:cNvSpPr/>
          <p:nvPr/>
        </p:nvSpPr>
        <p:spPr>
          <a:xfrm>
            <a:off x="2334675" y="3287125"/>
            <a:ext cx="513300" cy="513300"/>
          </a:xfrm>
          <a:prstGeom prst="ellipse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4"/>
          <p:cNvSpPr txBox="1"/>
          <p:nvPr/>
        </p:nvSpPr>
        <p:spPr>
          <a:xfrm>
            <a:off x="4829625" y="3914900"/>
            <a:ext cx="34461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Length: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[Type here] 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34"/>
          <p:cNvSpPr/>
          <p:nvPr/>
        </p:nvSpPr>
        <p:spPr>
          <a:xfrm>
            <a:off x="6296025" y="3287125"/>
            <a:ext cx="513300" cy="513300"/>
          </a:xfrm>
          <a:prstGeom prst="ellipse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2432025" y="3415575"/>
            <a:ext cx="318600" cy="223550"/>
          </a:xfrm>
          <a:custGeom>
            <a:avLst/>
            <a:gdLst/>
            <a:ahLst/>
            <a:cxnLst/>
            <a:rect l="l" t="t" r="r" b="b"/>
            <a:pathLst>
              <a:path w="1048" h="735" extrusionOk="0">
                <a:moveTo>
                  <a:pt x="759" y="367"/>
                </a:moveTo>
                <a:cubicBezTo>
                  <a:pt x="833" y="367"/>
                  <a:pt x="889" y="308"/>
                  <a:pt x="889" y="237"/>
                </a:cubicBezTo>
                <a:cubicBezTo>
                  <a:pt x="889" y="167"/>
                  <a:pt x="830" y="107"/>
                  <a:pt x="759" y="107"/>
                </a:cubicBezTo>
                <a:cubicBezTo>
                  <a:pt x="686" y="107"/>
                  <a:pt x="630" y="167"/>
                  <a:pt x="630" y="237"/>
                </a:cubicBezTo>
                <a:cubicBezTo>
                  <a:pt x="630" y="308"/>
                  <a:pt x="689" y="367"/>
                  <a:pt x="759" y="367"/>
                </a:cubicBezTo>
                <a:close/>
                <a:moveTo>
                  <a:pt x="367" y="316"/>
                </a:moveTo>
                <a:cubicBezTo>
                  <a:pt x="455" y="316"/>
                  <a:pt x="522" y="246"/>
                  <a:pt x="522" y="158"/>
                </a:cubicBezTo>
                <a:cubicBezTo>
                  <a:pt x="522" y="71"/>
                  <a:pt x="452" y="0"/>
                  <a:pt x="367" y="0"/>
                </a:cubicBezTo>
                <a:cubicBezTo>
                  <a:pt x="283" y="0"/>
                  <a:pt x="209" y="71"/>
                  <a:pt x="209" y="158"/>
                </a:cubicBezTo>
                <a:cubicBezTo>
                  <a:pt x="209" y="246"/>
                  <a:pt x="283" y="316"/>
                  <a:pt x="367" y="316"/>
                </a:cubicBezTo>
                <a:close/>
                <a:moveTo>
                  <a:pt x="759" y="471"/>
                </a:moveTo>
                <a:cubicBezTo>
                  <a:pt x="664" y="471"/>
                  <a:pt x="472" y="519"/>
                  <a:pt x="472" y="615"/>
                </a:cubicBezTo>
                <a:lnTo>
                  <a:pt x="472" y="734"/>
                </a:lnTo>
                <a:lnTo>
                  <a:pt x="1047" y="734"/>
                </a:lnTo>
                <a:lnTo>
                  <a:pt x="1047" y="615"/>
                </a:lnTo>
                <a:cubicBezTo>
                  <a:pt x="1047" y="522"/>
                  <a:pt x="855" y="471"/>
                  <a:pt x="759" y="471"/>
                </a:cubicBezTo>
                <a:close/>
                <a:moveTo>
                  <a:pt x="367" y="421"/>
                </a:moveTo>
                <a:cubicBezTo>
                  <a:pt x="246" y="421"/>
                  <a:pt x="0" y="483"/>
                  <a:pt x="0" y="604"/>
                </a:cubicBezTo>
                <a:lnTo>
                  <a:pt x="0" y="734"/>
                </a:lnTo>
                <a:lnTo>
                  <a:pt x="367" y="734"/>
                </a:lnTo>
                <a:lnTo>
                  <a:pt x="367" y="615"/>
                </a:lnTo>
                <a:cubicBezTo>
                  <a:pt x="367" y="570"/>
                  <a:pt x="384" y="494"/>
                  <a:pt x="491" y="435"/>
                </a:cubicBezTo>
                <a:cubicBezTo>
                  <a:pt x="446" y="426"/>
                  <a:pt x="404" y="421"/>
                  <a:pt x="367" y="4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4"/>
          <p:cNvSpPr/>
          <p:nvPr/>
        </p:nvSpPr>
        <p:spPr>
          <a:xfrm>
            <a:off x="6441252" y="1401778"/>
            <a:ext cx="222841" cy="319496"/>
          </a:xfrm>
          <a:custGeom>
            <a:avLst/>
            <a:gdLst/>
            <a:ahLst/>
            <a:cxnLst/>
            <a:rect l="l" t="t" r="r" b="b"/>
            <a:pathLst>
              <a:path w="734" h="1048" extrusionOk="0">
                <a:moveTo>
                  <a:pt x="366" y="0"/>
                </a:moveTo>
                <a:cubicBezTo>
                  <a:pt x="163" y="0"/>
                  <a:pt x="0" y="164"/>
                  <a:pt x="0" y="367"/>
                </a:cubicBezTo>
                <a:cubicBezTo>
                  <a:pt x="0" y="641"/>
                  <a:pt x="366" y="1047"/>
                  <a:pt x="366" y="1047"/>
                </a:cubicBezTo>
                <a:cubicBezTo>
                  <a:pt x="366" y="1047"/>
                  <a:pt x="733" y="641"/>
                  <a:pt x="733" y="367"/>
                </a:cubicBezTo>
                <a:cubicBezTo>
                  <a:pt x="731" y="164"/>
                  <a:pt x="567" y="0"/>
                  <a:pt x="366" y="0"/>
                </a:cubicBezTo>
                <a:close/>
                <a:moveTo>
                  <a:pt x="366" y="497"/>
                </a:moveTo>
                <a:cubicBezTo>
                  <a:pt x="293" y="497"/>
                  <a:pt x="237" y="438"/>
                  <a:pt x="237" y="367"/>
                </a:cubicBezTo>
                <a:cubicBezTo>
                  <a:pt x="237" y="296"/>
                  <a:pt x="296" y="237"/>
                  <a:pt x="366" y="237"/>
                </a:cubicBezTo>
                <a:cubicBezTo>
                  <a:pt x="440" y="237"/>
                  <a:pt x="496" y="296"/>
                  <a:pt x="496" y="367"/>
                </a:cubicBezTo>
                <a:cubicBezTo>
                  <a:pt x="496" y="438"/>
                  <a:pt x="437" y="497"/>
                  <a:pt x="366" y="4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34"/>
          <p:cNvSpPr/>
          <p:nvPr/>
        </p:nvSpPr>
        <p:spPr>
          <a:xfrm>
            <a:off x="6392921" y="3384699"/>
            <a:ext cx="319496" cy="318153"/>
          </a:xfrm>
          <a:custGeom>
            <a:avLst/>
            <a:gdLst/>
            <a:ahLst/>
            <a:cxnLst/>
            <a:rect l="l" t="t" r="r" b="b"/>
            <a:pathLst>
              <a:path w="1048" h="1045" extrusionOk="0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4"/>
          <p:cNvSpPr/>
          <p:nvPr/>
        </p:nvSpPr>
        <p:spPr>
          <a:xfrm>
            <a:off x="2460538" y="1416000"/>
            <a:ext cx="261574" cy="291049"/>
          </a:xfrm>
          <a:custGeom>
            <a:avLst/>
            <a:gdLst/>
            <a:ahLst/>
            <a:cxnLst/>
            <a:rect l="l" t="t" r="r" b="b"/>
            <a:pathLst>
              <a:path w="941" h="1046" extrusionOk="0">
                <a:moveTo>
                  <a:pt x="833" y="105"/>
                </a:moveTo>
                <a:lnTo>
                  <a:pt x="616" y="105"/>
                </a:lnTo>
                <a:cubicBezTo>
                  <a:pt x="593" y="46"/>
                  <a:pt x="537" y="0"/>
                  <a:pt x="469" y="0"/>
                </a:cubicBezTo>
                <a:cubicBezTo>
                  <a:pt x="401" y="0"/>
                  <a:pt x="345" y="46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5"/>
                  <a:pt x="105" y="1045"/>
                </a:cubicBezTo>
                <a:lnTo>
                  <a:pt x="836" y="1045"/>
                </a:lnTo>
                <a:cubicBezTo>
                  <a:pt x="892" y="1045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0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90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570" y="836"/>
                </a:moveTo>
                <a:lnTo>
                  <a:pt x="204" y="836"/>
                </a:lnTo>
                <a:lnTo>
                  <a:pt x="204" y="731"/>
                </a:lnTo>
                <a:lnTo>
                  <a:pt x="570" y="731"/>
                </a:lnTo>
                <a:lnTo>
                  <a:pt x="570" y="836"/>
                </a:lnTo>
                <a:close/>
                <a:moveTo>
                  <a:pt x="728" y="627"/>
                </a:moveTo>
                <a:lnTo>
                  <a:pt x="206" y="627"/>
                </a:lnTo>
                <a:lnTo>
                  <a:pt x="206" y="523"/>
                </a:lnTo>
                <a:lnTo>
                  <a:pt x="728" y="523"/>
                </a:lnTo>
                <a:lnTo>
                  <a:pt x="728" y="627"/>
                </a:lnTo>
                <a:close/>
                <a:moveTo>
                  <a:pt x="728" y="418"/>
                </a:moveTo>
                <a:lnTo>
                  <a:pt x="206" y="418"/>
                </a:lnTo>
                <a:lnTo>
                  <a:pt x="206" y="314"/>
                </a:lnTo>
                <a:lnTo>
                  <a:pt x="728" y="314"/>
                </a:lnTo>
                <a:lnTo>
                  <a:pt x="728" y="41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Usability study: findings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35"/>
          <p:cNvSpPr txBox="1"/>
          <p:nvPr/>
        </p:nvSpPr>
        <p:spPr>
          <a:xfrm>
            <a:off x="532875" y="1355375"/>
            <a:ext cx="6494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one to two sentence introduction to the findings shared below.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0" name="Google Shape;230;p35"/>
          <p:cNvSpPr/>
          <p:nvPr/>
        </p:nvSpPr>
        <p:spPr>
          <a:xfrm>
            <a:off x="1351575" y="2296599"/>
            <a:ext cx="269700" cy="269700"/>
          </a:xfrm>
          <a:prstGeom prst="ellipse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1" name="Google Shape;231;p35"/>
          <p:cNvSpPr txBox="1"/>
          <p:nvPr/>
        </p:nvSpPr>
        <p:spPr>
          <a:xfrm>
            <a:off x="441475" y="3127850"/>
            <a:ext cx="19812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usability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study finding 1.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2" name="Google Shape;232;p35"/>
          <p:cNvSpPr txBox="1"/>
          <p:nvPr/>
        </p:nvSpPr>
        <p:spPr>
          <a:xfrm>
            <a:off x="550125" y="2648825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Finding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33" name="Google Shape;233;p35"/>
          <p:cNvSpPr/>
          <p:nvPr/>
        </p:nvSpPr>
        <p:spPr>
          <a:xfrm>
            <a:off x="4195738" y="2296599"/>
            <a:ext cx="269700" cy="269700"/>
          </a:xfrm>
          <a:prstGeom prst="ellipse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4" name="Google Shape;234;p35"/>
          <p:cNvSpPr txBox="1"/>
          <p:nvPr/>
        </p:nvSpPr>
        <p:spPr>
          <a:xfrm>
            <a:off x="3394288" y="2648825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Finding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35" name="Google Shape;235;p35"/>
          <p:cNvSpPr txBox="1"/>
          <p:nvPr/>
        </p:nvSpPr>
        <p:spPr>
          <a:xfrm>
            <a:off x="6238488" y="2648825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Finding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236" name="Google Shape;236;p35"/>
          <p:cNvSpPr/>
          <p:nvPr/>
        </p:nvSpPr>
        <p:spPr>
          <a:xfrm>
            <a:off x="7039938" y="2296611"/>
            <a:ext cx="269700" cy="269700"/>
          </a:xfrm>
          <a:prstGeom prst="ellipse">
            <a:avLst/>
          </a:prstGeom>
          <a:solidFill>
            <a:srgbClr val="FBBC0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7" name="Google Shape;237;p35"/>
          <p:cNvSpPr txBox="1"/>
          <p:nvPr/>
        </p:nvSpPr>
        <p:spPr>
          <a:xfrm>
            <a:off x="3340000" y="3131550"/>
            <a:ext cx="19812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usability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study finding 2.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35"/>
          <p:cNvSpPr txBox="1"/>
          <p:nvPr/>
        </p:nvSpPr>
        <p:spPr>
          <a:xfrm>
            <a:off x="6184200" y="3131550"/>
            <a:ext cx="19812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usability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study finding 3.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A853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/>
        </p:nvSpPr>
        <p:spPr>
          <a:xfrm>
            <a:off x="3721275" y="2048400"/>
            <a:ext cx="3990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High-fidelity prototype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Accessibility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36"/>
          <p:cNvSpPr txBox="1"/>
          <p:nvPr/>
        </p:nvSpPr>
        <p:spPr>
          <a:xfrm>
            <a:off x="-46887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Refining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design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45" name="Google Shape;245;p36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37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7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37"/>
          <p:cNvSpPr txBox="1"/>
          <p:nvPr/>
        </p:nvSpPr>
        <p:spPr>
          <a:xfrm>
            <a:off x="4077825" y="2652500"/>
            <a:ext cx="1100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 1 before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37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7"/>
          <p:cNvSpPr txBox="1"/>
          <p:nvPr/>
        </p:nvSpPr>
        <p:spPr>
          <a:xfrm>
            <a:off x="7133400" y="2670800"/>
            <a:ext cx="1100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 1 after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56" name="Google Shape;256;p37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7" name="Google Shape;257;p37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258" name="Google Shape;258;p37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4" name="Google Shape;264;p38"/>
          <p:cNvSpPr txBox="1"/>
          <p:nvPr/>
        </p:nvSpPr>
        <p:spPr>
          <a:xfrm>
            <a:off x="517675" y="1522550"/>
            <a:ext cx="2421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8"/>
          <p:cNvSpPr/>
          <p:nvPr/>
        </p:nvSpPr>
        <p:spPr>
          <a:xfrm>
            <a:off x="3718563" y="12500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8"/>
          <p:cNvSpPr txBox="1"/>
          <p:nvPr/>
        </p:nvSpPr>
        <p:spPr>
          <a:xfrm>
            <a:off x="4077825" y="2652500"/>
            <a:ext cx="1100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 2 before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38"/>
          <p:cNvSpPr/>
          <p:nvPr/>
        </p:nvSpPr>
        <p:spPr>
          <a:xfrm>
            <a:off x="6774138" y="126830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8"/>
          <p:cNvSpPr txBox="1"/>
          <p:nvPr/>
        </p:nvSpPr>
        <p:spPr>
          <a:xfrm>
            <a:off x="7133400" y="2670800"/>
            <a:ext cx="1100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 2 after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9" name="Google Shape;269;p38"/>
          <p:cNvCxnSpPr/>
          <p:nvPr/>
        </p:nvCxnSpPr>
        <p:spPr>
          <a:xfrm>
            <a:off x="5749763" y="2855450"/>
            <a:ext cx="812100" cy="0"/>
          </a:xfrm>
          <a:prstGeom prst="straightConnector1">
            <a:avLst/>
          </a:prstGeom>
          <a:noFill/>
          <a:ln w="28575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0" name="Google Shape;270;p38"/>
          <p:cNvSpPr txBox="1"/>
          <p:nvPr/>
        </p:nvSpPr>
        <p:spPr>
          <a:xfrm>
            <a:off x="3451125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Before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6506700" y="853300"/>
            <a:ext cx="235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Open Sans"/>
                <a:ea typeface="Open Sans"/>
                <a:cs typeface="Open Sans"/>
                <a:sym typeface="Open Sans"/>
              </a:rPr>
              <a:t>After usability study</a:t>
            </a:r>
            <a:endParaRPr sz="1200">
              <a:solidFill>
                <a:srgbClr val="34A85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67D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/>
        </p:nvSpPr>
        <p:spPr>
          <a:xfrm>
            <a:off x="517675" y="2237975"/>
            <a:ext cx="34461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product: 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about the app, website, or other product that you designed and the target users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21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21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21"/>
          <p:cNvSpPr txBox="1"/>
          <p:nvPr/>
        </p:nvSpPr>
        <p:spPr>
          <a:xfrm>
            <a:off x="45720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Project duration: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the time that you worked on this design project - e.g., Month Year to Month Year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21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1"/>
          <p:cNvSpPr/>
          <p:nvPr/>
        </p:nvSpPr>
        <p:spPr>
          <a:xfrm>
            <a:off x="4697713" y="1660251"/>
            <a:ext cx="261874" cy="260801"/>
          </a:xfrm>
          <a:custGeom>
            <a:avLst/>
            <a:gdLst/>
            <a:ahLst/>
            <a:cxnLst/>
            <a:rect l="l" t="t" r="r" b="b"/>
            <a:pathLst>
              <a:path w="1048" h="1045" extrusionOk="0">
                <a:moveTo>
                  <a:pt x="522" y="0"/>
                </a:moveTo>
                <a:cubicBezTo>
                  <a:pt x="234" y="0"/>
                  <a:pt x="0" y="234"/>
                  <a:pt x="0" y="522"/>
                </a:cubicBezTo>
                <a:cubicBezTo>
                  <a:pt x="0" y="810"/>
                  <a:pt x="234" y="1044"/>
                  <a:pt x="522" y="1044"/>
                </a:cubicBezTo>
                <a:cubicBezTo>
                  <a:pt x="810" y="1044"/>
                  <a:pt x="1044" y="810"/>
                  <a:pt x="1044" y="522"/>
                </a:cubicBezTo>
                <a:cubicBezTo>
                  <a:pt x="1047" y="234"/>
                  <a:pt x="812" y="0"/>
                  <a:pt x="522" y="0"/>
                </a:cubicBezTo>
                <a:close/>
                <a:moveTo>
                  <a:pt x="525" y="940"/>
                </a:moveTo>
                <a:cubicBezTo>
                  <a:pt x="293" y="940"/>
                  <a:pt x="107" y="754"/>
                  <a:pt x="107" y="522"/>
                </a:cubicBezTo>
                <a:cubicBezTo>
                  <a:pt x="107" y="291"/>
                  <a:pt x="293" y="104"/>
                  <a:pt x="525" y="104"/>
                </a:cubicBezTo>
                <a:cubicBezTo>
                  <a:pt x="756" y="104"/>
                  <a:pt x="942" y="290"/>
                  <a:pt x="942" y="522"/>
                </a:cubicBezTo>
                <a:cubicBezTo>
                  <a:pt x="942" y="753"/>
                  <a:pt x="753" y="940"/>
                  <a:pt x="525" y="940"/>
                </a:cubicBezTo>
                <a:close/>
                <a:moveTo>
                  <a:pt x="471" y="259"/>
                </a:moveTo>
                <a:lnTo>
                  <a:pt x="471" y="573"/>
                </a:lnTo>
                <a:lnTo>
                  <a:pt x="745" y="736"/>
                </a:lnTo>
                <a:lnTo>
                  <a:pt x="784" y="671"/>
                </a:lnTo>
                <a:lnTo>
                  <a:pt x="550" y="533"/>
                </a:lnTo>
                <a:lnTo>
                  <a:pt x="550" y="259"/>
                </a:lnTo>
                <a:lnTo>
                  <a:pt x="471" y="2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21"/>
          <p:cNvSpPr/>
          <p:nvPr/>
        </p:nvSpPr>
        <p:spPr>
          <a:xfrm>
            <a:off x="610514" y="1682062"/>
            <a:ext cx="327623" cy="217176"/>
          </a:xfrm>
          <a:custGeom>
            <a:avLst/>
            <a:gdLst/>
            <a:ahLst/>
            <a:cxnLst/>
            <a:rect l="l" t="t" r="r" b="b"/>
            <a:pathLst>
              <a:path w="1149" h="765" extrusionOk="0">
                <a:moveTo>
                  <a:pt x="191" y="96"/>
                </a:moveTo>
                <a:lnTo>
                  <a:pt x="1052" y="96"/>
                </a:lnTo>
                <a:lnTo>
                  <a:pt x="1052" y="0"/>
                </a:lnTo>
                <a:lnTo>
                  <a:pt x="191" y="0"/>
                </a:lnTo>
                <a:cubicBezTo>
                  <a:pt x="138" y="0"/>
                  <a:pt x="95" y="42"/>
                  <a:pt x="95" y="96"/>
                </a:cubicBezTo>
                <a:lnTo>
                  <a:pt x="95" y="621"/>
                </a:lnTo>
                <a:lnTo>
                  <a:pt x="0" y="621"/>
                </a:lnTo>
                <a:lnTo>
                  <a:pt x="0" y="764"/>
                </a:lnTo>
                <a:lnTo>
                  <a:pt x="668" y="764"/>
                </a:lnTo>
                <a:lnTo>
                  <a:pt x="668" y="621"/>
                </a:lnTo>
                <a:lnTo>
                  <a:pt x="191" y="621"/>
                </a:lnTo>
                <a:lnTo>
                  <a:pt x="191" y="96"/>
                </a:lnTo>
                <a:close/>
                <a:moveTo>
                  <a:pt x="1100" y="189"/>
                </a:moveTo>
                <a:lnTo>
                  <a:pt x="812" y="189"/>
                </a:lnTo>
                <a:cubicBezTo>
                  <a:pt x="787" y="189"/>
                  <a:pt x="764" y="211"/>
                  <a:pt x="764" y="237"/>
                </a:cubicBezTo>
                <a:lnTo>
                  <a:pt x="764" y="714"/>
                </a:lnTo>
                <a:cubicBezTo>
                  <a:pt x="764" y="739"/>
                  <a:pt x="787" y="762"/>
                  <a:pt x="812" y="762"/>
                </a:cubicBezTo>
                <a:lnTo>
                  <a:pt x="1100" y="762"/>
                </a:lnTo>
                <a:cubicBezTo>
                  <a:pt x="1126" y="762"/>
                  <a:pt x="1148" y="739"/>
                  <a:pt x="1148" y="714"/>
                </a:cubicBezTo>
                <a:lnTo>
                  <a:pt x="1148" y="237"/>
                </a:lnTo>
                <a:cubicBezTo>
                  <a:pt x="1145" y="211"/>
                  <a:pt x="1126" y="189"/>
                  <a:pt x="1100" y="189"/>
                </a:cubicBezTo>
                <a:close/>
                <a:moveTo>
                  <a:pt x="1052" y="621"/>
                </a:moveTo>
                <a:lnTo>
                  <a:pt x="860" y="621"/>
                </a:lnTo>
                <a:lnTo>
                  <a:pt x="860" y="285"/>
                </a:lnTo>
                <a:lnTo>
                  <a:pt x="1052" y="285"/>
                </a:lnTo>
                <a:lnTo>
                  <a:pt x="1052" y="6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Mockups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39"/>
          <p:cNvSpPr/>
          <p:nvPr/>
        </p:nvSpPr>
        <p:spPr>
          <a:xfrm>
            <a:off x="531000" y="1391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39"/>
          <p:cNvSpPr/>
          <p:nvPr/>
        </p:nvSpPr>
        <p:spPr>
          <a:xfrm>
            <a:off x="2601788" y="1413675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9"/>
          <p:cNvSpPr/>
          <p:nvPr/>
        </p:nvSpPr>
        <p:spPr>
          <a:xfrm>
            <a:off x="469795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9"/>
          <p:cNvSpPr/>
          <p:nvPr/>
        </p:nvSpPr>
        <p:spPr>
          <a:xfrm>
            <a:off x="6794100" y="1447850"/>
            <a:ext cx="1818900" cy="317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"/>
          <p:cNvSpPr txBox="1"/>
          <p:nvPr/>
        </p:nvSpPr>
        <p:spPr>
          <a:xfrm>
            <a:off x="89025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2" name="Google Shape;282;p39"/>
          <p:cNvSpPr txBox="1"/>
          <p:nvPr/>
        </p:nvSpPr>
        <p:spPr>
          <a:xfrm>
            <a:off x="2953850" y="2723775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" name="Google Shape;283;p39"/>
          <p:cNvSpPr txBox="1"/>
          <p:nvPr/>
        </p:nvSpPr>
        <p:spPr>
          <a:xfrm>
            <a:off x="5057200" y="2701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4" name="Google Shape;284;p39"/>
          <p:cNvSpPr txBox="1"/>
          <p:nvPr/>
        </p:nvSpPr>
        <p:spPr>
          <a:xfrm>
            <a:off x="7160550" y="2757950"/>
            <a:ext cx="1100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Main mockup screen for display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40"/>
          <p:cNvSpPr txBox="1"/>
          <p:nvPr/>
        </p:nvSpPr>
        <p:spPr>
          <a:xfrm>
            <a:off x="517675" y="524350"/>
            <a:ext cx="70008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High-fidelity</a:t>
            </a:r>
            <a:b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prototype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40"/>
          <p:cNvSpPr txBox="1"/>
          <p:nvPr/>
        </p:nvSpPr>
        <p:spPr>
          <a:xfrm>
            <a:off x="532875" y="1793800"/>
            <a:ext cx="2224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[Link to high-fidelity prototype]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40"/>
          <p:cNvSpPr txBox="1"/>
          <p:nvPr/>
        </p:nvSpPr>
        <p:spPr>
          <a:xfrm>
            <a:off x="6011725" y="2110050"/>
            <a:ext cx="133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Screenshot of prototype with connections or prototype GIF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/>
        </p:nvSpPr>
        <p:spPr>
          <a:xfrm>
            <a:off x="517675" y="524350"/>
            <a:ext cx="7000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Accessibility considerations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41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41"/>
          <p:cNvSpPr/>
          <p:nvPr/>
        </p:nvSpPr>
        <p:spPr>
          <a:xfrm>
            <a:off x="1553725" y="1329900"/>
            <a:ext cx="364200" cy="3642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0" name="Google Shape;300;p41"/>
          <p:cNvSpPr txBox="1"/>
          <p:nvPr/>
        </p:nvSpPr>
        <p:spPr>
          <a:xfrm>
            <a:off x="7113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 summaries describing each accessibility consideration applied in your designs. </a:t>
            </a:r>
            <a:endParaRPr sz="1200"/>
          </a:p>
        </p:txBody>
      </p:sp>
      <p:sp>
        <p:nvSpPr>
          <p:cNvPr id="301" name="Google Shape;301;p41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1"/>
          <p:cNvSpPr/>
          <p:nvPr/>
        </p:nvSpPr>
        <p:spPr>
          <a:xfrm>
            <a:off x="4211325" y="1329900"/>
            <a:ext cx="364200" cy="3642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3" name="Google Shape;303;p41"/>
          <p:cNvSpPr txBox="1"/>
          <p:nvPr/>
        </p:nvSpPr>
        <p:spPr>
          <a:xfrm>
            <a:off x="33689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 summaries describing each accessibility consideration applied in your designs.</a:t>
            </a:r>
            <a:endParaRPr sz="1200"/>
          </a:p>
        </p:txBody>
      </p:sp>
      <p:sp>
        <p:nvSpPr>
          <p:cNvPr id="304" name="Google Shape;304;p41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1"/>
          <p:cNvSpPr/>
          <p:nvPr/>
        </p:nvSpPr>
        <p:spPr>
          <a:xfrm>
            <a:off x="6868925" y="1329900"/>
            <a:ext cx="364200" cy="36420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6" name="Google Shape;306;p41"/>
          <p:cNvSpPr txBox="1"/>
          <p:nvPr/>
        </p:nvSpPr>
        <p:spPr>
          <a:xfrm>
            <a:off x="6026525" y="1917800"/>
            <a:ext cx="2049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 summaries describing each accessibility consideration applied in your designs. 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6368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/>
          <p:nvPr/>
        </p:nvSpPr>
        <p:spPr>
          <a:xfrm>
            <a:off x="3721275" y="2210100"/>
            <a:ext cx="22755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42"/>
          <p:cNvSpPr txBox="1"/>
          <p:nvPr/>
        </p:nvSpPr>
        <p:spPr>
          <a:xfrm>
            <a:off x="-468875" y="2294700"/>
            <a:ext cx="3704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Going forward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3" name="Google Shape;313;p42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Takeaways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43"/>
          <p:cNvSpPr txBox="1"/>
          <p:nvPr/>
        </p:nvSpPr>
        <p:spPr>
          <a:xfrm>
            <a:off x="539600" y="2237975"/>
            <a:ext cx="3446100" cy="20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Impact: 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summarizing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the impact of your designs. In the real world, you’d include data like number of downloads or sign ups, but since this is a course project, you can include a positive quote from a peer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or study participant.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43"/>
          <p:cNvSpPr/>
          <p:nvPr/>
        </p:nvSpPr>
        <p:spPr>
          <a:xfrm>
            <a:off x="5396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3"/>
          <p:cNvSpPr txBox="1"/>
          <p:nvPr/>
        </p:nvSpPr>
        <p:spPr>
          <a:xfrm>
            <a:off x="44958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What I learned:</a:t>
            </a:r>
            <a:endParaRPr>
              <a:solidFill>
                <a:srgbClr val="5F6368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what you learned throughout the project.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43"/>
          <p:cNvSpPr/>
          <p:nvPr/>
        </p:nvSpPr>
        <p:spPr>
          <a:xfrm>
            <a:off x="4495800" y="1534000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3"/>
          <p:cNvSpPr/>
          <p:nvPr/>
        </p:nvSpPr>
        <p:spPr>
          <a:xfrm>
            <a:off x="679050" y="1660250"/>
            <a:ext cx="234394" cy="260801"/>
          </a:xfrm>
          <a:custGeom>
            <a:avLst/>
            <a:gdLst/>
            <a:ahLst/>
            <a:cxnLst/>
            <a:rect l="l" t="t" r="r" b="b"/>
            <a:pathLst>
              <a:path w="941" h="1045" extrusionOk="0">
                <a:moveTo>
                  <a:pt x="833" y="105"/>
                </a:moveTo>
                <a:lnTo>
                  <a:pt x="616" y="105"/>
                </a:lnTo>
                <a:cubicBezTo>
                  <a:pt x="593" y="45"/>
                  <a:pt x="536" y="0"/>
                  <a:pt x="469" y="0"/>
                </a:cubicBezTo>
                <a:cubicBezTo>
                  <a:pt x="401" y="0"/>
                  <a:pt x="345" y="45"/>
                  <a:pt x="322" y="105"/>
                </a:cubicBezTo>
                <a:lnTo>
                  <a:pt x="105" y="105"/>
                </a:lnTo>
                <a:cubicBezTo>
                  <a:pt x="48" y="105"/>
                  <a:pt x="0" y="153"/>
                  <a:pt x="0" y="209"/>
                </a:cubicBezTo>
                <a:lnTo>
                  <a:pt x="0" y="940"/>
                </a:lnTo>
                <a:cubicBezTo>
                  <a:pt x="0" y="997"/>
                  <a:pt x="48" y="1044"/>
                  <a:pt x="105" y="1044"/>
                </a:cubicBezTo>
                <a:lnTo>
                  <a:pt x="836" y="1044"/>
                </a:lnTo>
                <a:cubicBezTo>
                  <a:pt x="892" y="1044"/>
                  <a:pt x="940" y="997"/>
                  <a:pt x="940" y="940"/>
                </a:cubicBezTo>
                <a:lnTo>
                  <a:pt x="940" y="209"/>
                </a:lnTo>
                <a:cubicBezTo>
                  <a:pt x="937" y="153"/>
                  <a:pt x="889" y="105"/>
                  <a:pt x="833" y="105"/>
                </a:cubicBezTo>
                <a:close/>
                <a:moveTo>
                  <a:pt x="466" y="105"/>
                </a:moveTo>
                <a:cubicBezTo>
                  <a:pt x="494" y="105"/>
                  <a:pt x="520" y="127"/>
                  <a:pt x="520" y="158"/>
                </a:cubicBezTo>
                <a:cubicBezTo>
                  <a:pt x="520" y="187"/>
                  <a:pt x="497" y="212"/>
                  <a:pt x="466" y="212"/>
                </a:cubicBezTo>
                <a:cubicBezTo>
                  <a:pt x="435" y="212"/>
                  <a:pt x="412" y="189"/>
                  <a:pt x="412" y="158"/>
                </a:cubicBezTo>
                <a:cubicBezTo>
                  <a:pt x="415" y="127"/>
                  <a:pt x="438" y="105"/>
                  <a:pt x="466" y="105"/>
                </a:cubicBezTo>
                <a:close/>
                <a:moveTo>
                  <a:pt x="362" y="836"/>
                </a:moveTo>
                <a:lnTo>
                  <a:pt x="153" y="627"/>
                </a:lnTo>
                <a:lnTo>
                  <a:pt x="226" y="553"/>
                </a:lnTo>
                <a:lnTo>
                  <a:pt x="362" y="689"/>
                </a:lnTo>
                <a:lnTo>
                  <a:pt x="706" y="345"/>
                </a:lnTo>
                <a:lnTo>
                  <a:pt x="779" y="418"/>
                </a:lnTo>
                <a:lnTo>
                  <a:pt x="362" y="8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4" name="Google Shape;324;p43"/>
          <p:cNvGrpSpPr/>
          <p:nvPr/>
        </p:nvGrpSpPr>
        <p:grpSpPr>
          <a:xfrm>
            <a:off x="4605678" y="1676963"/>
            <a:ext cx="293543" cy="227362"/>
            <a:chOff x="420350" y="238125"/>
            <a:chExt cx="6779275" cy="5238750"/>
          </a:xfrm>
        </p:grpSpPr>
        <p:sp>
          <p:nvSpPr>
            <p:cNvPr id="325" name="Google Shape;325;p43"/>
            <p:cNvSpPr/>
            <p:nvPr/>
          </p:nvSpPr>
          <p:spPr>
            <a:xfrm>
              <a:off x="420350" y="238125"/>
              <a:ext cx="6779275" cy="5238750"/>
            </a:xfrm>
            <a:custGeom>
              <a:avLst/>
              <a:gdLst/>
              <a:ahLst/>
              <a:cxnLst/>
              <a:rect l="l" t="t" r="r" b="b"/>
              <a:pathLst>
                <a:path w="271171" h="209550" extrusionOk="0">
                  <a:moveTo>
                    <a:pt x="203423" y="24684"/>
                  </a:moveTo>
                  <a:lnTo>
                    <a:pt x="208928" y="24773"/>
                  </a:lnTo>
                  <a:lnTo>
                    <a:pt x="214433" y="25039"/>
                  </a:lnTo>
                  <a:lnTo>
                    <a:pt x="219938" y="25483"/>
                  </a:lnTo>
                  <a:lnTo>
                    <a:pt x="225443" y="26105"/>
                  </a:lnTo>
                  <a:lnTo>
                    <a:pt x="228107" y="26549"/>
                  </a:lnTo>
                  <a:lnTo>
                    <a:pt x="230859" y="26993"/>
                  </a:lnTo>
                  <a:lnTo>
                    <a:pt x="233523" y="27437"/>
                  </a:lnTo>
                  <a:lnTo>
                    <a:pt x="236187" y="28058"/>
                  </a:lnTo>
                  <a:lnTo>
                    <a:pt x="238762" y="28680"/>
                  </a:lnTo>
                  <a:lnTo>
                    <a:pt x="241426" y="29301"/>
                  </a:lnTo>
                  <a:lnTo>
                    <a:pt x="244001" y="30012"/>
                  </a:lnTo>
                  <a:lnTo>
                    <a:pt x="246576" y="30811"/>
                  </a:lnTo>
                  <a:lnTo>
                    <a:pt x="246576" y="172612"/>
                  </a:lnTo>
                  <a:lnTo>
                    <a:pt x="244001" y="171813"/>
                  </a:lnTo>
                  <a:lnTo>
                    <a:pt x="241426" y="171103"/>
                  </a:lnTo>
                  <a:lnTo>
                    <a:pt x="238762" y="170393"/>
                  </a:lnTo>
                  <a:lnTo>
                    <a:pt x="236187" y="169771"/>
                  </a:lnTo>
                  <a:lnTo>
                    <a:pt x="233523" y="169238"/>
                  </a:lnTo>
                  <a:lnTo>
                    <a:pt x="230859" y="168706"/>
                  </a:lnTo>
                  <a:lnTo>
                    <a:pt x="228107" y="168262"/>
                  </a:lnTo>
                  <a:lnTo>
                    <a:pt x="225443" y="167906"/>
                  </a:lnTo>
                  <a:lnTo>
                    <a:pt x="219938" y="167196"/>
                  </a:lnTo>
                  <a:lnTo>
                    <a:pt x="214433" y="166752"/>
                  </a:lnTo>
                  <a:lnTo>
                    <a:pt x="208928" y="166486"/>
                  </a:lnTo>
                  <a:lnTo>
                    <a:pt x="203423" y="166397"/>
                  </a:lnTo>
                  <a:lnTo>
                    <a:pt x="199338" y="166486"/>
                  </a:lnTo>
                  <a:lnTo>
                    <a:pt x="195165" y="166752"/>
                  </a:lnTo>
                  <a:lnTo>
                    <a:pt x="190814" y="167196"/>
                  </a:lnTo>
                  <a:lnTo>
                    <a:pt x="186286" y="167818"/>
                  </a:lnTo>
                  <a:lnTo>
                    <a:pt x="181757" y="168617"/>
                  </a:lnTo>
                  <a:lnTo>
                    <a:pt x="177140" y="169505"/>
                  </a:lnTo>
                  <a:lnTo>
                    <a:pt x="172523" y="170570"/>
                  </a:lnTo>
                  <a:lnTo>
                    <a:pt x="167906" y="171724"/>
                  </a:lnTo>
                  <a:lnTo>
                    <a:pt x="163289" y="173056"/>
                  </a:lnTo>
                  <a:lnTo>
                    <a:pt x="158849" y="174477"/>
                  </a:lnTo>
                  <a:lnTo>
                    <a:pt x="154498" y="175986"/>
                  </a:lnTo>
                  <a:lnTo>
                    <a:pt x="150236" y="177585"/>
                  </a:lnTo>
                  <a:lnTo>
                    <a:pt x="146241" y="179272"/>
                  </a:lnTo>
                  <a:lnTo>
                    <a:pt x="142422" y="181136"/>
                  </a:lnTo>
                  <a:lnTo>
                    <a:pt x="138871" y="183001"/>
                  </a:lnTo>
                  <a:lnTo>
                    <a:pt x="135586" y="184866"/>
                  </a:lnTo>
                  <a:lnTo>
                    <a:pt x="135586" y="43153"/>
                  </a:lnTo>
                  <a:lnTo>
                    <a:pt x="138871" y="41200"/>
                  </a:lnTo>
                  <a:lnTo>
                    <a:pt x="142422" y="39335"/>
                  </a:lnTo>
                  <a:lnTo>
                    <a:pt x="146241" y="37559"/>
                  </a:lnTo>
                  <a:lnTo>
                    <a:pt x="150236" y="35783"/>
                  </a:lnTo>
                  <a:lnTo>
                    <a:pt x="154498" y="34185"/>
                  </a:lnTo>
                  <a:lnTo>
                    <a:pt x="158849" y="32676"/>
                  </a:lnTo>
                  <a:lnTo>
                    <a:pt x="163289" y="31255"/>
                  </a:lnTo>
                  <a:lnTo>
                    <a:pt x="167906" y="29923"/>
                  </a:lnTo>
                  <a:lnTo>
                    <a:pt x="172523" y="28769"/>
                  </a:lnTo>
                  <a:lnTo>
                    <a:pt x="177140" y="27703"/>
                  </a:lnTo>
                  <a:lnTo>
                    <a:pt x="181757" y="26815"/>
                  </a:lnTo>
                  <a:lnTo>
                    <a:pt x="186286" y="26016"/>
                  </a:lnTo>
                  <a:lnTo>
                    <a:pt x="190814" y="25483"/>
                  </a:lnTo>
                  <a:lnTo>
                    <a:pt x="195165" y="25039"/>
                  </a:lnTo>
                  <a:lnTo>
                    <a:pt x="199338" y="24773"/>
                  </a:lnTo>
                  <a:lnTo>
                    <a:pt x="203423" y="24684"/>
                  </a:lnTo>
                  <a:close/>
                  <a:moveTo>
                    <a:pt x="67748" y="0"/>
                  </a:moveTo>
                  <a:lnTo>
                    <a:pt x="63220" y="89"/>
                  </a:lnTo>
                  <a:lnTo>
                    <a:pt x="58692" y="266"/>
                  </a:lnTo>
                  <a:lnTo>
                    <a:pt x="54163" y="533"/>
                  </a:lnTo>
                  <a:lnTo>
                    <a:pt x="49546" y="977"/>
                  </a:lnTo>
                  <a:lnTo>
                    <a:pt x="45018" y="1509"/>
                  </a:lnTo>
                  <a:lnTo>
                    <a:pt x="40489" y="2220"/>
                  </a:lnTo>
                  <a:lnTo>
                    <a:pt x="35961" y="3108"/>
                  </a:lnTo>
                  <a:lnTo>
                    <a:pt x="31610" y="4173"/>
                  </a:lnTo>
                  <a:lnTo>
                    <a:pt x="27259" y="5328"/>
                  </a:lnTo>
                  <a:lnTo>
                    <a:pt x="22908" y="6659"/>
                  </a:lnTo>
                  <a:lnTo>
                    <a:pt x="18824" y="8169"/>
                  </a:lnTo>
                  <a:lnTo>
                    <a:pt x="16782" y="8968"/>
                  </a:lnTo>
                  <a:lnTo>
                    <a:pt x="14739" y="9856"/>
                  </a:lnTo>
                  <a:lnTo>
                    <a:pt x="12786" y="10744"/>
                  </a:lnTo>
                  <a:lnTo>
                    <a:pt x="10833" y="11721"/>
                  </a:lnTo>
                  <a:lnTo>
                    <a:pt x="8879" y="12697"/>
                  </a:lnTo>
                  <a:lnTo>
                    <a:pt x="7015" y="13763"/>
                  </a:lnTo>
                  <a:lnTo>
                    <a:pt x="5239" y="14917"/>
                  </a:lnTo>
                  <a:lnTo>
                    <a:pt x="3463" y="16071"/>
                  </a:lnTo>
                  <a:lnTo>
                    <a:pt x="1687" y="17226"/>
                  </a:lnTo>
                  <a:lnTo>
                    <a:pt x="0" y="18469"/>
                  </a:lnTo>
                  <a:lnTo>
                    <a:pt x="0" y="199073"/>
                  </a:lnTo>
                  <a:lnTo>
                    <a:pt x="0" y="199694"/>
                  </a:lnTo>
                  <a:lnTo>
                    <a:pt x="89" y="200227"/>
                  </a:lnTo>
                  <a:lnTo>
                    <a:pt x="266" y="200760"/>
                  </a:lnTo>
                  <a:lnTo>
                    <a:pt x="533" y="201381"/>
                  </a:lnTo>
                  <a:lnTo>
                    <a:pt x="799" y="201914"/>
                  </a:lnTo>
                  <a:lnTo>
                    <a:pt x="1154" y="202358"/>
                  </a:lnTo>
                  <a:lnTo>
                    <a:pt x="1865" y="203335"/>
                  </a:lnTo>
                  <a:lnTo>
                    <a:pt x="2841" y="204134"/>
                  </a:lnTo>
                  <a:lnTo>
                    <a:pt x="3374" y="204400"/>
                  </a:lnTo>
                  <a:lnTo>
                    <a:pt x="3907" y="204755"/>
                  </a:lnTo>
                  <a:lnTo>
                    <a:pt x="4440" y="204933"/>
                  </a:lnTo>
                  <a:lnTo>
                    <a:pt x="4972" y="205110"/>
                  </a:lnTo>
                  <a:lnTo>
                    <a:pt x="5594" y="205199"/>
                  </a:lnTo>
                  <a:lnTo>
                    <a:pt x="6127" y="205288"/>
                  </a:lnTo>
                  <a:lnTo>
                    <a:pt x="6571" y="205199"/>
                  </a:lnTo>
                  <a:lnTo>
                    <a:pt x="7015" y="205110"/>
                  </a:lnTo>
                  <a:lnTo>
                    <a:pt x="7725" y="204933"/>
                  </a:lnTo>
                  <a:lnTo>
                    <a:pt x="8435" y="204755"/>
                  </a:lnTo>
                  <a:lnTo>
                    <a:pt x="8790" y="204666"/>
                  </a:lnTo>
                  <a:lnTo>
                    <a:pt x="9234" y="204666"/>
                  </a:lnTo>
                  <a:lnTo>
                    <a:pt x="12431" y="203157"/>
                  </a:lnTo>
                  <a:lnTo>
                    <a:pt x="15805" y="201736"/>
                  </a:lnTo>
                  <a:lnTo>
                    <a:pt x="19268" y="200404"/>
                  </a:lnTo>
                  <a:lnTo>
                    <a:pt x="22908" y="199161"/>
                  </a:lnTo>
                  <a:lnTo>
                    <a:pt x="26549" y="197918"/>
                  </a:lnTo>
                  <a:lnTo>
                    <a:pt x="30367" y="196853"/>
                  </a:lnTo>
                  <a:lnTo>
                    <a:pt x="34185" y="195787"/>
                  </a:lnTo>
                  <a:lnTo>
                    <a:pt x="38003" y="194810"/>
                  </a:lnTo>
                  <a:lnTo>
                    <a:pt x="41910" y="194011"/>
                  </a:lnTo>
                  <a:lnTo>
                    <a:pt x="45817" y="193212"/>
                  </a:lnTo>
                  <a:lnTo>
                    <a:pt x="49635" y="192591"/>
                  </a:lnTo>
                  <a:lnTo>
                    <a:pt x="53453" y="192058"/>
                  </a:lnTo>
                  <a:lnTo>
                    <a:pt x="57182" y="191614"/>
                  </a:lnTo>
                  <a:lnTo>
                    <a:pt x="60823" y="191348"/>
                  </a:lnTo>
                  <a:lnTo>
                    <a:pt x="64374" y="191170"/>
                  </a:lnTo>
                  <a:lnTo>
                    <a:pt x="67748" y="191081"/>
                  </a:lnTo>
                  <a:lnTo>
                    <a:pt x="72277" y="191170"/>
                  </a:lnTo>
                  <a:lnTo>
                    <a:pt x="76894" y="191348"/>
                  </a:lnTo>
                  <a:lnTo>
                    <a:pt x="81422" y="191614"/>
                  </a:lnTo>
                  <a:lnTo>
                    <a:pt x="86040" y="192058"/>
                  </a:lnTo>
                  <a:lnTo>
                    <a:pt x="90568" y="192591"/>
                  </a:lnTo>
                  <a:lnTo>
                    <a:pt x="95096" y="193390"/>
                  </a:lnTo>
                  <a:lnTo>
                    <a:pt x="99536" y="194189"/>
                  </a:lnTo>
                  <a:lnTo>
                    <a:pt x="103976" y="195254"/>
                  </a:lnTo>
                  <a:lnTo>
                    <a:pt x="108326" y="196409"/>
                  </a:lnTo>
                  <a:lnTo>
                    <a:pt x="112588" y="197741"/>
                  </a:lnTo>
                  <a:lnTo>
                    <a:pt x="116762" y="199250"/>
                  </a:lnTo>
                  <a:lnTo>
                    <a:pt x="118804" y="200049"/>
                  </a:lnTo>
                  <a:lnTo>
                    <a:pt x="120846" y="200937"/>
                  </a:lnTo>
                  <a:lnTo>
                    <a:pt x="122799" y="201825"/>
                  </a:lnTo>
                  <a:lnTo>
                    <a:pt x="124753" y="202802"/>
                  </a:lnTo>
                  <a:lnTo>
                    <a:pt x="126618" y="203867"/>
                  </a:lnTo>
                  <a:lnTo>
                    <a:pt x="128482" y="204844"/>
                  </a:lnTo>
                  <a:lnTo>
                    <a:pt x="130347" y="205998"/>
                  </a:lnTo>
                  <a:lnTo>
                    <a:pt x="132123" y="207153"/>
                  </a:lnTo>
                  <a:lnTo>
                    <a:pt x="133898" y="208307"/>
                  </a:lnTo>
                  <a:lnTo>
                    <a:pt x="135586" y="209550"/>
                  </a:lnTo>
                  <a:lnTo>
                    <a:pt x="138871" y="207597"/>
                  </a:lnTo>
                  <a:lnTo>
                    <a:pt x="142422" y="205732"/>
                  </a:lnTo>
                  <a:lnTo>
                    <a:pt x="146241" y="203956"/>
                  </a:lnTo>
                  <a:lnTo>
                    <a:pt x="150236" y="202269"/>
                  </a:lnTo>
                  <a:lnTo>
                    <a:pt x="154498" y="200671"/>
                  </a:lnTo>
                  <a:lnTo>
                    <a:pt x="158849" y="199073"/>
                  </a:lnTo>
                  <a:lnTo>
                    <a:pt x="163289" y="197652"/>
                  </a:lnTo>
                  <a:lnTo>
                    <a:pt x="167906" y="196409"/>
                  </a:lnTo>
                  <a:lnTo>
                    <a:pt x="172523" y="195166"/>
                  </a:lnTo>
                  <a:lnTo>
                    <a:pt x="177140" y="194189"/>
                  </a:lnTo>
                  <a:lnTo>
                    <a:pt x="181757" y="193212"/>
                  </a:lnTo>
                  <a:lnTo>
                    <a:pt x="186286" y="192502"/>
                  </a:lnTo>
                  <a:lnTo>
                    <a:pt x="190814" y="191880"/>
                  </a:lnTo>
                  <a:lnTo>
                    <a:pt x="195165" y="191436"/>
                  </a:lnTo>
                  <a:lnTo>
                    <a:pt x="199338" y="191170"/>
                  </a:lnTo>
                  <a:lnTo>
                    <a:pt x="203423" y="191081"/>
                  </a:lnTo>
                  <a:lnTo>
                    <a:pt x="207241" y="191081"/>
                  </a:lnTo>
                  <a:lnTo>
                    <a:pt x="211059" y="191259"/>
                  </a:lnTo>
                  <a:lnTo>
                    <a:pt x="214877" y="191436"/>
                  </a:lnTo>
                  <a:lnTo>
                    <a:pt x="218695" y="191792"/>
                  </a:lnTo>
                  <a:lnTo>
                    <a:pt x="222513" y="192235"/>
                  </a:lnTo>
                  <a:lnTo>
                    <a:pt x="226331" y="192768"/>
                  </a:lnTo>
                  <a:lnTo>
                    <a:pt x="230060" y="193390"/>
                  </a:lnTo>
                  <a:lnTo>
                    <a:pt x="233790" y="194100"/>
                  </a:lnTo>
                  <a:lnTo>
                    <a:pt x="237519" y="194899"/>
                  </a:lnTo>
                  <a:lnTo>
                    <a:pt x="241159" y="195876"/>
                  </a:lnTo>
                  <a:lnTo>
                    <a:pt x="244800" y="196941"/>
                  </a:lnTo>
                  <a:lnTo>
                    <a:pt x="248351" y="198096"/>
                  </a:lnTo>
                  <a:lnTo>
                    <a:pt x="251903" y="199428"/>
                  </a:lnTo>
                  <a:lnTo>
                    <a:pt x="255277" y="200848"/>
                  </a:lnTo>
                  <a:lnTo>
                    <a:pt x="258651" y="202358"/>
                  </a:lnTo>
                  <a:lnTo>
                    <a:pt x="261937" y="204045"/>
                  </a:lnTo>
                  <a:lnTo>
                    <a:pt x="262736" y="204400"/>
                  </a:lnTo>
                  <a:lnTo>
                    <a:pt x="263446" y="204578"/>
                  </a:lnTo>
                  <a:lnTo>
                    <a:pt x="264156" y="204666"/>
                  </a:lnTo>
                  <a:lnTo>
                    <a:pt x="265044" y="204666"/>
                  </a:lnTo>
                  <a:lnTo>
                    <a:pt x="265577" y="204578"/>
                  </a:lnTo>
                  <a:lnTo>
                    <a:pt x="266199" y="204489"/>
                  </a:lnTo>
                  <a:lnTo>
                    <a:pt x="266731" y="204311"/>
                  </a:lnTo>
                  <a:lnTo>
                    <a:pt x="267264" y="204134"/>
                  </a:lnTo>
                  <a:lnTo>
                    <a:pt x="267797" y="203867"/>
                  </a:lnTo>
                  <a:lnTo>
                    <a:pt x="268330" y="203512"/>
                  </a:lnTo>
                  <a:lnTo>
                    <a:pt x="269306" y="202713"/>
                  </a:lnTo>
                  <a:lnTo>
                    <a:pt x="270017" y="201736"/>
                  </a:lnTo>
                  <a:lnTo>
                    <a:pt x="270372" y="201292"/>
                  </a:lnTo>
                  <a:lnTo>
                    <a:pt x="270638" y="200760"/>
                  </a:lnTo>
                  <a:lnTo>
                    <a:pt x="270905" y="200138"/>
                  </a:lnTo>
                  <a:lnTo>
                    <a:pt x="271082" y="199605"/>
                  </a:lnTo>
                  <a:lnTo>
                    <a:pt x="271171" y="199073"/>
                  </a:lnTo>
                  <a:lnTo>
                    <a:pt x="271171" y="198451"/>
                  </a:lnTo>
                  <a:lnTo>
                    <a:pt x="271171" y="18469"/>
                  </a:lnTo>
                  <a:lnTo>
                    <a:pt x="268418" y="16515"/>
                  </a:lnTo>
                  <a:lnTo>
                    <a:pt x="265488" y="14651"/>
                  </a:lnTo>
                  <a:lnTo>
                    <a:pt x="262558" y="12964"/>
                  </a:lnTo>
                  <a:lnTo>
                    <a:pt x="259539" y="11365"/>
                  </a:lnTo>
                  <a:lnTo>
                    <a:pt x="256432" y="9945"/>
                  </a:lnTo>
                  <a:lnTo>
                    <a:pt x="253235" y="8613"/>
                  </a:lnTo>
                  <a:lnTo>
                    <a:pt x="249950" y="7370"/>
                  </a:lnTo>
                  <a:lnTo>
                    <a:pt x="246576" y="6127"/>
                  </a:lnTo>
                  <a:lnTo>
                    <a:pt x="243912" y="5328"/>
                  </a:lnTo>
                  <a:lnTo>
                    <a:pt x="241337" y="4617"/>
                  </a:lnTo>
                  <a:lnTo>
                    <a:pt x="238673" y="3996"/>
                  </a:lnTo>
                  <a:lnTo>
                    <a:pt x="236009" y="3374"/>
                  </a:lnTo>
                  <a:lnTo>
                    <a:pt x="233346" y="2841"/>
                  </a:lnTo>
                  <a:lnTo>
                    <a:pt x="230682" y="2309"/>
                  </a:lnTo>
                  <a:lnTo>
                    <a:pt x="225266" y="1421"/>
                  </a:lnTo>
                  <a:lnTo>
                    <a:pt x="219760" y="799"/>
                  </a:lnTo>
                  <a:lnTo>
                    <a:pt x="214255" y="355"/>
                  </a:lnTo>
                  <a:lnTo>
                    <a:pt x="208839" y="89"/>
                  </a:lnTo>
                  <a:lnTo>
                    <a:pt x="203423" y="0"/>
                  </a:lnTo>
                  <a:lnTo>
                    <a:pt x="198894" y="89"/>
                  </a:lnTo>
                  <a:lnTo>
                    <a:pt x="194277" y="266"/>
                  </a:lnTo>
                  <a:lnTo>
                    <a:pt x="189749" y="533"/>
                  </a:lnTo>
                  <a:lnTo>
                    <a:pt x="185131" y="977"/>
                  </a:lnTo>
                  <a:lnTo>
                    <a:pt x="180603" y="1509"/>
                  </a:lnTo>
                  <a:lnTo>
                    <a:pt x="176075" y="2220"/>
                  </a:lnTo>
                  <a:lnTo>
                    <a:pt x="171635" y="3108"/>
                  </a:lnTo>
                  <a:lnTo>
                    <a:pt x="167195" y="4173"/>
                  </a:lnTo>
                  <a:lnTo>
                    <a:pt x="162845" y="5328"/>
                  </a:lnTo>
                  <a:lnTo>
                    <a:pt x="158583" y="6659"/>
                  </a:lnTo>
                  <a:lnTo>
                    <a:pt x="154409" y="8169"/>
                  </a:lnTo>
                  <a:lnTo>
                    <a:pt x="152367" y="8968"/>
                  </a:lnTo>
                  <a:lnTo>
                    <a:pt x="150325" y="9856"/>
                  </a:lnTo>
                  <a:lnTo>
                    <a:pt x="148372" y="10744"/>
                  </a:lnTo>
                  <a:lnTo>
                    <a:pt x="146418" y="11721"/>
                  </a:lnTo>
                  <a:lnTo>
                    <a:pt x="144554" y="12697"/>
                  </a:lnTo>
                  <a:lnTo>
                    <a:pt x="142689" y="13763"/>
                  </a:lnTo>
                  <a:lnTo>
                    <a:pt x="140824" y="14917"/>
                  </a:lnTo>
                  <a:lnTo>
                    <a:pt x="139048" y="16071"/>
                  </a:lnTo>
                  <a:lnTo>
                    <a:pt x="137273" y="17226"/>
                  </a:lnTo>
                  <a:lnTo>
                    <a:pt x="135586" y="18469"/>
                  </a:lnTo>
                  <a:lnTo>
                    <a:pt x="133898" y="17226"/>
                  </a:lnTo>
                  <a:lnTo>
                    <a:pt x="132123" y="16071"/>
                  </a:lnTo>
                  <a:lnTo>
                    <a:pt x="130347" y="14917"/>
                  </a:lnTo>
                  <a:lnTo>
                    <a:pt x="128482" y="13763"/>
                  </a:lnTo>
                  <a:lnTo>
                    <a:pt x="126618" y="12697"/>
                  </a:lnTo>
                  <a:lnTo>
                    <a:pt x="124753" y="11721"/>
                  </a:lnTo>
                  <a:lnTo>
                    <a:pt x="122799" y="10744"/>
                  </a:lnTo>
                  <a:lnTo>
                    <a:pt x="120846" y="9856"/>
                  </a:lnTo>
                  <a:lnTo>
                    <a:pt x="118804" y="8968"/>
                  </a:lnTo>
                  <a:lnTo>
                    <a:pt x="116762" y="8169"/>
                  </a:lnTo>
                  <a:lnTo>
                    <a:pt x="112588" y="6659"/>
                  </a:lnTo>
                  <a:lnTo>
                    <a:pt x="108326" y="5328"/>
                  </a:lnTo>
                  <a:lnTo>
                    <a:pt x="103976" y="4173"/>
                  </a:lnTo>
                  <a:lnTo>
                    <a:pt x="99536" y="3108"/>
                  </a:lnTo>
                  <a:lnTo>
                    <a:pt x="95096" y="2220"/>
                  </a:lnTo>
                  <a:lnTo>
                    <a:pt x="90568" y="1509"/>
                  </a:lnTo>
                  <a:lnTo>
                    <a:pt x="86040" y="977"/>
                  </a:lnTo>
                  <a:lnTo>
                    <a:pt x="81422" y="533"/>
                  </a:lnTo>
                  <a:lnTo>
                    <a:pt x="76894" y="266"/>
                  </a:lnTo>
                  <a:lnTo>
                    <a:pt x="72277" y="89"/>
                  </a:lnTo>
                  <a:lnTo>
                    <a:pt x="677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43"/>
            <p:cNvSpPr/>
            <p:nvPr/>
          </p:nvSpPr>
          <p:spPr>
            <a:xfrm>
              <a:off x="4118525" y="162550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0"/>
                  </a:moveTo>
                  <a:lnTo>
                    <a:pt x="47682" y="178"/>
                  </a:lnTo>
                  <a:lnTo>
                    <a:pt x="43864" y="355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5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8"/>
                  </a:lnTo>
                  <a:lnTo>
                    <a:pt x="5950" y="7814"/>
                  </a:lnTo>
                  <a:lnTo>
                    <a:pt x="2931" y="8968"/>
                  </a:lnTo>
                  <a:lnTo>
                    <a:pt x="1" y="10211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29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6"/>
                  </a:lnTo>
                  <a:lnTo>
                    <a:pt x="31788" y="20245"/>
                  </a:lnTo>
                  <a:lnTo>
                    <a:pt x="35606" y="19712"/>
                  </a:lnTo>
                  <a:lnTo>
                    <a:pt x="39424" y="19268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9491" y="18469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8"/>
                  </a:lnTo>
                  <a:lnTo>
                    <a:pt x="75207" y="19712"/>
                  </a:lnTo>
                  <a:lnTo>
                    <a:pt x="79026" y="20245"/>
                  </a:lnTo>
                  <a:lnTo>
                    <a:pt x="82666" y="20955"/>
                  </a:lnTo>
                  <a:lnTo>
                    <a:pt x="86307" y="21666"/>
                  </a:lnTo>
                  <a:lnTo>
                    <a:pt x="86307" y="2930"/>
                  </a:lnTo>
                  <a:lnTo>
                    <a:pt x="82577" y="2309"/>
                  </a:lnTo>
                  <a:lnTo>
                    <a:pt x="78848" y="1687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444"/>
                  </a:lnTo>
                  <a:lnTo>
                    <a:pt x="63398" y="178"/>
                  </a:lnTo>
                  <a:lnTo>
                    <a:pt x="594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43"/>
            <p:cNvSpPr/>
            <p:nvPr/>
          </p:nvSpPr>
          <p:spPr>
            <a:xfrm>
              <a:off x="4118525" y="2444600"/>
              <a:ext cx="2157675" cy="768075"/>
            </a:xfrm>
            <a:custGeom>
              <a:avLst/>
              <a:gdLst/>
              <a:ahLst/>
              <a:cxnLst/>
              <a:rect l="l" t="t" r="r" b="b"/>
              <a:pathLst>
                <a:path w="86307" h="30723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711"/>
                  </a:lnTo>
                  <a:lnTo>
                    <a:pt x="36405" y="1066"/>
                  </a:lnTo>
                  <a:lnTo>
                    <a:pt x="32765" y="1510"/>
                  </a:lnTo>
                  <a:lnTo>
                    <a:pt x="29213" y="2043"/>
                  </a:lnTo>
                  <a:lnTo>
                    <a:pt x="25662" y="2664"/>
                  </a:lnTo>
                  <a:lnTo>
                    <a:pt x="22199" y="3375"/>
                  </a:lnTo>
                  <a:lnTo>
                    <a:pt x="18825" y="4085"/>
                  </a:lnTo>
                  <a:lnTo>
                    <a:pt x="15539" y="4973"/>
                  </a:lnTo>
                  <a:lnTo>
                    <a:pt x="12254" y="5861"/>
                  </a:lnTo>
                  <a:lnTo>
                    <a:pt x="9057" y="6838"/>
                  </a:lnTo>
                  <a:lnTo>
                    <a:pt x="5950" y="7903"/>
                  </a:lnTo>
                  <a:lnTo>
                    <a:pt x="2931" y="9057"/>
                  </a:lnTo>
                  <a:lnTo>
                    <a:pt x="1" y="10212"/>
                  </a:lnTo>
                  <a:lnTo>
                    <a:pt x="1" y="30723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484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666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558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736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801"/>
                  </a:lnTo>
                  <a:lnTo>
                    <a:pt x="79026" y="20334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309"/>
                  </a:lnTo>
                  <a:lnTo>
                    <a:pt x="78848" y="1688"/>
                  </a:lnTo>
                  <a:lnTo>
                    <a:pt x="75030" y="1244"/>
                  </a:lnTo>
                  <a:lnTo>
                    <a:pt x="71212" y="800"/>
                  </a:lnTo>
                  <a:lnTo>
                    <a:pt x="67305" y="445"/>
                  </a:lnTo>
                  <a:lnTo>
                    <a:pt x="63398" y="178"/>
                  </a:lnTo>
                  <a:lnTo>
                    <a:pt x="59403" y="89"/>
                  </a:lnTo>
                  <a:lnTo>
                    <a:pt x="554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43"/>
            <p:cNvSpPr/>
            <p:nvPr/>
          </p:nvSpPr>
          <p:spPr>
            <a:xfrm>
              <a:off x="4118525" y="3268150"/>
              <a:ext cx="2157675" cy="765850"/>
            </a:xfrm>
            <a:custGeom>
              <a:avLst/>
              <a:gdLst/>
              <a:ahLst/>
              <a:cxnLst/>
              <a:rect l="l" t="t" r="r" b="b"/>
              <a:pathLst>
                <a:path w="86307" h="30634" extrusionOk="0">
                  <a:moveTo>
                    <a:pt x="51589" y="1"/>
                  </a:moveTo>
                  <a:lnTo>
                    <a:pt x="47682" y="178"/>
                  </a:lnTo>
                  <a:lnTo>
                    <a:pt x="43864" y="356"/>
                  </a:lnTo>
                  <a:lnTo>
                    <a:pt x="40135" y="622"/>
                  </a:lnTo>
                  <a:lnTo>
                    <a:pt x="36405" y="977"/>
                  </a:lnTo>
                  <a:lnTo>
                    <a:pt x="32765" y="1421"/>
                  </a:lnTo>
                  <a:lnTo>
                    <a:pt x="29213" y="1954"/>
                  </a:lnTo>
                  <a:lnTo>
                    <a:pt x="25662" y="2576"/>
                  </a:lnTo>
                  <a:lnTo>
                    <a:pt x="22199" y="3286"/>
                  </a:lnTo>
                  <a:lnTo>
                    <a:pt x="18825" y="3996"/>
                  </a:lnTo>
                  <a:lnTo>
                    <a:pt x="15539" y="4884"/>
                  </a:lnTo>
                  <a:lnTo>
                    <a:pt x="12254" y="5772"/>
                  </a:lnTo>
                  <a:lnTo>
                    <a:pt x="9057" y="6749"/>
                  </a:lnTo>
                  <a:lnTo>
                    <a:pt x="5950" y="7814"/>
                  </a:lnTo>
                  <a:lnTo>
                    <a:pt x="2931" y="8969"/>
                  </a:lnTo>
                  <a:lnTo>
                    <a:pt x="1" y="10212"/>
                  </a:lnTo>
                  <a:lnTo>
                    <a:pt x="1" y="30634"/>
                  </a:lnTo>
                  <a:lnTo>
                    <a:pt x="2664" y="29213"/>
                  </a:lnTo>
                  <a:lnTo>
                    <a:pt x="5417" y="27881"/>
                  </a:lnTo>
                  <a:lnTo>
                    <a:pt x="8347" y="26638"/>
                  </a:lnTo>
                  <a:lnTo>
                    <a:pt x="11455" y="25395"/>
                  </a:lnTo>
                  <a:lnTo>
                    <a:pt x="14563" y="24330"/>
                  </a:lnTo>
                  <a:lnTo>
                    <a:pt x="17848" y="23353"/>
                  </a:lnTo>
                  <a:lnTo>
                    <a:pt x="21133" y="22465"/>
                  </a:lnTo>
                  <a:lnTo>
                    <a:pt x="24596" y="21577"/>
                  </a:lnTo>
                  <a:lnTo>
                    <a:pt x="28148" y="20867"/>
                  </a:lnTo>
                  <a:lnTo>
                    <a:pt x="31788" y="20245"/>
                  </a:lnTo>
                  <a:lnTo>
                    <a:pt x="35606" y="19713"/>
                  </a:lnTo>
                  <a:lnTo>
                    <a:pt x="39424" y="19269"/>
                  </a:lnTo>
                  <a:lnTo>
                    <a:pt x="43331" y="18913"/>
                  </a:lnTo>
                  <a:lnTo>
                    <a:pt x="47238" y="18647"/>
                  </a:lnTo>
                  <a:lnTo>
                    <a:pt x="51322" y="18469"/>
                  </a:lnTo>
                  <a:lnTo>
                    <a:pt x="55496" y="18469"/>
                  </a:lnTo>
                  <a:lnTo>
                    <a:pt x="59491" y="18558"/>
                  </a:lnTo>
                  <a:lnTo>
                    <a:pt x="63487" y="18647"/>
                  </a:lnTo>
                  <a:lnTo>
                    <a:pt x="67483" y="18913"/>
                  </a:lnTo>
                  <a:lnTo>
                    <a:pt x="71389" y="19269"/>
                  </a:lnTo>
                  <a:lnTo>
                    <a:pt x="75207" y="19713"/>
                  </a:lnTo>
                  <a:lnTo>
                    <a:pt x="79026" y="20245"/>
                  </a:lnTo>
                  <a:lnTo>
                    <a:pt x="82666" y="20956"/>
                  </a:lnTo>
                  <a:lnTo>
                    <a:pt x="86307" y="21666"/>
                  </a:lnTo>
                  <a:lnTo>
                    <a:pt x="86307" y="2931"/>
                  </a:lnTo>
                  <a:lnTo>
                    <a:pt x="82577" y="2220"/>
                  </a:lnTo>
                  <a:lnTo>
                    <a:pt x="78848" y="1599"/>
                  </a:lnTo>
                  <a:lnTo>
                    <a:pt x="75030" y="1155"/>
                  </a:lnTo>
                  <a:lnTo>
                    <a:pt x="71212" y="711"/>
                  </a:lnTo>
                  <a:lnTo>
                    <a:pt x="67305" y="356"/>
                  </a:lnTo>
                  <a:lnTo>
                    <a:pt x="63398" y="178"/>
                  </a:lnTo>
                  <a:lnTo>
                    <a:pt x="594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44"/>
          <p:cNvSpPr/>
          <p:nvPr/>
        </p:nvSpPr>
        <p:spPr>
          <a:xfrm>
            <a:off x="5176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44"/>
          <p:cNvSpPr/>
          <p:nvPr/>
        </p:nvSpPr>
        <p:spPr>
          <a:xfrm>
            <a:off x="1553725" y="1329900"/>
            <a:ext cx="364200" cy="3642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6" name="Google Shape;336;p44"/>
          <p:cNvSpPr txBox="1"/>
          <p:nvPr/>
        </p:nvSpPr>
        <p:spPr>
          <a:xfrm>
            <a:off x="7113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337" name="Google Shape;337;p44"/>
          <p:cNvSpPr/>
          <p:nvPr/>
        </p:nvSpPr>
        <p:spPr>
          <a:xfrm>
            <a:off x="31752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44"/>
          <p:cNvSpPr/>
          <p:nvPr/>
        </p:nvSpPr>
        <p:spPr>
          <a:xfrm>
            <a:off x="4211325" y="1329900"/>
            <a:ext cx="364200" cy="3642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9" name="Google Shape;339;p44"/>
          <p:cNvSpPr txBox="1"/>
          <p:nvPr/>
        </p:nvSpPr>
        <p:spPr>
          <a:xfrm>
            <a:off x="33689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  <p:sp>
        <p:nvSpPr>
          <p:cNvPr id="340" name="Google Shape;340;p44"/>
          <p:cNvSpPr/>
          <p:nvPr/>
        </p:nvSpPr>
        <p:spPr>
          <a:xfrm>
            <a:off x="5832875" y="1472325"/>
            <a:ext cx="2436300" cy="31743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4"/>
          <p:cNvSpPr/>
          <p:nvPr/>
        </p:nvSpPr>
        <p:spPr>
          <a:xfrm>
            <a:off x="6868925" y="1329900"/>
            <a:ext cx="364200" cy="3642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2" name="Google Shape;342;p44"/>
          <p:cNvSpPr txBox="1"/>
          <p:nvPr/>
        </p:nvSpPr>
        <p:spPr>
          <a:xfrm>
            <a:off x="6026525" y="1917800"/>
            <a:ext cx="20490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next steps you would take with this project and why.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5"/>
          <p:cNvSpPr txBox="1"/>
          <p:nvPr/>
        </p:nvSpPr>
        <p:spPr>
          <a:xfrm>
            <a:off x="517675" y="524338"/>
            <a:ext cx="4931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Let’s connect!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8" name="Google Shape;348;p45"/>
          <p:cNvSpPr txBox="1"/>
          <p:nvPr/>
        </p:nvSpPr>
        <p:spPr>
          <a:xfrm>
            <a:off x="3064600" y="-1016100"/>
            <a:ext cx="6509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few sentences summarizing the next steps you would take with this project and why. Feel free to organize next steps in a bullet point list.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9" name="Google Shape;349;p4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45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a brief sentence or two about contacting you and/or reviewing more of your work.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Provide your contact information here. This might include your email address, phone number, and website or link to other professional platforms.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4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5"/>
          <p:cNvSpPr/>
          <p:nvPr/>
        </p:nvSpPr>
        <p:spPr>
          <a:xfrm>
            <a:off x="4361825" y="1734124"/>
            <a:ext cx="250599" cy="249449"/>
          </a:xfrm>
          <a:custGeom>
            <a:avLst/>
            <a:gdLst/>
            <a:ahLst/>
            <a:cxnLst/>
            <a:rect l="l" t="t" r="r" b="b"/>
            <a:pathLst>
              <a:path w="964" h="962" extrusionOk="0">
                <a:moveTo>
                  <a:pt x="774" y="400"/>
                </a:moveTo>
                <a:lnTo>
                  <a:pt x="562" y="189"/>
                </a:lnTo>
                <a:lnTo>
                  <a:pt x="0" y="749"/>
                </a:lnTo>
                <a:lnTo>
                  <a:pt x="0" y="961"/>
                </a:lnTo>
                <a:lnTo>
                  <a:pt x="212" y="961"/>
                </a:lnTo>
                <a:lnTo>
                  <a:pt x="774" y="400"/>
                </a:lnTo>
                <a:close/>
                <a:moveTo>
                  <a:pt x="940" y="234"/>
                </a:moveTo>
                <a:cubicBezTo>
                  <a:pt x="963" y="211"/>
                  <a:pt x="963" y="177"/>
                  <a:pt x="940" y="155"/>
                </a:cubicBezTo>
                <a:lnTo>
                  <a:pt x="807" y="22"/>
                </a:lnTo>
                <a:cubicBezTo>
                  <a:pt x="785" y="0"/>
                  <a:pt x="751" y="0"/>
                  <a:pt x="728" y="22"/>
                </a:cubicBezTo>
                <a:lnTo>
                  <a:pt x="618" y="132"/>
                </a:lnTo>
                <a:lnTo>
                  <a:pt x="830" y="344"/>
                </a:lnTo>
                <a:lnTo>
                  <a:pt x="940" y="2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5F4"/>
        </a:solidFill>
        <a:effectLst/>
      </p:bgPr>
    </p:bg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6"/>
          <p:cNvSpPr txBox="1"/>
          <p:nvPr/>
        </p:nvSpPr>
        <p:spPr>
          <a:xfrm>
            <a:off x="2106450" y="2202300"/>
            <a:ext cx="493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Thank you!</a:t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/>
        </p:nvSpPr>
        <p:spPr>
          <a:xfrm>
            <a:off x="517675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problem: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about the problem(s) you were trying to solve.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22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22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2"/>
          <p:cNvSpPr txBox="1"/>
          <p:nvPr/>
        </p:nvSpPr>
        <p:spPr>
          <a:xfrm>
            <a:off x="4572000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The goal: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Insert one to two sentences about the goal of the project.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2"/>
          <p:cNvSpPr/>
          <p:nvPr/>
        </p:nvSpPr>
        <p:spPr>
          <a:xfrm>
            <a:off x="4684213" y="1653525"/>
            <a:ext cx="288875" cy="274249"/>
          </a:xfrm>
          <a:custGeom>
            <a:avLst/>
            <a:gdLst/>
            <a:ahLst/>
            <a:cxnLst/>
            <a:rect l="l" t="t" r="r" b="b"/>
            <a:pathLst>
              <a:path w="1045" h="993" extrusionOk="0">
                <a:moveTo>
                  <a:pt x="522" y="798"/>
                </a:moveTo>
                <a:lnTo>
                  <a:pt x="844" y="992"/>
                </a:lnTo>
                <a:lnTo>
                  <a:pt x="759" y="626"/>
                </a:lnTo>
                <a:lnTo>
                  <a:pt x="1044" y="378"/>
                </a:lnTo>
                <a:lnTo>
                  <a:pt x="669" y="347"/>
                </a:lnTo>
                <a:lnTo>
                  <a:pt x="522" y="0"/>
                </a:lnTo>
                <a:lnTo>
                  <a:pt x="375" y="347"/>
                </a:lnTo>
                <a:lnTo>
                  <a:pt x="0" y="378"/>
                </a:lnTo>
                <a:lnTo>
                  <a:pt x="285" y="626"/>
                </a:lnTo>
                <a:lnTo>
                  <a:pt x="200" y="992"/>
                </a:lnTo>
                <a:lnTo>
                  <a:pt x="522" y="79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2"/>
          <p:cNvSpPr/>
          <p:nvPr/>
        </p:nvSpPr>
        <p:spPr>
          <a:xfrm>
            <a:off x="640475" y="1656801"/>
            <a:ext cx="267700" cy="267700"/>
          </a:xfrm>
          <a:custGeom>
            <a:avLst/>
            <a:gdLst/>
            <a:ahLst/>
            <a:cxnLst/>
            <a:rect l="l" t="t" r="r" b="b"/>
            <a:pathLst>
              <a:path w="209550" h="209550" extrusionOk="0">
                <a:moveTo>
                  <a:pt x="115315" y="52353"/>
                </a:moveTo>
                <a:lnTo>
                  <a:pt x="115315" y="115315"/>
                </a:lnTo>
                <a:lnTo>
                  <a:pt x="94235" y="115315"/>
                </a:lnTo>
                <a:lnTo>
                  <a:pt x="94235" y="52353"/>
                </a:lnTo>
                <a:close/>
                <a:moveTo>
                  <a:pt x="115315" y="136256"/>
                </a:moveTo>
                <a:lnTo>
                  <a:pt x="115315" y="157197"/>
                </a:lnTo>
                <a:lnTo>
                  <a:pt x="94235" y="157197"/>
                </a:lnTo>
                <a:lnTo>
                  <a:pt x="94235" y="136256"/>
                </a:lnTo>
                <a:close/>
                <a:moveTo>
                  <a:pt x="104705" y="0"/>
                </a:moveTo>
                <a:lnTo>
                  <a:pt x="99400" y="140"/>
                </a:lnTo>
                <a:lnTo>
                  <a:pt x="94095" y="558"/>
                </a:lnTo>
                <a:lnTo>
                  <a:pt x="88790" y="1256"/>
                </a:lnTo>
                <a:lnTo>
                  <a:pt x="83625" y="2094"/>
                </a:lnTo>
                <a:lnTo>
                  <a:pt x="78599" y="3351"/>
                </a:lnTo>
                <a:lnTo>
                  <a:pt x="73573" y="4747"/>
                </a:lnTo>
                <a:lnTo>
                  <a:pt x="68687" y="6422"/>
                </a:lnTo>
                <a:lnTo>
                  <a:pt x="63940" y="8237"/>
                </a:lnTo>
                <a:lnTo>
                  <a:pt x="59333" y="10331"/>
                </a:lnTo>
                <a:lnTo>
                  <a:pt x="54866" y="12704"/>
                </a:lnTo>
                <a:lnTo>
                  <a:pt x="50398" y="15217"/>
                </a:lnTo>
                <a:lnTo>
                  <a:pt x="46210" y="17870"/>
                </a:lnTo>
                <a:lnTo>
                  <a:pt x="42022" y="20801"/>
                </a:lnTo>
                <a:lnTo>
                  <a:pt x="38113" y="23873"/>
                </a:lnTo>
                <a:lnTo>
                  <a:pt x="34343" y="27223"/>
                </a:lnTo>
                <a:lnTo>
                  <a:pt x="30714" y="30714"/>
                </a:lnTo>
                <a:lnTo>
                  <a:pt x="27223" y="34343"/>
                </a:lnTo>
                <a:lnTo>
                  <a:pt x="23873" y="38113"/>
                </a:lnTo>
                <a:lnTo>
                  <a:pt x="20801" y="42161"/>
                </a:lnTo>
                <a:lnTo>
                  <a:pt x="17870" y="46210"/>
                </a:lnTo>
                <a:lnTo>
                  <a:pt x="15217" y="50398"/>
                </a:lnTo>
                <a:lnTo>
                  <a:pt x="12704" y="54866"/>
                </a:lnTo>
                <a:lnTo>
                  <a:pt x="10331" y="59333"/>
                </a:lnTo>
                <a:lnTo>
                  <a:pt x="8237" y="63940"/>
                </a:lnTo>
                <a:lnTo>
                  <a:pt x="6282" y="68826"/>
                </a:lnTo>
                <a:lnTo>
                  <a:pt x="4747" y="73573"/>
                </a:lnTo>
                <a:lnTo>
                  <a:pt x="3351" y="78599"/>
                </a:lnTo>
                <a:lnTo>
                  <a:pt x="2094" y="83625"/>
                </a:lnTo>
                <a:lnTo>
                  <a:pt x="1256" y="88790"/>
                </a:lnTo>
                <a:lnTo>
                  <a:pt x="558" y="94095"/>
                </a:lnTo>
                <a:lnTo>
                  <a:pt x="140" y="99400"/>
                </a:lnTo>
                <a:lnTo>
                  <a:pt x="0" y="104845"/>
                </a:lnTo>
                <a:lnTo>
                  <a:pt x="140" y="110150"/>
                </a:lnTo>
                <a:lnTo>
                  <a:pt x="558" y="115455"/>
                </a:lnTo>
                <a:lnTo>
                  <a:pt x="1256" y="120760"/>
                </a:lnTo>
                <a:lnTo>
                  <a:pt x="2094" y="125925"/>
                </a:lnTo>
                <a:lnTo>
                  <a:pt x="3351" y="130951"/>
                </a:lnTo>
                <a:lnTo>
                  <a:pt x="4747" y="135977"/>
                </a:lnTo>
                <a:lnTo>
                  <a:pt x="6282" y="140863"/>
                </a:lnTo>
                <a:lnTo>
                  <a:pt x="8237" y="145610"/>
                </a:lnTo>
                <a:lnTo>
                  <a:pt x="10331" y="150217"/>
                </a:lnTo>
                <a:lnTo>
                  <a:pt x="12704" y="154684"/>
                </a:lnTo>
                <a:lnTo>
                  <a:pt x="15217" y="159152"/>
                </a:lnTo>
                <a:lnTo>
                  <a:pt x="17870" y="163340"/>
                </a:lnTo>
                <a:lnTo>
                  <a:pt x="20801" y="167528"/>
                </a:lnTo>
                <a:lnTo>
                  <a:pt x="23873" y="171437"/>
                </a:lnTo>
                <a:lnTo>
                  <a:pt x="27223" y="175207"/>
                </a:lnTo>
                <a:lnTo>
                  <a:pt x="30714" y="178836"/>
                </a:lnTo>
                <a:lnTo>
                  <a:pt x="34343" y="182327"/>
                </a:lnTo>
                <a:lnTo>
                  <a:pt x="38113" y="185677"/>
                </a:lnTo>
                <a:lnTo>
                  <a:pt x="42022" y="188749"/>
                </a:lnTo>
                <a:lnTo>
                  <a:pt x="46210" y="191680"/>
                </a:lnTo>
                <a:lnTo>
                  <a:pt x="50398" y="194333"/>
                </a:lnTo>
                <a:lnTo>
                  <a:pt x="54866" y="196846"/>
                </a:lnTo>
                <a:lnTo>
                  <a:pt x="59333" y="199219"/>
                </a:lnTo>
                <a:lnTo>
                  <a:pt x="63940" y="201313"/>
                </a:lnTo>
                <a:lnTo>
                  <a:pt x="68687" y="203268"/>
                </a:lnTo>
                <a:lnTo>
                  <a:pt x="73573" y="204803"/>
                </a:lnTo>
                <a:lnTo>
                  <a:pt x="78599" y="206199"/>
                </a:lnTo>
                <a:lnTo>
                  <a:pt x="83625" y="207456"/>
                </a:lnTo>
                <a:lnTo>
                  <a:pt x="88790" y="208294"/>
                </a:lnTo>
                <a:lnTo>
                  <a:pt x="94095" y="208992"/>
                </a:lnTo>
                <a:lnTo>
                  <a:pt x="99400" y="209410"/>
                </a:lnTo>
                <a:lnTo>
                  <a:pt x="104705" y="209550"/>
                </a:lnTo>
                <a:lnTo>
                  <a:pt x="110150" y="209410"/>
                </a:lnTo>
                <a:lnTo>
                  <a:pt x="115455" y="208992"/>
                </a:lnTo>
                <a:lnTo>
                  <a:pt x="120760" y="208294"/>
                </a:lnTo>
                <a:lnTo>
                  <a:pt x="125925" y="207456"/>
                </a:lnTo>
                <a:lnTo>
                  <a:pt x="130951" y="206199"/>
                </a:lnTo>
                <a:lnTo>
                  <a:pt x="135977" y="204803"/>
                </a:lnTo>
                <a:lnTo>
                  <a:pt x="140724" y="203268"/>
                </a:lnTo>
                <a:lnTo>
                  <a:pt x="145610" y="201313"/>
                </a:lnTo>
                <a:lnTo>
                  <a:pt x="150217" y="199219"/>
                </a:lnTo>
                <a:lnTo>
                  <a:pt x="154684" y="196846"/>
                </a:lnTo>
                <a:lnTo>
                  <a:pt x="159152" y="194333"/>
                </a:lnTo>
                <a:lnTo>
                  <a:pt x="163340" y="191680"/>
                </a:lnTo>
                <a:lnTo>
                  <a:pt x="167389" y="188749"/>
                </a:lnTo>
                <a:lnTo>
                  <a:pt x="171437" y="185677"/>
                </a:lnTo>
                <a:lnTo>
                  <a:pt x="175207" y="182327"/>
                </a:lnTo>
                <a:lnTo>
                  <a:pt x="178836" y="178836"/>
                </a:lnTo>
                <a:lnTo>
                  <a:pt x="182327" y="175207"/>
                </a:lnTo>
                <a:lnTo>
                  <a:pt x="185677" y="171437"/>
                </a:lnTo>
                <a:lnTo>
                  <a:pt x="188749" y="167528"/>
                </a:lnTo>
                <a:lnTo>
                  <a:pt x="191680" y="163340"/>
                </a:lnTo>
                <a:lnTo>
                  <a:pt x="194333" y="159152"/>
                </a:lnTo>
                <a:lnTo>
                  <a:pt x="196846" y="154684"/>
                </a:lnTo>
                <a:lnTo>
                  <a:pt x="199219" y="150217"/>
                </a:lnTo>
                <a:lnTo>
                  <a:pt x="201313" y="145610"/>
                </a:lnTo>
                <a:lnTo>
                  <a:pt x="203128" y="140863"/>
                </a:lnTo>
                <a:lnTo>
                  <a:pt x="204803" y="135977"/>
                </a:lnTo>
                <a:lnTo>
                  <a:pt x="206199" y="130951"/>
                </a:lnTo>
                <a:lnTo>
                  <a:pt x="207456" y="125925"/>
                </a:lnTo>
                <a:lnTo>
                  <a:pt x="208294" y="120760"/>
                </a:lnTo>
                <a:lnTo>
                  <a:pt x="208992" y="115455"/>
                </a:lnTo>
                <a:lnTo>
                  <a:pt x="209410" y="110150"/>
                </a:lnTo>
                <a:lnTo>
                  <a:pt x="209550" y="104845"/>
                </a:lnTo>
                <a:lnTo>
                  <a:pt x="209410" y="99400"/>
                </a:lnTo>
                <a:lnTo>
                  <a:pt x="208992" y="94095"/>
                </a:lnTo>
                <a:lnTo>
                  <a:pt x="208294" y="88790"/>
                </a:lnTo>
                <a:lnTo>
                  <a:pt x="207456" y="83625"/>
                </a:lnTo>
                <a:lnTo>
                  <a:pt x="206199" y="78599"/>
                </a:lnTo>
                <a:lnTo>
                  <a:pt x="204803" y="73573"/>
                </a:lnTo>
                <a:lnTo>
                  <a:pt x="203128" y="68826"/>
                </a:lnTo>
                <a:lnTo>
                  <a:pt x="201313" y="63940"/>
                </a:lnTo>
                <a:lnTo>
                  <a:pt x="199219" y="59333"/>
                </a:lnTo>
                <a:lnTo>
                  <a:pt x="196846" y="54866"/>
                </a:lnTo>
                <a:lnTo>
                  <a:pt x="194333" y="50398"/>
                </a:lnTo>
                <a:lnTo>
                  <a:pt x="191680" y="46210"/>
                </a:lnTo>
                <a:lnTo>
                  <a:pt x="188749" y="42161"/>
                </a:lnTo>
                <a:lnTo>
                  <a:pt x="185677" y="38113"/>
                </a:lnTo>
                <a:lnTo>
                  <a:pt x="182327" y="34343"/>
                </a:lnTo>
                <a:lnTo>
                  <a:pt x="178836" y="30714"/>
                </a:lnTo>
                <a:lnTo>
                  <a:pt x="175207" y="27223"/>
                </a:lnTo>
                <a:lnTo>
                  <a:pt x="171437" y="23873"/>
                </a:lnTo>
                <a:lnTo>
                  <a:pt x="167389" y="20801"/>
                </a:lnTo>
                <a:lnTo>
                  <a:pt x="163340" y="17870"/>
                </a:lnTo>
                <a:lnTo>
                  <a:pt x="159152" y="15217"/>
                </a:lnTo>
                <a:lnTo>
                  <a:pt x="154684" y="12704"/>
                </a:lnTo>
                <a:lnTo>
                  <a:pt x="150217" y="10331"/>
                </a:lnTo>
                <a:lnTo>
                  <a:pt x="145610" y="8237"/>
                </a:lnTo>
                <a:lnTo>
                  <a:pt x="140724" y="6422"/>
                </a:lnTo>
                <a:lnTo>
                  <a:pt x="135977" y="4747"/>
                </a:lnTo>
                <a:lnTo>
                  <a:pt x="130951" y="3351"/>
                </a:lnTo>
                <a:lnTo>
                  <a:pt x="125925" y="2094"/>
                </a:lnTo>
                <a:lnTo>
                  <a:pt x="120760" y="1256"/>
                </a:lnTo>
                <a:lnTo>
                  <a:pt x="115455" y="558"/>
                </a:lnTo>
                <a:lnTo>
                  <a:pt x="110150" y="140"/>
                </a:lnTo>
                <a:lnTo>
                  <a:pt x="10470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/>
        </p:nvSpPr>
        <p:spPr>
          <a:xfrm>
            <a:off x="517675" y="2237975"/>
            <a:ext cx="3446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My role: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Identify your role in the project - e.g., lead UX designer, UX researcher, etc. 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23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Project overview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23"/>
          <p:cNvSpPr/>
          <p:nvPr/>
        </p:nvSpPr>
        <p:spPr>
          <a:xfrm>
            <a:off x="517675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3"/>
          <p:cNvSpPr txBox="1"/>
          <p:nvPr/>
        </p:nvSpPr>
        <p:spPr>
          <a:xfrm>
            <a:off x="4572000" y="2237975"/>
            <a:ext cx="34461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285F4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Responsibilities</a:t>
            </a:r>
            <a:r>
              <a:rPr lang="en">
                <a:solidFill>
                  <a:srgbClr val="1967D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 </a:t>
            </a:r>
            <a:endParaRPr>
              <a:solidFill>
                <a:srgbClr val="1967D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List the responsibilities you had throughout the project - e.g., user research, wireframing, prototyping, etc. </a:t>
            </a:r>
            <a:endParaRPr sz="1200" b="1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" name="Google Shape;109;p23"/>
          <p:cNvSpPr/>
          <p:nvPr/>
        </p:nvSpPr>
        <p:spPr>
          <a:xfrm>
            <a:off x="4572000" y="1534000"/>
            <a:ext cx="513300" cy="513300"/>
          </a:xfrm>
          <a:prstGeom prst="ellipse">
            <a:avLst/>
          </a:pr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3"/>
          <p:cNvSpPr/>
          <p:nvPr/>
        </p:nvSpPr>
        <p:spPr>
          <a:xfrm>
            <a:off x="645441" y="1662440"/>
            <a:ext cx="257757" cy="256421"/>
          </a:xfrm>
          <a:custGeom>
            <a:avLst/>
            <a:gdLst/>
            <a:ahLst/>
            <a:cxnLst/>
            <a:rect l="l" t="t" r="r" b="b"/>
            <a:pathLst>
              <a:path w="851" h="847" extrusionOk="0">
                <a:moveTo>
                  <a:pt x="423" y="423"/>
                </a:moveTo>
                <a:cubicBezTo>
                  <a:pt x="542" y="423"/>
                  <a:pt x="635" y="327"/>
                  <a:pt x="635" y="212"/>
                </a:cubicBezTo>
                <a:cubicBezTo>
                  <a:pt x="635" y="93"/>
                  <a:pt x="539" y="0"/>
                  <a:pt x="423" y="0"/>
                </a:cubicBezTo>
                <a:cubicBezTo>
                  <a:pt x="308" y="0"/>
                  <a:pt x="212" y="96"/>
                  <a:pt x="212" y="212"/>
                </a:cubicBezTo>
                <a:cubicBezTo>
                  <a:pt x="209" y="327"/>
                  <a:pt x="305" y="423"/>
                  <a:pt x="423" y="423"/>
                </a:cubicBezTo>
                <a:close/>
                <a:moveTo>
                  <a:pt x="423" y="528"/>
                </a:moveTo>
                <a:cubicBezTo>
                  <a:pt x="282" y="528"/>
                  <a:pt x="0" y="598"/>
                  <a:pt x="0" y="738"/>
                </a:cubicBezTo>
                <a:lnTo>
                  <a:pt x="0" y="846"/>
                </a:lnTo>
                <a:lnTo>
                  <a:pt x="850" y="846"/>
                </a:lnTo>
                <a:lnTo>
                  <a:pt x="850" y="738"/>
                </a:lnTo>
                <a:cubicBezTo>
                  <a:pt x="847" y="601"/>
                  <a:pt x="564" y="528"/>
                  <a:pt x="423" y="5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3"/>
          <p:cNvSpPr/>
          <p:nvPr/>
        </p:nvSpPr>
        <p:spPr>
          <a:xfrm>
            <a:off x="4685687" y="1710781"/>
            <a:ext cx="285935" cy="159748"/>
          </a:xfrm>
          <a:custGeom>
            <a:avLst/>
            <a:gdLst/>
            <a:ahLst/>
            <a:cxnLst/>
            <a:rect l="l" t="t" r="r" b="b"/>
            <a:pathLst>
              <a:path w="941" h="526" extrusionOk="0">
                <a:moveTo>
                  <a:pt x="0" y="316"/>
                </a:moveTo>
                <a:lnTo>
                  <a:pt x="105" y="316"/>
                </a:lnTo>
                <a:lnTo>
                  <a:pt x="105" y="212"/>
                </a:lnTo>
                <a:lnTo>
                  <a:pt x="0" y="212"/>
                </a:lnTo>
                <a:lnTo>
                  <a:pt x="0" y="316"/>
                </a:lnTo>
                <a:close/>
                <a:moveTo>
                  <a:pt x="0" y="525"/>
                </a:moveTo>
                <a:lnTo>
                  <a:pt x="105" y="525"/>
                </a:lnTo>
                <a:lnTo>
                  <a:pt x="105" y="421"/>
                </a:lnTo>
                <a:lnTo>
                  <a:pt x="0" y="421"/>
                </a:lnTo>
                <a:lnTo>
                  <a:pt x="0" y="525"/>
                </a:lnTo>
                <a:close/>
                <a:moveTo>
                  <a:pt x="0" y="105"/>
                </a:moveTo>
                <a:lnTo>
                  <a:pt x="105" y="105"/>
                </a:lnTo>
                <a:lnTo>
                  <a:pt x="105" y="0"/>
                </a:lnTo>
                <a:lnTo>
                  <a:pt x="0" y="0"/>
                </a:lnTo>
                <a:lnTo>
                  <a:pt x="0" y="105"/>
                </a:lnTo>
                <a:close/>
                <a:moveTo>
                  <a:pt x="209" y="316"/>
                </a:moveTo>
                <a:lnTo>
                  <a:pt x="940" y="316"/>
                </a:lnTo>
                <a:lnTo>
                  <a:pt x="940" y="212"/>
                </a:lnTo>
                <a:lnTo>
                  <a:pt x="209" y="212"/>
                </a:lnTo>
                <a:lnTo>
                  <a:pt x="209" y="316"/>
                </a:lnTo>
                <a:close/>
                <a:moveTo>
                  <a:pt x="209" y="525"/>
                </a:moveTo>
                <a:lnTo>
                  <a:pt x="940" y="525"/>
                </a:lnTo>
                <a:lnTo>
                  <a:pt x="940" y="421"/>
                </a:lnTo>
                <a:lnTo>
                  <a:pt x="209" y="421"/>
                </a:lnTo>
                <a:lnTo>
                  <a:pt x="209" y="525"/>
                </a:lnTo>
                <a:close/>
                <a:moveTo>
                  <a:pt x="209" y="0"/>
                </a:moveTo>
                <a:lnTo>
                  <a:pt x="209" y="105"/>
                </a:lnTo>
                <a:lnTo>
                  <a:pt x="940" y="105"/>
                </a:lnTo>
                <a:lnTo>
                  <a:pt x="940" y="0"/>
                </a:lnTo>
                <a:lnTo>
                  <a:pt x="20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4335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/>
        </p:nvSpPr>
        <p:spPr>
          <a:xfrm>
            <a:off x="-460025" y="2082300"/>
            <a:ext cx="3704400" cy="9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Understanding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user</a:t>
            </a:r>
            <a:endParaRPr sz="24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3712425" y="1886850"/>
            <a:ext cx="3946500" cy="13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research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Problem statements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Char char="●"/>
            </a:pPr>
            <a:r>
              <a:rPr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journey maps</a:t>
            </a:r>
            <a:endParaRPr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8" name="Google Shape;118;p24"/>
          <p:cNvCxnSpPr/>
          <p:nvPr/>
        </p:nvCxnSpPr>
        <p:spPr>
          <a:xfrm>
            <a:off x="3460100" y="1032150"/>
            <a:ext cx="36600" cy="307920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/>
          <p:nvPr/>
        </p:nvSpPr>
        <p:spPr>
          <a:xfrm>
            <a:off x="517675" y="1832019"/>
            <a:ext cx="7938900" cy="2510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5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summary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5"/>
          <p:cNvSpPr txBox="1"/>
          <p:nvPr/>
        </p:nvSpPr>
        <p:spPr>
          <a:xfrm>
            <a:off x="919075" y="2461800"/>
            <a:ext cx="71361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a short paragraph describing your user research. 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This can include the type of research you conducted, assumptions that you made going into the research, and how your assumptions changed after conducting research.</a:t>
            </a:r>
            <a:endParaRPr sz="1200" b="1">
              <a:solidFill>
                <a:srgbClr val="1967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5"/>
          <p:cNvSpPr/>
          <p:nvPr/>
        </p:nvSpPr>
        <p:spPr>
          <a:xfrm>
            <a:off x="4230475" y="1602212"/>
            <a:ext cx="513300" cy="5133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5"/>
          <p:cNvSpPr/>
          <p:nvPr/>
        </p:nvSpPr>
        <p:spPr>
          <a:xfrm>
            <a:off x="4373201" y="1744926"/>
            <a:ext cx="227849" cy="227849"/>
          </a:xfrm>
          <a:custGeom>
            <a:avLst/>
            <a:gdLst/>
            <a:ahLst/>
            <a:cxnLst/>
            <a:rect l="l" t="t" r="r" b="b"/>
            <a:pathLst>
              <a:path w="940" h="941" extrusionOk="0">
                <a:moveTo>
                  <a:pt x="835" y="0"/>
                </a:moveTo>
                <a:lnTo>
                  <a:pt x="104" y="0"/>
                </a:lnTo>
                <a:cubicBezTo>
                  <a:pt x="47" y="0"/>
                  <a:pt x="0" y="48"/>
                  <a:pt x="0" y="105"/>
                </a:cubicBezTo>
                <a:lnTo>
                  <a:pt x="0" y="835"/>
                </a:lnTo>
                <a:cubicBezTo>
                  <a:pt x="0" y="892"/>
                  <a:pt x="47" y="940"/>
                  <a:pt x="104" y="940"/>
                </a:cubicBezTo>
                <a:lnTo>
                  <a:pt x="835" y="940"/>
                </a:lnTo>
                <a:cubicBezTo>
                  <a:pt x="891" y="940"/>
                  <a:pt x="939" y="892"/>
                  <a:pt x="939" y="835"/>
                </a:cubicBezTo>
                <a:lnTo>
                  <a:pt x="939" y="105"/>
                </a:lnTo>
                <a:cubicBezTo>
                  <a:pt x="939" y="48"/>
                  <a:pt x="891" y="0"/>
                  <a:pt x="835" y="0"/>
                </a:cubicBezTo>
                <a:close/>
                <a:moveTo>
                  <a:pt x="313" y="734"/>
                </a:moveTo>
                <a:lnTo>
                  <a:pt x="208" y="734"/>
                </a:lnTo>
                <a:lnTo>
                  <a:pt x="208" y="367"/>
                </a:lnTo>
                <a:lnTo>
                  <a:pt x="313" y="367"/>
                </a:lnTo>
                <a:lnTo>
                  <a:pt x="313" y="734"/>
                </a:lnTo>
                <a:close/>
                <a:moveTo>
                  <a:pt x="522" y="734"/>
                </a:moveTo>
                <a:lnTo>
                  <a:pt x="417" y="734"/>
                </a:lnTo>
                <a:lnTo>
                  <a:pt x="417" y="212"/>
                </a:lnTo>
                <a:lnTo>
                  <a:pt x="522" y="212"/>
                </a:lnTo>
                <a:lnTo>
                  <a:pt x="522" y="734"/>
                </a:lnTo>
                <a:close/>
                <a:moveTo>
                  <a:pt x="730" y="734"/>
                </a:moveTo>
                <a:lnTo>
                  <a:pt x="626" y="734"/>
                </a:lnTo>
                <a:lnTo>
                  <a:pt x="626" y="525"/>
                </a:lnTo>
                <a:lnTo>
                  <a:pt x="730" y="525"/>
                </a:lnTo>
                <a:lnTo>
                  <a:pt x="730" y="73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/>
        </p:nvSpPr>
        <p:spPr>
          <a:xfrm>
            <a:off x="517675" y="524350"/>
            <a:ext cx="6155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research: pain points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6"/>
          <p:cNvSpPr/>
          <p:nvPr/>
        </p:nvSpPr>
        <p:spPr>
          <a:xfrm>
            <a:off x="1242913" y="1504224"/>
            <a:ext cx="269700" cy="2697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44146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441475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136" name="Google Shape;136;p26"/>
          <p:cNvSpPr/>
          <p:nvPr/>
        </p:nvSpPr>
        <p:spPr>
          <a:xfrm>
            <a:off x="3384163" y="1504224"/>
            <a:ext cx="269700" cy="2697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2582713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2582725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139" name="Google Shape;139;p26"/>
          <p:cNvSpPr/>
          <p:nvPr/>
        </p:nvSpPr>
        <p:spPr>
          <a:xfrm>
            <a:off x="5525419" y="1504224"/>
            <a:ext cx="269700" cy="2697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472396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4723969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  <p:sp>
        <p:nvSpPr>
          <p:cNvPr id="142" name="Google Shape;142;p26"/>
          <p:cNvSpPr/>
          <p:nvPr/>
        </p:nvSpPr>
        <p:spPr>
          <a:xfrm>
            <a:off x="7666669" y="1504224"/>
            <a:ext cx="269700" cy="26970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rPr>
              <a:t>4</a:t>
            </a:r>
            <a:endParaRPr sz="1200">
              <a:solidFill>
                <a:srgbClr val="FFFF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6865219" y="2008850"/>
            <a:ext cx="1872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Pain point</a:t>
            </a:r>
            <a:endParaRPr>
              <a:solidFill>
                <a:srgbClr val="4285F4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6865219" y="2522475"/>
            <a:ext cx="1872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Write one to two sentences reflecting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on the pain point listed above and how it </a:t>
            </a:r>
            <a:b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will guide designs moving forward.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Persona: </a:t>
            </a:r>
            <a:r>
              <a:rPr lang="en" sz="2400" b="1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endParaRPr sz="2400" b="1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201" y="1083375"/>
            <a:ext cx="5265248" cy="29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 txBox="1"/>
          <p:nvPr/>
        </p:nvSpPr>
        <p:spPr>
          <a:xfrm>
            <a:off x="517675" y="1674400"/>
            <a:ext cx="21846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A4335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Problem statement:</a:t>
            </a:r>
            <a:endParaRPr>
              <a:solidFill>
                <a:srgbClr val="EA4335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[User name] is a [user characteristics]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who needs [user need] 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because [insight].</a:t>
            </a:r>
            <a:endParaRPr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/>
        </p:nvSpPr>
        <p:spPr>
          <a:xfrm>
            <a:off x="517675" y="524350"/>
            <a:ext cx="6108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User journey map</a:t>
            </a:r>
            <a:endParaRPr sz="24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4211875" y="0"/>
            <a:ext cx="493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8"/>
          <p:cNvSpPr txBox="1"/>
          <p:nvPr/>
        </p:nvSpPr>
        <p:spPr>
          <a:xfrm>
            <a:off x="6011725" y="2294700"/>
            <a:ext cx="1332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Image of user journey map</a:t>
            </a:r>
            <a:endParaRPr sz="1200">
              <a:solidFill>
                <a:srgbClr val="5F636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517675" y="1522550"/>
            <a:ext cx="2421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F6368"/>
                </a:solidFill>
                <a:latin typeface="Open Sans"/>
                <a:ea typeface="Open Sans"/>
                <a:cs typeface="Open Sans"/>
                <a:sym typeface="Open Sans"/>
              </a:rPr>
              <a:t>[Your notes about goals and thought process]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</Words>
  <Application>Microsoft Office PowerPoint</Application>
  <PresentationFormat>On-screen Show (16:9)</PresentationFormat>
  <Paragraphs>143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Open Sans</vt:lpstr>
      <vt:lpstr>Google Sans</vt:lpstr>
      <vt:lpstr>Open Sans SemiBold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Amirtha_Rajan PKS</cp:lastModifiedBy>
  <cp:revision>1</cp:revision>
  <dcterms:modified xsi:type="dcterms:W3CDTF">2021-05-14T17:43:08Z</dcterms:modified>
</cp:coreProperties>
</file>