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Google Sans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GoogleSans-italic.fntdata"/><Relationship Id="rId10" Type="http://schemas.openxmlformats.org/officeDocument/2006/relationships/font" Target="fonts/GoogleSans-bold.fntdata"/><Relationship Id="rId12" Type="http://schemas.openxmlformats.org/officeDocument/2006/relationships/font" Target="fonts/GoogleSans-boldItalic.fntdata"/><Relationship Id="rId9" Type="http://schemas.openxmlformats.org/officeDocument/2006/relationships/font" Target="fonts/Google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d7a8bf286a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d7a8bf286a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7a8bf286a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d7a8bf286a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Clare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34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M.BA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Brooklyn, NY</a:t>
            </a:r>
            <a:endParaRPr i="0" sz="11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Lives alone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Marketing Manager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“I love to 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try out new food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Relaxing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Better atmosphere / Music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Pleasant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food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presentation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No need to do washing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Spend too much time on queuing sometimes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It’s expensive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Health concern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during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pandemic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Takes time on 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making</a:t>
            </a: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decision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Clare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is a independent working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woman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who lives in Brooklyn, NY. She is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passionate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about her work and is busy all day but loves to explore places and food for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pleasant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experience. She prefers to eat out for quick lunch and breakfast in-store.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3">
            <a:alphaModFix/>
          </a:blip>
          <a:srcRect b="0" l="0" r="24664" t="0"/>
          <a:stretch/>
        </p:blipFill>
        <p:spPr>
          <a:xfrm>
            <a:off x="468175" y="483500"/>
            <a:ext cx="2724912" cy="272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May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30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M.CA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Queens, NY</a:t>
            </a:r>
            <a:endParaRPr i="0" sz="11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Single with 1 year old daughter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Finance Manager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Food safety is my priority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Hygienic and use fresh ingredients.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Safe for myself and kids health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Feel exhausted after work and cooking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Less options on food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Need to do lot of washing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May is single and loves her daughter. She works hard for her future and also takes care of daughter. She is productive , caring and impatient at times.  She is dietary free and gives importance to every meals she cooks.  Her priority is on quality on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anything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she does both in work and food.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3">
            <a:alphaModFix/>
          </a:blip>
          <a:srcRect b="0" l="18314" r="16742" t="0"/>
          <a:stretch/>
        </p:blipFill>
        <p:spPr>
          <a:xfrm>
            <a:off x="468175" y="477975"/>
            <a:ext cx="2724912" cy="2724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/>
          <p:nvPr/>
        </p:nvSpPr>
        <p:spPr>
          <a:xfrm>
            <a:off x="451525" y="461325"/>
            <a:ext cx="2758200" cy="27582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51450" y="3219525"/>
            <a:ext cx="2758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rPr>
              <a:t>Mike</a:t>
            </a:r>
            <a:endParaRPr b="1" i="0" sz="1800" u="none" cap="none" strike="noStrike">
              <a:solidFill>
                <a:srgbClr val="1967D2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23950" y="3614500"/>
            <a:ext cx="15018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Age: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Education: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Hometown: 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Family: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Occupation:</a:t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707850" y="3614500"/>
            <a:ext cx="1817400" cy="1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25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B.E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>
                <a:latin typeface="Google Sans"/>
                <a:ea typeface="Google Sans"/>
                <a:cs typeface="Google Sans"/>
                <a:sym typeface="Google Sans"/>
              </a:rPr>
              <a:t>Bronx, NY</a:t>
            </a:r>
            <a:endParaRPr i="0" sz="11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>
                <a:latin typeface="Google Sans"/>
                <a:ea typeface="Google Sans"/>
                <a:cs typeface="Google Sans"/>
                <a:sym typeface="Google Sans"/>
              </a:rPr>
              <a:t>Lives with colleagues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Intern at Startup</a:t>
            </a:r>
            <a:endParaRPr sz="130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651375" y="461325"/>
            <a:ext cx="5035800" cy="9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“</a:t>
            </a:r>
            <a:r>
              <a:rPr i="1" lang="en" sz="1800">
                <a:latin typeface="Google Sans"/>
                <a:ea typeface="Google Sans"/>
                <a:cs typeface="Google Sans"/>
                <a:sym typeface="Google Sans"/>
              </a:rPr>
              <a:t>It’s easy to eat at home</a:t>
            </a:r>
            <a:r>
              <a:rPr i="1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” </a:t>
            </a:r>
            <a:endParaRPr i="1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513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96702"/>
                </a:solidFill>
                <a:latin typeface="Google Sans"/>
                <a:ea typeface="Google Sans"/>
                <a:cs typeface="Google Sans"/>
                <a:sym typeface="Google Sans"/>
              </a:rPr>
              <a:t>Goals</a:t>
            </a:r>
            <a:r>
              <a:rPr i="0" lang="en" sz="1800" u="none" cap="none" strike="noStrike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i="0" sz="18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Easy to order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Lots of options 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Order any food  anytime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"/>
              <a:buChar char="●"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Feel relaxed at home</a:t>
            </a:r>
            <a:endParaRPr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326475" y="1492000"/>
            <a:ext cx="2522700" cy="19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900" u="none" cap="none" strike="noStrike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rPr>
              <a:t>Frustrations</a:t>
            </a:r>
            <a:r>
              <a:rPr b="1" i="0" lang="en" sz="1800" u="none" cap="none" strike="noStrike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 </a:t>
            </a:r>
            <a:endParaRPr b="1" i="0" sz="1800" u="none" cap="none" strike="noStrike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Too many packages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Sometime order gets delayed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oogle Sans"/>
              <a:buChar char="●"/>
            </a:pPr>
            <a:r>
              <a:rPr lang="en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Order might get mixed up or might miss an item on pickup from restaurant</a:t>
            </a:r>
            <a:endParaRPr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3651375" y="3547775"/>
            <a:ext cx="5197800" cy="124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Mike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is single and lives with his colleagues whom he is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working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with in startup. They came to Bronx in search of job. Thus he lives in a temporary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apartment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with less 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equipped</a:t>
            </a:r>
            <a:r>
              <a:rPr lang="en">
                <a:latin typeface="Google Sans"/>
                <a:ea typeface="Google Sans"/>
                <a:cs typeface="Google Sans"/>
                <a:sym typeface="Google Sans"/>
              </a:rPr>
              <a:t> kitchen needs. He is easy going and doesn’t care about food diet.</a:t>
            </a:r>
            <a:endParaRPr i="0" sz="1400" u="none" cap="none" strike="noStrike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985225" y="1442025"/>
            <a:ext cx="1666200" cy="79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Google Sans"/>
                <a:ea typeface="Google Sans"/>
                <a:cs typeface="Google Sans"/>
                <a:sym typeface="Google Sans"/>
              </a:rPr>
              <a:t>Add image that represents this persona</a:t>
            </a:r>
            <a:endParaRPr sz="1100">
              <a:latin typeface="Google Sans"/>
              <a:ea typeface="Google Sans"/>
              <a:cs typeface="Google Sans"/>
              <a:sym typeface="Google Sans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 b="0" l="10446" r="22886" t="0"/>
          <a:stretch/>
        </p:blipFill>
        <p:spPr>
          <a:xfrm>
            <a:off x="472937" y="482738"/>
            <a:ext cx="2715375" cy="27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