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Google Sans"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60"/>
  </p:normalViewPr>
  <p:slideViewPr>
    <p:cSldViewPr snapToGrid="0">
      <p:cViewPr varScale="1">
        <p:scale>
          <a:sx n="211" d="100"/>
          <a:sy n="211" d="100"/>
        </p:scale>
        <p:origin x="222"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09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dirty="0">
                <a:solidFill>
                  <a:srgbClr val="1967D2"/>
                </a:solidFill>
                <a:latin typeface="Google Sans"/>
                <a:ea typeface="Google Sans"/>
                <a:cs typeface="Google Sans"/>
                <a:sym typeface="Google Sans"/>
              </a:rPr>
              <a:t>Richard</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Age: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Education: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Hometown: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Family: </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Google Sans"/>
                <a:ea typeface="Google Sans"/>
                <a:cs typeface="Google Sans"/>
                <a:sym typeface="Google Sans"/>
              </a:rPr>
              <a:t>Occupation:</a:t>
            </a:r>
            <a:endParaRPr sz="1400" b="1" i="0" u="none" strike="noStrike" cap="none">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Google Sans"/>
              <a:ea typeface="Google Sans"/>
              <a:cs typeface="Google Sans"/>
              <a:sym typeface="Google Sans"/>
            </a:endParaRPr>
          </a:p>
        </p:txBody>
      </p:sp>
      <p:sp>
        <p:nvSpPr>
          <p:cNvPr id="57" name="Google Shape;57;p13"/>
          <p:cNvSpPr txBox="1"/>
          <p:nvPr/>
        </p:nvSpPr>
        <p:spPr>
          <a:xfrm>
            <a:off x="1707850" y="3614500"/>
            <a:ext cx="1817400" cy="12171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1400"/>
              <a:buFont typeface="Arial"/>
              <a:buNone/>
            </a:pPr>
            <a:r>
              <a:rPr lang="en" sz="1100" dirty="0">
                <a:latin typeface="Google Sans"/>
                <a:ea typeface="Google Sans"/>
                <a:cs typeface="Google Sans"/>
                <a:sym typeface="Google Sans"/>
              </a:rPr>
              <a:t>34</a:t>
            </a:r>
            <a:endParaRPr sz="1100" dirty="0">
              <a:latin typeface="Google Sans"/>
              <a:ea typeface="Google Sans"/>
              <a:cs typeface="Google Sans"/>
              <a:sym typeface="Google Sans"/>
            </a:endParaRPr>
          </a:p>
          <a:p>
            <a:pPr marL="0" marR="0" lvl="0" indent="0" algn="l" rtl="0">
              <a:lnSpc>
                <a:spcPct val="130000"/>
              </a:lnSpc>
              <a:spcBef>
                <a:spcPts val="0"/>
              </a:spcBef>
              <a:spcAft>
                <a:spcPts val="0"/>
              </a:spcAft>
              <a:buClr>
                <a:srgbClr val="000000"/>
              </a:buClr>
              <a:buSzPts val="1400"/>
              <a:buFont typeface="Arial"/>
              <a:buNone/>
            </a:pPr>
            <a:r>
              <a:rPr lang="en" sz="1100" dirty="0">
                <a:latin typeface="Google Sans"/>
                <a:ea typeface="Google Sans"/>
                <a:cs typeface="Google Sans"/>
                <a:sym typeface="Google Sans"/>
              </a:rPr>
              <a:t>M.BA</a:t>
            </a:r>
            <a:endParaRPr sz="1100" dirty="0">
              <a:latin typeface="Google Sans"/>
              <a:ea typeface="Google Sans"/>
              <a:cs typeface="Google Sans"/>
              <a:sym typeface="Google Sans"/>
            </a:endParaRPr>
          </a:p>
          <a:p>
            <a:pPr marL="0" marR="0" lvl="0" indent="0" algn="l" rtl="0">
              <a:lnSpc>
                <a:spcPct val="130000"/>
              </a:lnSpc>
              <a:spcBef>
                <a:spcPts val="0"/>
              </a:spcBef>
              <a:spcAft>
                <a:spcPts val="0"/>
              </a:spcAft>
              <a:buClr>
                <a:srgbClr val="000000"/>
              </a:buClr>
              <a:buSzPts val="1400"/>
              <a:buFont typeface="Arial"/>
              <a:buNone/>
            </a:pPr>
            <a:r>
              <a:rPr lang="en" sz="1100" dirty="0">
                <a:latin typeface="Google Sans"/>
                <a:ea typeface="Google Sans"/>
                <a:cs typeface="Google Sans"/>
                <a:sym typeface="Google Sans"/>
              </a:rPr>
              <a:t>Brooklyn, NY</a:t>
            </a:r>
            <a:endParaRPr sz="1100" i="0" u="none" strike="noStrike" cap="none" dirty="0">
              <a:solidFill>
                <a:srgbClr val="000000"/>
              </a:solidFill>
              <a:latin typeface="Google Sans"/>
              <a:ea typeface="Google Sans"/>
              <a:cs typeface="Google Sans"/>
              <a:sym typeface="Google Sans"/>
            </a:endParaRPr>
          </a:p>
          <a:p>
            <a:pPr marL="0" marR="0" lvl="0" indent="0" algn="l" rtl="0">
              <a:lnSpc>
                <a:spcPct val="130000"/>
              </a:lnSpc>
              <a:spcBef>
                <a:spcPts val="0"/>
              </a:spcBef>
              <a:spcAft>
                <a:spcPts val="0"/>
              </a:spcAft>
              <a:buClr>
                <a:srgbClr val="000000"/>
              </a:buClr>
              <a:buSzPts val="1400"/>
              <a:buFont typeface="Arial"/>
              <a:buNone/>
            </a:pPr>
            <a:r>
              <a:rPr lang="en" sz="1200" dirty="0">
                <a:latin typeface="Google Sans"/>
                <a:ea typeface="Google Sans"/>
                <a:cs typeface="Google Sans"/>
                <a:sym typeface="Google Sans"/>
              </a:rPr>
              <a:t>Lives with Family</a:t>
            </a:r>
            <a:endParaRPr sz="1200" dirty="0">
              <a:latin typeface="Google Sans"/>
              <a:ea typeface="Google Sans"/>
              <a:cs typeface="Google Sans"/>
              <a:sym typeface="Google Sans"/>
            </a:endParaRPr>
          </a:p>
          <a:p>
            <a:pPr marL="0" lvl="0" indent="0" algn="l" rtl="0">
              <a:lnSpc>
                <a:spcPct val="130000"/>
              </a:lnSpc>
              <a:spcBef>
                <a:spcPts val="0"/>
              </a:spcBef>
              <a:spcAft>
                <a:spcPts val="0"/>
              </a:spcAft>
              <a:buClr>
                <a:schemeClr val="dk1"/>
              </a:buClr>
              <a:buSzPts val="1400"/>
              <a:buFont typeface="Arial"/>
              <a:buNone/>
            </a:pPr>
            <a:r>
              <a:rPr lang="en" sz="1100" dirty="0">
                <a:solidFill>
                  <a:schemeClr val="dk1"/>
                </a:solidFill>
                <a:latin typeface="Google Sans"/>
                <a:ea typeface="Google Sans"/>
                <a:cs typeface="Google Sans"/>
                <a:sym typeface="Google Sans"/>
              </a:rPr>
              <a:t>Marketing Manager</a:t>
            </a:r>
            <a:endParaRPr sz="1200" dirty="0">
              <a:latin typeface="Google Sans"/>
              <a:ea typeface="Google Sans"/>
              <a:cs typeface="Google Sans"/>
              <a:sym typeface="Google Sans"/>
            </a:endParaRPr>
          </a:p>
        </p:txBody>
      </p:sp>
      <p:sp>
        <p:nvSpPr>
          <p:cNvPr id="58" name="Google Shape;58;p13"/>
          <p:cNvSpPr txBox="1"/>
          <p:nvPr/>
        </p:nvSpPr>
        <p:spPr>
          <a:xfrm>
            <a:off x="3651375" y="461325"/>
            <a:ext cx="5035800"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“I </a:t>
            </a:r>
            <a:r>
              <a:rPr lang="en" sz="1800" i="1" dirty="0">
                <a:latin typeface="Google Sans"/>
                <a:ea typeface="Google Sans"/>
                <a:cs typeface="Google Sans"/>
                <a:sym typeface="Google Sans"/>
              </a:rPr>
              <a:t>want to </a:t>
            </a:r>
            <a:r>
              <a:rPr lang="en" sz="1800" i="1">
                <a:latin typeface="Google Sans"/>
                <a:ea typeface="Google Sans"/>
                <a:cs typeface="Google Sans"/>
                <a:sym typeface="Google Sans"/>
              </a:rPr>
              <a:t>live in </a:t>
            </a:r>
            <a:r>
              <a:rPr lang="en" sz="1800" i="1" dirty="0">
                <a:latin typeface="Google Sans"/>
                <a:ea typeface="Google Sans"/>
                <a:cs typeface="Google Sans"/>
                <a:sym typeface="Google Sans"/>
              </a:rPr>
              <a:t>comfort</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 dirty="0">
                <a:latin typeface="Google Sans"/>
                <a:ea typeface="Google Sans"/>
                <a:cs typeface="Google Sans"/>
                <a:sym typeface="Google Sans"/>
              </a:rPr>
              <a:t>Relaxing</a:t>
            </a:r>
            <a:endParaRPr dirty="0">
              <a:latin typeface="Google Sans"/>
              <a:ea typeface="Google Sans"/>
              <a:cs typeface="Google Sans"/>
              <a:sym typeface="Google Sans"/>
            </a:endParaRPr>
          </a:p>
          <a:p>
            <a:pPr marL="457200" marR="0" lvl="0" indent="-317500" algn="l" rtl="0">
              <a:lnSpc>
                <a:spcPct val="100000"/>
              </a:lnSpc>
              <a:spcBef>
                <a:spcPts val="0"/>
              </a:spcBef>
              <a:spcAft>
                <a:spcPts val="0"/>
              </a:spcAft>
              <a:buSzPts val="1400"/>
              <a:buFont typeface="Google Sans"/>
              <a:buChar char="●"/>
            </a:pPr>
            <a:r>
              <a:rPr lang="en" dirty="0">
                <a:latin typeface="Google Sans"/>
                <a:ea typeface="Google Sans"/>
                <a:cs typeface="Google Sans"/>
                <a:sym typeface="Google Sans"/>
              </a:rPr>
              <a:t>Better atmosphere</a:t>
            </a:r>
          </a:p>
          <a:p>
            <a:pPr marL="457200" marR="0" lvl="0" indent="-317500" algn="l" rtl="0">
              <a:lnSpc>
                <a:spcPct val="100000"/>
              </a:lnSpc>
              <a:spcBef>
                <a:spcPts val="0"/>
              </a:spcBef>
              <a:spcAft>
                <a:spcPts val="0"/>
              </a:spcAft>
              <a:buSzPts val="1400"/>
              <a:buFont typeface="Google Sans"/>
              <a:buChar char="●"/>
            </a:pPr>
            <a:r>
              <a:rPr lang="en" dirty="0">
                <a:latin typeface="Google Sans"/>
                <a:ea typeface="Google Sans"/>
                <a:cs typeface="Google Sans"/>
                <a:sym typeface="Google Sans"/>
              </a:rPr>
              <a:t>Comfort living</a:t>
            </a:r>
            <a:endParaRPr dirty="0">
              <a:latin typeface="Google Sans"/>
              <a:ea typeface="Google Sans"/>
              <a:cs typeface="Google Sans"/>
              <a:sym typeface="Google Sans"/>
            </a:endParaRPr>
          </a:p>
          <a:p>
            <a:pPr marL="457200" marR="0" lvl="0" indent="-317500" algn="l" rtl="0">
              <a:lnSpc>
                <a:spcPct val="100000"/>
              </a:lnSpc>
              <a:spcBef>
                <a:spcPts val="0"/>
              </a:spcBef>
              <a:spcAft>
                <a:spcPts val="0"/>
              </a:spcAft>
              <a:buSzPts val="1400"/>
              <a:buFont typeface="Google Sans"/>
              <a:buChar char="●"/>
            </a:pPr>
            <a:r>
              <a:rPr lang="en" dirty="0">
                <a:latin typeface="Google Sans"/>
                <a:ea typeface="Google Sans"/>
                <a:cs typeface="Google Sans"/>
                <a:sym typeface="Google Sans"/>
              </a:rPr>
              <a:t>Pleasant surrounding</a:t>
            </a:r>
          </a:p>
          <a:p>
            <a:pPr marL="457200" marR="0" lvl="0" indent="-317500" algn="l" rtl="0">
              <a:lnSpc>
                <a:spcPct val="100000"/>
              </a:lnSpc>
              <a:spcBef>
                <a:spcPts val="0"/>
              </a:spcBef>
              <a:spcAft>
                <a:spcPts val="0"/>
              </a:spcAft>
              <a:buSzPts val="1400"/>
              <a:buFont typeface="Google Sans"/>
              <a:buChar char="●"/>
            </a:pPr>
            <a:r>
              <a:rPr lang="en" dirty="0">
                <a:latin typeface="Google Sans"/>
                <a:ea typeface="Google Sans"/>
                <a:cs typeface="Google Sans"/>
                <a:sym typeface="Google Sans"/>
              </a:rPr>
              <a:t>Less travel</a:t>
            </a:r>
          </a:p>
          <a:p>
            <a:pPr marL="457200" marR="0" lvl="0" indent="-317500" algn="l" rtl="0">
              <a:lnSpc>
                <a:spcPct val="100000"/>
              </a:lnSpc>
              <a:spcBef>
                <a:spcPts val="0"/>
              </a:spcBef>
              <a:spcAft>
                <a:spcPts val="0"/>
              </a:spcAft>
              <a:buSzPts val="1400"/>
              <a:buFont typeface="Google Sans"/>
              <a:buChar char="●"/>
            </a:pPr>
            <a:endParaRPr lang="en" dirty="0">
              <a:latin typeface="Google Sans"/>
              <a:ea typeface="Google Sans"/>
              <a:cs typeface="Google Sans"/>
              <a:sym typeface="Google Sans"/>
            </a:endParaRPr>
          </a:p>
          <a:p>
            <a:pPr marL="457200" marR="0" lvl="0" indent="-317500" algn="l" rtl="0">
              <a:lnSpc>
                <a:spcPct val="100000"/>
              </a:lnSpc>
              <a:spcBef>
                <a:spcPts val="0"/>
              </a:spcBef>
              <a:spcAft>
                <a:spcPts val="0"/>
              </a:spcAft>
              <a:buSzPts val="1400"/>
              <a:buFont typeface="Google Sans"/>
              <a:buChar char="●"/>
            </a:pPr>
            <a:endParaRPr dirty="0">
              <a:latin typeface="Google Sans"/>
              <a:ea typeface="Google Sans"/>
              <a:cs typeface="Google Sans"/>
              <a:sym typeface="Google Sans"/>
            </a:endParaRPr>
          </a:p>
          <a:p>
            <a:pPr marL="457200" marR="0" lvl="0" indent="-317500" algn="l" rtl="0">
              <a:lnSpc>
                <a:spcPct val="100000"/>
              </a:lnSpc>
              <a:spcBef>
                <a:spcPts val="0"/>
              </a:spcBef>
              <a:spcAft>
                <a:spcPts val="0"/>
              </a:spcAft>
              <a:buSzPts val="1400"/>
              <a:buFont typeface="Google Sans"/>
              <a:buChar char="●"/>
            </a:pPr>
            <a:endParaRPr dirty="0">
              <a:latin typeface="Google Sans"/>
              <a:ea typeface="Google Sans"/>
              <a:cs typeface="Google Sans"/>
              <a:sym typeface="Google Sans"/>
            </a:endParaRPr>
          </a:p>
        </p:txBody>
      </p:sp>
      <p:sp>
        <p:nvSpPr>
          <p:cNvPr id="60" name="Google Shape;60;p13"/>
          <p:cNvSpPr txBox="1"/>
          <p:nvPr/>
        </p:nvSpPr>
        <p:spPr>
          <a:xfrm>
            <a:off x="6326475" y="1492000"/>
            <a:ext cx="2522700"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Spend too much time on traffic sometimes</a:t>
            </a:r>
            <a:endParaRPr sz="1200"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Often disturbed by neighbours</a:t>
            </a:r>
            <a:endParaRPr sz="1200"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200" dirty="0">
                <a:solidFill>
                  <a:schemeClr val="dk1"/>
                </a:solidFill>
                <a:latin typeface="Google Sans"/>
                <a:ea typeface="Google Sans"/>
                <a:cs typeface="Google Sans"/>
                <a:sym typeface="Google Sans"/>
              </a:rPr>
              <a:t>Has to travel long way to the city.</a:t>
            </a:r>
            <a:endParaRPr sz="1200"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 sz="1200" dirty="0">
                <a:solidFill>
                  <a:schemeClr val="dk1"/>
                </a:solidFill>
                <a:latin typeface="Google Sans"/>
                <a:ea typeface="Google Sans"/>
                <a:cs typeface="Google Sans"/>
                <a:sym typeface="Google Sans"/>
              </a:rPr>
              <a:t>Water leaks in Appratment.</a:t>
            </a:r>
            <a:endParaRPr sz="1200"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5" y="3547775"/>
            <a:ext cx="5197800" cy="1242300"/>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dirty="0">
                <a:latin typeface="Google Sans"/>
                <a:ea typeface="Google Sans"/>
                <a:cs typeface="Google Sans"/>
                <a:sym typeface="Google Sans"/>
              </a:rPr>
              <a:t>Richard is Family Man works as in IT Profession who lives in Brooklyn, NY. He is concerned with his lifestyle and surrounding. He hates to travel long to drop his childerns to school as he lives at outer city. His wife is often annoyed about the water problems in th</a:t>
            </a:r>
            <a:r>
              <a:rPr lang="en-US" dirty="0" err="1">
                <a:latin typeface="Google Sans"/>
                <a:ea typeface="Google Sans"/>
                <a:cs typeface="Google Sans"/>
                <a:sym typeface="Google Sans"/>
              </a:rPr>
              <a:t>ei</a:t>
            </a:r>
            <a:r>
              <a:rPr lang="en" dirty="0">
                <a:latin typeface="Google Sans"/>
                <a:ea typeface="Google Sans"/>
                <a:cs typeface="Google Sans"/>
                <a:sym typeface="Google Sans"/>
              </a:rPr>
              <a:t>r appratment. </a:t>
            </a:r>
            <a:endParaRPr sz="1400" i="0" u="none" strike="noStrike" cap="none" dirty="0">
              <a:solidFill>
                <a:srgbClr val="000000"/>
              </a:solidFill>
              <a:latin typeface="Google Sans"/>
              <a:ea typeface="Google Sans"/>
              <a:cs typeface="Google Sans"/>
              <a:sym typeface="Google Sans"/>
            </a:endParaRPr>
          </a:p>
        </p:txBody>
      </p:sp>
      <p:sp>
        <p:nvSpPr>
          <p:cNvPr id="62" name="Google Shape;62;p13"/>
          <p:cNvSpPr txBox="1"/>
          <p:nvPr/>
        </p:nvSpPr>
        <p:spPr>
          <a:xfrm>
            <a:off x="985225" y="1442025"/>
            <a:ext cx="1666200" cy="79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i="1">
                <a:latin typeface="Google Sans"/>
                <a:ea typeface="Google Sans"/>
                <a:cs typeface="Google Sans"/>
                <a:sym typeface="Google Sans"/>
              </a:rPr>
              <a:t>Add image that represents this persona</a:t>
            </a:r>
            <a:endParaRPr sz="1100">
              <a:latin typeface="Google Sans"/>
              <a:ea typeface="Google Sans"/>
              <a:cs typeface="Google Sans"/>
              <a:sym typeface="Google Sans"/>
            </a:endParaRPr>
          </a:p>
        </p:txBody>
      </p:sp>
      <p:pic>
        <p:nvPicPr>
          <p:cNvPr id="1026" name="Picture 2" descr="International Family Day 2021: When It Is Celebrated, History &amp;amp; Significance">
            <a:extLst>
              <a:ext uri="{FF2B5EF4-FFF2-40B4-BE49-F238E27FC236}">
                <a16:creationId xmlns:a16="http://schemas.microsoft.com/office/drawing/2014/main" id="{E3F1538B-DB63-428B-B992-4996B35F21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7" r="19238"/>
          <a:stretch/>
        </p:blipFill>
        <p:spPr bwMode="auto">
          <a:xfrm>
            <a:off x="451374" y="461325"/>
            <a:ext cx="2758275" cy="275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131</Words>
  <Application>Microsoft Office PowerPoint</Application>
  <PresentationFormat>On-screen Show (16:9)</PresentationFormat>
  <Paragraphs>26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Google Sans</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Amirtha_Rajan PKS</cp:lastModifiedBy>
  <cp:revision>4</cp:revision>
  <dcterms:modified xsi:type="dcterms:W3CDTF">2021-06-14T12:14:09Z</dcterms:modified>
</cp:coreProperties>
</file>