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sz="1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53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7" name="Google Shape;247;p53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he wants less travel and </a:t>
            </a:r>
            <a:r>
              <a:rPr lang="en-US"/>
              <a:t>live in </a:t>
            </a:r>
            <a:r>
              <a:rPr lang="en-US" dirty="0"/>
              <a:t>a good apartment</a:t>
            </a:r>
            <a:endParaRPr dirty="0"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find an affordable apartment in city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Richard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Professional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Amirtha_Rajan PKS</cp:lastModifiedBy>
  <cp:revision>3</cp:revision>
  <dcterms:modified xsi:type="dcterms:W3CDTF">2021-06-14T13:14:37Z</dcterms:modified>
</cp:coreProperties>
</file>