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8D4FA1-0CB8-4D48-8030-80FD0E8FC22A}">
  <a:tblStyle styleId="{7E8D4FA1-0CB8-4D48-8030-80FD0E8FC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702" autoAdjust="0"/>
    <p:restoredTop sz="95004" autoAdjust="0"/>
  </p:normalViewPr>
  <p:slideViewPr>
    <p:cSldViewPr snapToGrid="0">
      <p:cViewPr varScale="1">
        <p:scale>
          <a:sx n="200" d="100"/>
          <a:sy n="200" d="100"/>
        </p:scale>
        <p:origin x="1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4" y="119650"/>
            <a:ext cx="1919563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Richard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175" y="415725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Provide an easy and quick way to filter and find appratments in NYC.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2938354173"/>
              </p:ext>
            </p:extLst>
          </p:nvPr>
        </p:nvGraphicFramePr>
        <p:xfrm>
          <a:off x="258085" y="703049"/>
          <a:ext cx="8627830" cy="4442721"/>
        </p:xfrm>
        <a:graphic>
          <a:graphicData uri="http://schemas.openxmlformats.org/drawingml/2006/table">
            <a:tbl>
              <a:tblPr>
                <a:noFill/>
                <a:tableStyleId>{7E8D4FA1-0CB8-4D48-8030-80FD0E8FC22A}</a:tableStyleId>
              </a:tblPr>
              <a:tblGrid>
                <a:gridCol w="123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2547">
                  <a:extLst>
                    <a:ext uri="{9D8B030D-6E8A-4147-A177-3AD203B41FA5}">
                      <a16:colId xmlns:a16="http://schemas.microsoft.com/office/drawing/2014/main" val="1232342026"/>
                    </a:ext>
                  </a:extLst>
                </a:gridCol>
              </a:tblGrid>
              <a:tr h="897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an Appartment search website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Go to Vesta  Residence site</a:t>
                      </a:r>
                      <a:endParaRPr sz="11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Home Page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Page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appointment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Book after confirmation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449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the apartments in NYC</a:t>
                      </a: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Read and U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nderstand list of website info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Click on vesta residence website link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Visit the Vesta residence web site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 in / register to website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Read about Vesta Residence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Find benefits about getting an apartments in vesta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Navigate to search page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apartments in NYC.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Filter based on the budget and other conditions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Select an apartment and check its features and availability.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Enter contact details for appointment.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Confirm an appoint on scheduled time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Get confirmation notification.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Receive a call.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4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Stressed to go through search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Confused with reviews and user feedbacks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Got excited while entering the website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Curious on how the website will provide his needs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Annoyed with popping up showing often adds on homes.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Happy to find the banners of top cities to navigate directly.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+ Not satisfied with details shown.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+ Not much images on selecting an apartment.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Google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nnoyed when most of apratments were not available.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Exicited after confirming an appointment to visit.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Eager to receive the call for sale person.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Anxious if the apartment would look the same as shown in pictures.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6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brand for the website to identify</a:t>
                      </a: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users 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 benefits on member community 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registration.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web application for restaurant brand.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more previews of the app visual in play store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Show the popup only once during login of app.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options to expand for more details.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image carousal for home preview.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Provide only the apartments that are available.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G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reyout other apartments but make it visible.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provide e-booklet and free meal coupon on visit.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feedback after call.</a:t>
                      </a: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Remind users </a:t>
                      </a:r>
                      <a:r>
                        <a:rPr lang="en-US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for membership 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and loyalty program.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370</Words>
  <Application>Microsoft Office PowerPoint</Application>
  <PresentationFormat>On-screen Show (16:9)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Arial</vt:lpstr>
      <vt:lpstr>Google Sans Medium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Amirtha_Rajan PKS</cp:lastModifiedBy>
  <cp:revision>8</cp:revision>
  <dcterms:modified xsi:type="dcterms:W3CDTF">2021-06-16T09:53:33Z</dcterms:modified>
</cp:coreProperties>
</file>