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Google Sans"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snapToGrid="0">
      <p:cViewPr varScale="1">
        <p:scale>
          <a:sx n="143" d="100"/>
          <a:sy n="143" d="100"/>
        </p:scale>
        <p:origin x="522"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0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08507" y="709542"/>
            <a:ext cx="2801144" cy="2261766"/>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Sara</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en" sz="1100" dirty="0">
                <a:latin typeface="Google Sans"/>
                <a:ea typeface="Google Sans"/>
                <a:cs typeface="Google Sans"/>
                <a:sym typeface="Google Sans"/>
              </a:rPr>
              <a:t>31</a:t>
            </a:r>
            <a:endParaRPr sz="1100" dirty="0">
              <a:latin typeface="Google Sans"/>
              <a:ea typeface="Google Sans"/>
              <a:cs typeface="Google Sans"/>
              <a:sym typeface="Google Sans"/>
            </a:endParaRPr>
          </a:p>
          <a:p>
            <a:pPr marL="0" marR="0" lvl="0" indent="0" algn="l" rtl="0">
              <a:lnSpc>
                <a:spcPct val="130000"/>
              </a:lnSpc>
              <a:spcBef>
                <a:spcPts val="0"/>
              </a:spcBef>
              <a:spcAft>
                <a:spcPts val="0"/>
              </a:spcAft>
              <a:buClr>
                <a:srgbClr val="000000"/>
              </a:buClr>
              <a:buSzPts val="1400"/>
              <a:buFont typeface="Arial"/>
              <a:buNone/>
            </a:pPr>
            <a:r>
              <a:rPr lang="en" sz="1100" dirty="0">
                <a:latin typeface="Google Sans"/>
                <a:ea typeface="Google Sans"/>
                <a:cs typeface="Google Sans"/>
                <a:sym typeface="Google Sans"/>
              </a:rPr>
              <a:t>M.BA</a:t>
            </a:r>
            <a:endParaRPr sz="1100" dirty="0">
              <a:latin typeface="Google Sans"/>
              <a:ea typeface="Google Sans"/>
              <a:cs typeface="Google Sans"/>
              <a:sym typeface="Google Sans"/>
            </a:endParaRPr>
          </a:p>
          <a:p>
            <a:pPr marL="0" marR="0" lvl="0" indent="0" algn="l" rtl="0">
              <a:lnSpc>
                <a:spcPct val="130000"/>
              </a:lnSpc>
              <a:spcBef>
                <a:spcPts val="0"/>
              </a:spcBef>
              <a:spcAft>
                <a:spcPts val="0"/>
              </a:spcAft>
              <a:buClr>
                <a:srgbClr val="000000"/>
              </a:buClr>
              <a:buSzPts val="1400"/>
              <a:buFont typeface="Arial"/>
              <a:buNone/>
            </a:pPr>
            <a:r>
              <a:rPr lang="en" sz="1100" dirty="0">
                <a:latin typeface="Google Sans"/>
                <a:ea typeface="Google Sans"/>
                <a:cs typeface="Google Sans"/>
                <a:sym typeface="Google Sans"/>
              </a:rPr>
              <a:t>California, LA</a:t>
            </a:r>
            <a:endParaRPr sz="1100" i="0" u="none" strike="noStrike" cap="none" dirty="0">
              <a:solidFill>
                <a:srgbClr val="000000"/>
              </a:solidFill>
              <a:latin typeface="Google Sans"/>
              <a:ea typeface="Google Sans"/>
              <a:cs typeface="Google Sans"/>
              <a:sym typeface="Google Sans"/>
            </a:endParaRPr>
          </a:p>
          <a:p>
            <a:pPr marL="0" marR="0" lvl="0" indent="0" algn="l" rtl="0">
              <a:lnSpc>
                <a:spcPct val="130000"/>
              </a:lnSpc>
              <a:spcBef>
                <a:spcPts val="0"/>
              </a:spcBef>
              <a:spcAft>
                <a:spcPts val="0"/>
              </a:spcAft>
              <a:buClr>
                <a:srgbClr val="000000"/>
              </a:buClr>
              <a:buSzPts val="1400"/>
              <a:buFont typeface="Arial"/>
              <a:buNone/>
            </a:pPr>
            <a:r>
              <a:rPr lang="en" sz="1200" dirty="0">
                <a:latin typeface="Google Sans"/>
                <a:ea typeface="Google Sans"/>
                <a:cs typeface="Google Sans"/>
                <a:sym typeface="Google Sans"/>
              </a:rPr>
              <a:t>Lives with Family</a:t>
            </a:r>
            <a:endParaRPr sz="1200" dirty="0">
              <a:latin typeface="Google Sans"/>
              <a:ea typeface="Google Sans"/>
              <a:cs typeface="Google Sans"/>
              <a:sym typeface="Google Sans"/>
            </a:endParaRPr>
          </a:p>
          <a:p>
            <a:pPr marL="0" lvl="0" indent="0" algn="l" rtl="0">
              <a:lnSpc>
                <a:spcPct val="130000"/>
              </a:lnSpc>
              <a:spcBef>
                <a:spcPts val="0"/>
              </a:spcBef>
              <a:spcAft>
                <a:spcPts val="0"/>
              </a:spcAft>
              <a:buClr>
                <a:schemeClr val="dk1"/>
              </a:buClr>
              <a:buSzPts val="1400"/>
              <a:buFont typeface="Arial"/>
              <a:buNone/>
            </a:pPr>
            <a:r>
              <a:rPr lang="en" sz="1100" dirty="0">
                <a:solidFill>
                  <a:schemeClr val="dk1"/>
                </a:solidFill>
                <a:latin typeface="Google Sans"/>
                <a:ea typeface="Google Sans"/>
                <a:cs typeface="Google Sans"/>
                <a:sym typeface="Google Sans"/>
              </a:rPr>
              <a:t>Marketing Manager</a:t>
            </a:r>
            <a:endParaRPr sz="1200" dirty="0">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“I </a:t>
            </a:r>
            <a:r>
              <a:rPr lang="en" sz="1800" i="1" dirty="0">
                <a:latin typeface="Google Sans"/>
                <a:ea typeface="Google Sans"/>
                <a:cs typeface="Google Sans"/>
                <a:sym typeface="Google Sans"/>
              </a:rPr>
              <a:t>want to live healthy life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dirty="0">
                <a:latin typeface="Google Sans"/>
                <a:ea typeface="Google Sans"/>
                <a:cs typeface="Google Sans"/>
                <a:sym typeface="Google Sans"/>
              </a:rPr>
              <a:t>Relaxing</a:t>
            </a:r>
            <a:endParaRPr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r>
              <a:rPr lang="en" dirty="0">
                <a:latin typeface="Google Sans"/>
                <a:ea typeface="Google Sans"/>
                <a:cs typeface="Google Sans"/>
                <a:sym typeface="Google Sans"/>
              </a:rPr>
              <a:t>good diet</a:t>
            </a:r>
          </a:p>
          <a:p>
            <a:pPr marL="457200" marR="0" lvl="0" indent="-317500" algn="l" rtl="0">
              <a:lnSpc>
                <a:spcPct val="100000"/>
              </a:lnSpc>
              <a:spcBef>
                <a:spcPts val="0"/>
              </a:spcBef>
              <a:spcAft>
                <a:spcPts val="0"/>
              </a:spcAft>
              <a:buSzPts val="1400"/>
              <a:buFont typeface="Google Sans"/>
              <a:buChar char="●"/>
            </a:pPr>
            <a:r>
              <a:rPr lang="en" dirty="0">
                <a:latin typeface="Google Sans"/>
                <a:ea typeface="Google Sans"/>
                <a:cs typeface="Google Sans"/>
                <a:sym typeface="Google Sans"/>
              </a:rPr>
              <a:t>Healthy living</a:t>
            </a:r>
            <a:endParaRPr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r>
              <a:rPr lang="en" dirty="0">
                <a:latin typeface="Google Sans"/>
                <a:ea typeface="Google Sans"/>
                <a:cs typeface="Google Sans"/>
                <a:sym typeface="Google Sans"/>
              </a:rPr>
              <a:t>Stay young looking</a:t>
            </a:r>
          </a:p>
          <a:p>
            <a:pPr marL="457200" marR="0" lvl="0" indent="-317500" algn="l" rtl="0">
              <a:lnSpc>
                <a:spcPct val="100000"/>
              </a:lnSpc>
              <a:spcBef>
                <a:spcPts val="0"/>
              </a:spcBef>
              <a:spcAft>
                <a:spcPts val="0"/>
              </a:spcAft>
              <a:buSzPts val="1400"/>
              <a:buFont typeface="Google Sans"/>
              <a:buChar char="●"/>
            </a:pPr>
            <a:r>
              <a:rPr lang="en-US" dirty="0">
                <a:latin typeface="Google Sans"/>
                <a:ea typeface="Google Sans"/>
                <a:cs typeface="Google Sans"/>
                <a:sym typeface="Google Sans"/>
              </a:rPr>
              <a:t>B</a:t>
            </a:r>
            <a:r>
              <a:rPr lang="en" dirty="0">
                <a:latin typeface="Google Sans"/>
                <a:ea typeface="Google Sans"/>
                <a:cs typeface="Google Sans"/>
                <a:sym typeface="Google Sans"/>
              </a:rPr>
              <a:t>ecome a Model</a:t>
            </a:r>
          </a:p>
          <a:p>
            <a:pPr marL="457200" marR="0" lvl="0" indent="-317500" algn="l" rtl="0">
              <a:lnSpc>
                <a:spcPct val="100000"/>
              </a:lnSpc>
              <a:spcBef>
                <a:spcPts val="0"/>
              </a:spcBef>
              <a:spcAft>
                <a:spcPts val="0"/>
              </a:spcAft>
              <a:buSzPts val="1400"/>
              <a:buFont typeface="Google Sans"/>
              <a:buChar char="●"/>
            </a:pPr>
            <a:endParaRPr lang="en"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endParaRPr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endParaRPr dirty="0">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200" dirty="0">
                <a:solidFill>
                  <a:schemeClr val="dk1"/>
                </a:solidFill>
                <a:latin typeface="Google Sans"/>
                <a:ea typeface="Google Sans"/>
                <a:cs typeface="Google Sans"/>
                <a:sym typeface="Google Sans"/>
              </a:rPr>
              <a:t>D</a:t>
            </a:r>
            <a:r>
              <a:rPr lang="en" sz="1200" dirty="0">
                <a:solidFill>
                  <a:schemeClr val="dk1"/>
                </a:solidFill>
                <a:latin typeface="Google Sans"/>
                <a:ea typeface="Google Sans"/>
                <a:cs typeface="Google Sans"/>
                <a:sym typeface="Google Sans"/>
              </a:rPr>
              <a:t>oesn’t have time to look after her health</a:t>
            </a:r>
            <a:endParaRPr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Often suffer from stomach upset due to outside food.</a:t>
            </a:r>
            <a:endParaRPr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200" dirty="0">
                <a:solidFill>
                  <a:schemeClr val="dk1"/>
                </a:solidFill>
                <a:latin typeface="Google Sans"/>
                <a:ea typeface="Google Sans"/>
                <a:cs typeface="Google Sans"/>
                <a:sym typeface="Google Sans"/>
              </a:rPr>
              <a:t>Has to travel long way to the work.</a:t>
            </a:r>
            <a:endParaRPr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Water .</a:t>
            </a:r>
            <a:endParaRPr sz="1200"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latin typeface="Google Sans"/>
                <a:ea typeface="Google Sans"/>
                <a:cs typeface="Google Sans"/>
                <a:sym typeface="Google Sans"/>
              </a:rPr>
              <a:t>Sara is working as an IT Profession who lives in California, LA. She is concerned with about her health and looks. She hates to travel long in summer as it could affect her skin. Her husband  </a:t>
            </a:r>
            <a:r>
              <a:rPr lang="en">
                <a:latin typeface="Google Sans"/>
                <a:ea typeface="Google Sans"/>
                <a:cs typeface="Google Sans"/>
                <a:sym typeface="Google Sans"/>
              </a:rPr>
              <a:t>often orders food outside which make her fall sick often so she has to find docotrs at her available time for checkup. </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8" name="Picture 7" descr="A picture containing person, outdoor&#10;&#10;Description automatically generated">
            <a:extLst>
              <a:ext uri="{FF2B5EF4-FFF2-40B4-BE49-F238E27FC236}">
                <a16:creationId xmlns:a16="http://schemas.microsoft.com/office/drawing/2014/main" id="{FD7BA887-4C81-4634-8F05-195C60E7FE56}"/>
              </a:ext>
            </a:extLst>
          </p:cNvPr>
          <p:cNvPicPr>
            <a:picLocks noChangeAspect="1"/>
          </p:cNvPicPr>
          <p:nvPr/>
        </p:nvPicPr>
        <p:blipFill>
          <a:blip r:embed="rId3"/>
          <a:stretch>
            <a:fillRect/>
          </a:stretch>
        </p:blipFill>
        <p:spPr>
          <a:xfrm>
            <a:off x="408506" y="709542"/>
            <a:ext cx="2801144" cy="226176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144</Words>
  <Application>Microsoft Office PowerPoint</Application>
  <PresentationFormat>On-screen Show (16:9)</PresentationFormat>
  <Paragraphs>26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Google Sans</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Amirtha_Rajan PKS</cp:lastModifiedBy>
  <cp:revision>5</cp:revision>
  <dcterms:modified xsi:type="dcterms:W3CDTF">2021-07-15T14:13:26Z</dcterms:modified>
</cp:coreProperties>
</file>