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4c7ebb755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c4c7ebb755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Illustration">
  <p:cSld name="CUSTOM_7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l="9740" t="-13605" r="-9740" b="-24382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text">
  <p:cSld name="CUSTOM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Blue">
  <p:cSld name="CUSTOM_2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ile only">
  <p:cSld name="CUSTOM_5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: Logo only">
  <p:cSld name="CUSTOM_7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title" idx="2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ubTitle" idx="1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t to know">
  <p:cSld name="CUSTOM_4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avLst/>
            <a:gdLst/>
            <a:ahLst/>
            <a:cxnLst/>
            <a:rect l="l" t="t" r="r" b="b"/>
            <a:pathLst>
              <a:path w="285774" h="106689" extrusionOk="0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1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Green">
  <p:cSld name="CUSTOM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Blue">
  <p:cSld name="CUSTOM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rcle Frame">
  <p:cSld name="CUSTOM_9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name="adj1" fmla="val 9033816"/>
              <a:gd name="adj2" fmla="val 177328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>
            <a:spLocks noGrp="1"/>
          </p:cNvSpPr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_12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avLst/>
            <a:gdLst/>
            <a:ahLst/>
            <a:cxnLst/>
            <a:rect l="l" t="t" r="r" b="b"/>
            <a:pathLst>
              <a:path w="285774" h="104665" extrusionOk="0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5"/>
          <p:cNvSpPr txBox="1">
            <a:spLocks noGrp="1"/>
          </p:cNvSpPr>
          <p:nvPr>
            <p:ph type="subTitle" idx="1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 Description ">
  <p:cSld name="CUSTOM_8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>
            <a:spLocks noGrp="1"/>
          </p:cNvSpPr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body" idx="1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Blue">
  <p:cSld name="CUSTOM_3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1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 Blue">
  <p:cSld name="CUSTOM_3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ubTitle" idx="1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CUSTOM_6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1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>
            <a:spLocks noGrp="1"/>
          </p:cNvSpPr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subTitle" idx="1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0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avLst/>
            <a:gdLst/>
            <a:ahLst/>
            <a:cxnLst/>
            <a:rect l="l" t="t" r="r" b="b"/>
            <a:pathLst>
              <a:path w="281795" h="141635" extrusionOk="0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>
            <a:spLocks noGrp="1"/>
          </p:cNvSpPr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1"/>
          <p:cNvSpPr txBox="1">
            <a:spLocks noGrp="1"/>
          </p:cNvSpPr>
          <p:nvPr>
            <p:ph type="subTitle" idx="1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_1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>
            <a:spLocks noGrp="1"/>
          </p:cNvSpPr>
          <p:nvPr>
            <p:ph type="body" idx="1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2"/>
          <p:cNvSpPr txBox="1">
            <a:spLocks noGrp="1"/>
          </p:cNvSpPr>
          <p:nvPr>
            <p:ph type="body" idx="2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2"/>
          <p:cNvSpPr txBox="1">
            <a:spLocks noGrp="1"/>
          </p:cNvSpPr>
          <p:nvPr>
            <p:ph type="body" idx="3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2"/>
          <p:cNvSpPr txBox="1">
            <a:spLocks noGrp="1"/>
          </p:cNvSpPr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sz="26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 - Left justified">
  <p:cSld name="CUSTOM_2_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>
            <a:spLocks noGrp="1"/>
          </p:cNvSpPr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3"/>
          <p:cNvSpPr txBox="1">
            <a:spLocks noGrp="1"/>
          </p:cNvSpPr>
          <p:nvPr>
            <p:ph type="title" idx="2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Green">
  <p:cSld name="CUSTOM_1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34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Orange">
  <p:cSld name="CUSTOM_14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Red">
  <p:cSld name="CUSTOM_14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>
            <a:spLocks noGrp="1"/>
          </p:cNvSpPr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ubTitle" idx="1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Red">
  <p:cSld name="CUSTOM_2_3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37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Right Justified Dark Yellow">
  <p:cSld name="CUSTOM_2_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>
            <a:spLocks noGrp="1"/>
          </p:cNvSpPr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6" name="Google Shape;146;p38"/>
          <p:cNvSpPr txBox="1">
            <a:spLocks noGrp="1"/>
          </p:cNvSpPr>
          <p:nvPr>
            <p:ph type="subTitle" idx="1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right">
  <p:cSld name="CUSTOM_3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>
            <a:spLocks noGrp="1"/>
          </p:cNvSpPr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0" name="Google Shape;150;p39"/>
          <p:cNvSpPr txBox="1">
            <a:spLocks noGrp="1"/>
          </p:cNvSpPr>
          <p:nvPr>
            <p:ph type="subTitle" idx="1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- Photo Left Green">
  <p:cSld name="CUSTOM_3_1_1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>
            <a:spLocks noGrp="1"/>
          </p:cNvSpPr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sz="3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4" name="Google Shape;154;p40"/>
          <p:cNvSpPr txBox="1">
            <a:spLocks noGrp="1"/>
          </p:cNvSpPr>
          <p:nvPr>
            <p:ph type="body" idx="1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7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">
  <p:cSld name="CUSTOM_2_3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43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terprise Presentation - Title and Subtitle 1">
  <p:cSld name="1_Enterprise Presentation - Title and Subtitle 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71125" tIns="35550" rIns="71125" bIns="35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7 Blank">
  <p:cSld name="CUSTOM_8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5_Content 1">
  <p:cSld name="CUSTOM_2_3_2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>
            <a:spLocks noGrp="1"/>
          </p:cNvSpPr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1" name="Google Shape;181;p46"/>
          <p:cNvSpPr txBox="1">
            <a:spLocks noGrp="1"/>
          </p:cNvSpPr>
          <p:nvPr>
            <p:ph type="body" idx="1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avLst/>
                <a:gdLst/>
                <a:ahLst/>
                <a:cxnLst/>
                <a:rect l="l" t="t" r="r" b="b"/>
                <a:pathLst>
                  <a:path w="27946" h="12669" extrusionOk="0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avLst/>
                <a:gdLst/>
                <a:ahLst/>
                <a:cxnLst/>
                <a:rect l="l" t="t" r="r" b="b"/>
                <a:pathLst>
                  <a:path w="22898" h="30923" extrusionOk="0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avLst/>
                <a:gdLst/>
                <a:ahLst/>
                <a:cxnLst/>
                <a:rect l="l" t="t" r="r" b="b"/>
                <a:pathLst>
                  <a:path w="17016" h="8062" extrusionOk="0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avLst/>
                <a:gdLst/>
                <a:ahLst/>
                <a:cxnLst/>
                <a:rect l="l" t="t" r="r" b="b"/>
                <a:pathLst>
                  <a:path w="22266" h="22279" extrusionOk="0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avLst/>
                <a:gdLst/>
                <a:ahLst/>
                <a:cxnLst/>
                <a:rect l="l" t="t" r="r" b="b"/>
                <a:pathLst>
                  <a:path w="97660" h="31828" extrusionOk="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66" h="22553" extrusionOk="0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6" h="21587" extrusionOk="0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06" h="15730" extrusionOk="0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99" h="15242" extrusionOk="0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49" h="22076" extrusionOk="0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3 line body">
  <p:cSld name="MAIN_POIN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>
            <a:spLocks noGrp="1"/>
          </p:cNvSpPr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4" name="Google Shape;204;p48"/>
          <p:cNvSpPr txBox="1">
            <a:spLocks noGrp="1"/>
          </p:cNvSpPr>
          <p:nvPr>
            <p:ph type="title" idx="2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5" name="Google Shape;205;p48"/>
          <p:cNvSpPr txBox="1">
            <a:spLocks noGrp="1"/>
          </p:cNvSpPr>
          <p:nvPr>
            <p:ph type="title" idx="3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">
  <p:cSld name="MAIN_POINT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0" name="Google Shape;210;p49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1" name="Google Shape;211;p49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, and picture">
  <p:cSld name="TITLE_ONLY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>
            <a:spLocks noGrp="1"/>
          </p:cNvSpPr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sz="26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sz="1400" b="0" i="0" u="none" strike="noStrike" cap="non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>
            <a:spLocks noGrp="1"/>
          </p:cNvSpPr>
          <p:nvPr>
            <p:ph type="title" idx="2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8" name="Google Shape;218;p50"/>
          <p:cNvSpPr txBox="1">
            <a:spLocks noGrp="1"/>
          </p:cNvSpPr>
          <p:nvPr>
            <p:ph type="title" idx="3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9" name="Google Shape;219;p50"/>
          <p:cNvSpPr txBox="1">
            <a:spLocks noGrp="1"/>
          </p:cNvSpPr>
          <p:nvPr>
            <p:ph type="title" idx="4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 line body 1">
  <p:cSld name="MAIN_POINT_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>
            <a:spLocks noGrp="1"/>
          </p:cNvSpPr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4" name="Google Shape;224;p51"/>
          <p:cNvSpPr txBox="1">
            <a:spLocks noGrp="1"/>
          </p:cNvSpPr>
          <p:nvPr>
            <p:ph type="title" idx="2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5" name="Google Shape;225;p51"/>
          <p:cNvSpPr txBox="1">
            <a:spLocks noGrp="1"/>
          </p:cNvSpPr>
          <p:nvPr>
            <p:ph type="title" idx="3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ssage">
  <p:cSld name="MAIN_POINT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>
            <a:spLocks noGrp="1"/>
          </p:cNvSpPr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sz="4000" b="0" i="0" u="none" strike="noStrike" cap="non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blem Statement Template">
  <p:cSld name="BLANK_1_1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484061" y="3420648"/>
            <a:ext cx="74607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insight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817557" y="2508402"/>
            <a:ext cx="70944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need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3974262" y="1686259"/>
            <a:ext cx="49173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characteristics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79850" y="3018277"/>
            <a:ext cx="1628100" cy="4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because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3109100" y="1407714"/>
            <a:ext cx="86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is a/an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6" name="Google Shape;236;p53"/>
          <p:cNvSpPr txBox="1"/>
          <p:nvPr/>
        </p:nvSpPr>
        <p:spPr>
          <a:xfrm>
            <a:off x="393231" y="1698301"/>
            <a:ext cx="2665800" cy="3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user name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7" name="Google Shape;237;p53"/>
          <p:cNvSpPr txBox="1"/>
          <p:nvPr/>
        </p:nvSpPr>
        <p:spPr>
          <a:xfrm>
            <a:off x="79850" y="2144698"/>
            <a:ext cx="1854300" cy="5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who needs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8" name="Google Shape;238;p53"/>
          <p:cNvSpPr txBox="1"/>
          <p:nvPr/>
        </p:nvSpPr>
        <p:spPr>
          <a:xfrm>
            <a:off x="8863411" y="3040211"/>
            <a:ext cx="2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45725" rIns="45725" bIns="457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9" name="Google Shape;239;p53"/>
          <p:cNvCxnSpPr/>
          <p:nvPr/>
        </p:nvCxnSpPr>
        <p:spPr>
          <a:xfrm>
            <a:off x="443207" y="1687244"/>
            <a:ext cx="2665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53"/>
          <p:cNvCxnSpPr/>
          <p:nvPr/>
        </p:nvCxnSpPr>
        <p:spPr>
          <a:xfrm>
            <a:off x="3974250" y="1695449"/>
            <a:ext cx="4917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1" name="Google Shape;241;p53"/>
          <p:cNvCxnSpPr/>
          <p:nvPr/>
        </p:nvCxnSpPr>
        <p:spPr>
          <a:xfrm>
            <a:off x="1484061" y="3362880"/>
            <a:ext cx="7460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2" name="Google Shape;242;p53"/>
          <p:cNvCxnSpPr/>
          <p:nvPr/>
        </p:nvCxnSpPr>
        <p:spPr>
          <a:xfrm>
            <a:off x="1817430" y="2510050"/>
            <a:ext cx="7094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53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 sz="140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●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○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E37400"/>
              </a:buClr>
              <a:buSzPts val="1400"/>
              <a:buFont typeface="Google Sans"/>
              <a:buChar char="■"/>
              <a:defRPr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4" name="Google Shape;244;p53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5" name="Google Shape;245;p53"/>
          <p:cNvSpPr txBox="1"/>
          <p:nvPr/>
        </p:nvSpPr>
        <p:spPr>
          <a:xfrm>
            <a:off x="393231" y="571000"/>
            <a:ext cx="8660400" cy="495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PROBLEM STATEMENT</a:t>
            </a:r>
            <a:endParaRPr sz="2200" b="1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6" name="Google Shape;246;p53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247" name="Google Shape;247;p53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 sz="14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●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○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"/>
              <a:buChar char="■"/>
              <a:defRPr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marR="0" lvl="0" indent="0" algn="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500" b="0" i="0" u="none" strike="noStrike" cap="non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sz="500" b="0" i="0" u="none" strike="noStrike" cap="non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54"/>
          <p:cNvSpPr txBox="1">
            <a:spLocks noGrp="1"/>
          </p:cNvSpPr>
          <p:nvPr>
            <p:ph type="body" idx="1"/>
          </p:nvPr>
        </p:nvSpPr>
        <p:spPr>
          <a:xfrm>
            <a:off x="1484061" y="2982597"/>
            <a:ext cx="74202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he wants to make appointment at her </a:t>
            </a:r>
            <a:r>
              <a:rPr lang="en-US"/>
              <a:t>available time</a:t>
            </a:r>
            <a:endParaRPr dirty="0"/>
          </a:p>
        </p:txBody>
      </p:sp>
      <p:sp>
        <p:nvSpPr>
          <p:cNvPr id="253" name="Google Shape;253;p54"/>
          <p:cNvSpPr txBox="1">
            <a:spLocks noGrp="1"/>
          </p:cNvSpPr>
          <p:nvPr>
            <p:ph type="body" idx="3"/>
          </p:nvPr>
        </p:nvSpPr>
        <p:spPr>
          <a:xfrm>
            <a:off x="1817508" y="2129767"/>
            <a:ext cx="70944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find an doctors near by</a:t>
            </a:r>
            <a:endParaRPr dirty="0"/>
          </a:p>
        </p:txBody>
      </p:sp>
      <p:sp>
        <p:nvSpPr>
          <p:cNvPr id="254" name="Google Shape;254;p54"/>
          <p:cNvSpPr txBox="1">
            <a:spLocks noGrp="1"/>
          </p:cNvSpPr>
          <p:nvPr>
            <p:ph type="body" idx="2"/>
          </p:nvPr>
        </p:nvSpPr>
        <p:spPr>
          <a:xfrm>
            <a:off x="443210" y="1315038"/>
            <a:ext cx="26658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Sara</a:t>
            </a:r>
            <a:endParaRPr dirty="0"/>
          </a:p>
        </p:txBody>
      </p:sp>
      <p:sp>
        <p:nvSpPr>
          <p:cNvPr id="255" name="Google Shape;255;p54"/>
          <p:cNvSpPr txBox="1">
            <a:spLocks noGrp="1"/>
          </p:cNvSpPr>
          <p:nvPr>
            <p:ph type="body" idx="4"/>
          </p:nvPr>
        </p:nvSpPr>
        <p:spPr>
          <a:xfrm>
            <a:off x="3974250" y="1315038"/>
            <a:ext cx="4917300" cy="3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Professional</a:t>
            </a:r>
            <a:endParaRPr dirty="0"/>
          </a:p>
        </p:txBody>
      </p:sp>
      <p:sp>
        <p:nvSpPr>
          <p:cNvPr id="256" name="Google Shape;256;p54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4"/>
          <p:cNvSpPr txBox="1"/>
          <p:nvPr/>
        </p:nvSpPr>
        <p:spPr>
          <a:xfrm>
            <a:off x="562611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19</Words>
  <Application>Microsoft Office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Google Sans</vt:lpstr>
      <vt:lpstr>Simple Light</vt:lpstr>
      <vt:lpstr>Google Recruitment 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4</cp:revision>
  <dcterms:modified xsi:type="dcterms:W3CDTF">2021-07-15T14:15:30Z</dcterms:modified>
</cp:coreProperties>
</file>