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4"/>
  </p:notesMasterIdLst>
  <p:sldIdLst>
    <p:sldId id="256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  <p:embeddedFont>
      <p:font typeface="Google Sans Medium" panose="020B060402020202020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8D4FA1-0CB8-4D48-8030-80FD0E8FC22A}">
  <a:tblStyle styleId="{7E8D4FA1-0CB8-4D48-8030-80FD0E8FC2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2702" autoAdjust="0"/>
    <p:restoredTop sz="95587" autoAdjust="0"/>
  </p:normalViewPr>
  <p:slideViewPr>
    <p:cSldViewPr snapToGrid="0">
      <p:cViewPr varScale="1">
        <p:scale>
          <a:sx n="137" d="100"/>
          <a:sy n="137" d="100"/>
        </p:scale>
        <p:origin x="15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b06e27f49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b06e27f49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White Text" type="title">
  <p:cSld name="TITLE">
    <p:bg>
      <p:bgPr>
        <a:solidFill>
          <a:srgbClr val="050505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  <a:effectLst>
            <a:reflection endPos="30000" dist="38100" dir="5400000" fadeDir="5400012" sy="-100000" algn="bl" rotWithShape="0"/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Google Sans"/>
              <a:buNone/>
              <a:defRPr sz="72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title" idx="2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">
  <p:cSld name="TITLE_6"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534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800"/>
              <a:buFont typeface="Google Sans Medium"/>
              <a:buNone/>
              <a:defRPr sz="8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 idx="2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1" name="Google Shape;61;p15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">
  <p:cSld name="TITLE_6_1">
    <p:bg>
      <p:bgPr>
        <a:solidFill>
          <a:srgbClr val="C6DAFC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200"/>
              <a:buFont typeface="Google Sans"/>
              <a:buNone/>
              <a:defRPr sz="7200">
                <a:solidFill>
                  <a:srgbClr val="1A73E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400"/>
              <a:buFont typeface="Google Sans Medium"/>
              <a:buNone/>
              <a:defRPr sz="14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A73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">
  <p:cSld name="TITLE_6_1_1">
    <p:bg>
      <p:bgPr>
        <a:solidFill>
          <a:srgbClr val="FAD2CF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7200"/>
              <a:buFont typeface="Google Sans"/>
              <a:buNone/>
              <a:defRPr sz="7200">
                <a:solidFill>
                  <a:srgbClr val="C5221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title" idx="2"/>
          </p:nvPr>
        </p:nvSpPr>
        <p:spPr>
          <a:xfrm>
            <a:off x="77217" y="84729"/>
            <a:ext cx="26925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C5221F"/>
              </a:buClr>
              <a:buSzPts val="1400"/>
              <a:buFont typeface="Google Sans Medium"/>
              <a:buNone/>
              <a:defRPr sz="1400">
                <a:solidFill>
                  <a:srgbClr val="C5221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00"/>
              <a:buFont typeface="Google Sans Medium"/>
              <a:buNone/>
              <a:defRPr sz="800">
                <a:solidFill>
                  <a:srgbClr val="1A73E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C5221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">
  <p:cSld name="TITLE_6_1_1_1">
    <p:bg>
      <p:bgPr>
        <a:solidFill>
          <a:srgbClr val="CEEAD6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7200"/>
              <a:buFont typeface="Google Sans"/>
              <a:buNone/>
              <a:defRPr sz="72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3168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 Medium"/>
              <a:buNone/>
              <a:defRPr sz="14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800"/>
              <a:buFont typeface="Google Sans Medium"/>
              <a:buNone/>
              <a:defRPr sz="800">
                <a:solidFill>
                  <a:srgbClr val="18803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1880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Google Material Title: Blue 1 1 1">
  <p:cSld name="TITLE_6_1_1_1_1">
    <p:bg>
      <p:bgPr>
        <a:solidFill>
          <a:srgbClr val="FEEFC3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7200"/>
              <a:buFont typeface="Google Sans"/>
              <a:buNone/>
              <a:defRPr sz="7200">
                <a:solidFill>
                  <a:srgbClr val="EA8600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3600"/>
              <a:buNone/>
              <a:defRPr sz="3600">
                <a:solidFill>
                  <a:srgbClr val="1A73E8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title" idx="2"/>
          </p:nvPr>
        </p:nvSpPr>
        <p:spPr>
          <a:xfrm>
            <a:off x="73647" y="84729"/>
            <a:ext cx="3419400" cy="3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A8600"/>
              </a:buClr>
              <a:buSzPts val="1400"/>
              <a:buFont typeface="Google Sans Medium"/>
              <a:buNone/>
              <a:defRPr sz="1400">
                <a:solidFill>
                  <a:srgbClr val="EA8600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77" name="Google Shape;77;p19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EA8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1A73E8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2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0" name="Google Shape;80;p20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81" name="Google Shape;81;p20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title" idx="3"/>
          </p:nvPr>
        </p:nvSpPr>
        <p:spPr>
          <a:xfrm>
            <a:off x="124549" y="877650"/>
            <a:ext cx="891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title" idx="4"/>
          </p:nvPr>
        </p:nvSpPr>
        <p:spPr>
          <a:xfrm>
            <a:off x="938098" y="877650"/>
            <a:ext cx="64779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None/>
              <a:defRPr sz="1800"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4" name="Google Shape;84;p20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2">
  <p:cSld name="TITLE_AND_BODY_1_2">
    <p:bg>
      <p:bgPr>
        <a:solidFill>
          <a:srgbClr val="050505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>
            <a:spLocks noGrp="1"/>
          </p:cNvSpPr>
          <p:nvPr>
            <p:ph type="title"/>
          </p:nvPr>
        </p:nvSpPr>
        <p:spPr>
          <a:xfrm>
            <a:off x="1505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Google Sans Medium"/>
              <a:buNone/>
              <a:defRPr sz="14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title" idx="2"/>
          </p:nvPr>
        </p:nvSpPr>
        <p:spPr>
          <a:xfrm>
            <a:off x="124557" y="453577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None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Google Sans"/>
              <a:buNone/>
              <a:defRPr sz="18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2" name="Google Shape;92;p22"/>
          <p:cNvSpPr/>
          <p:nvPr/>
        </p:nvSpPr>
        <p:spPr>
          <a:xfrm>
            <a:off x="85923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 1">
  <p:cSld name="TITLE_AND_BODY_1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title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/>
          <p:nvPr/>
        </p:nvSpPr>
        <p:spPr>
          <a:xfrm>
            <a:off x="273214" y="433778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96" name="Google Shape;96;p23"/>
          <p:cNvSpPr txBox="1">
            <a:spLocks noGrp="1"/>
          </p:cNvSpPr>
          <p:nvPr>
            <p:ph type="title" idx="2"/>
          </p:nvPr>
        </p:nvSpPr>
        <p:spPr>
          <a:xfrm>
            <a:off x="472761" y="3201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Google Sans Medium"/>
              <a:buNone/>
              <a:defRPr sz="1400">
                <a:solidFill>
                  <a:schemeClr val="dk2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 idx="3"/>
          </p:nvPr>
        </p:nvSpPr>
        <p:spPr>
          <a:xfrm>
            <a:off x="547022" y="732515"/>
            <a:ext cx="57717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Google Sans"/>
              <a:buNone/>
              <a:defRPr sz="3000">
                <a:latin typeface="Google Sans"/>
                <a:ea typeface="Google Sans"/>
                <a:cs typeface="Google Sans"/>
                <a:sym typeface="Googl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Google Sans"/>
              <a:buNone/>
              <a:defRPr sz="1800">
                <a:solidFill>
                  <a:schemeClr val="dk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title" idx="4"/>
          </p:nvPr>
        </p:nvSpPr>
        <p:spPr>
          <a:xfrm>
            <a:off x="566518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title" idx="5"/>
          </p:nvPr>
        </p:nvSpPr>
        <p:spPr>
          <a:xfrm>
            <a:off x="5491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/>
          <p:nvPr/>
        </p:nvSpPr>
        <p:spPr>
          <a:xfrm>
            <a:off x="5906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title" idx="6"/>
          </p:nvPr>
        </p:nvSpPr>
        <p:spPr>
          <a:xfrm>
            <a:off x="2673118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title" idx="7"/>
          </p:nvPr>
        </p:nvSpPr>
        <p:spPr>
          <a:xfrm>
            <a:off x="26557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3" name="Google Shape;103;p23"/>
          <p:cNvSpPr/>
          <p:nvPr/>
        </p:nvSpPr>
        <p:spPr>
          <a:xfrm>
            <a:off x="26972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3"/>
          <p:cNvSpPr txBox="1">
            <a:spLocks noGrp="1"/>
          </p:cNvSpPr>
          <p:nvPr>
            <p:ph type="title" idx="8"/>
          </p:nvPr>
        </p:nvSpPr>
        <p:spPr>
          <a:xfrm>
            <a:off x="4779717" y="2324850"/>
            <a:ext cx="3486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title" idx="9"/>
          </p:nvPr>
        </p:nvSpPr>
        <p:spPr>
          <a:xfrm>
            <a:off x="4762350" y="2782050"/>
            <a:ext cx="17073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06" name="Google Shape;106;p23"/>
          <p:cNvSpPr/>
          <p:nvPr/>
        </p:nvSpPr>
        <p:spPr>
          <a:xfrm>
            <a:off x="4803825" y="2363182"/>
            <a:ext cx="307200" cy="3072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3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  <p15:guide id="2" orient="horz" pos="2915">
          <p15:clr>
            <a:srgbClr val="FA7B17"/>
          </p15:clr>
        </p15:guide>
        <p15:guide id="3" pos="405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7">
  <p:cSld name="TITLE_7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>
            <a:spLocks noGrp="1"/>
          </p:cNvSpPr>
          <p:nvPr>
            <p:ph type="title"/>
          </p:nvPr>
        </p:nvSpPr>
        <p:spPr>
          <a:xfrm>
            <a:off x="471908" y="744575"/>
            <a:ext cx="8222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ubTitle" idx="1"/>
          </p:nvPr>
        </p:nvSpPr>
        <p:spPr>
          <a:xfrm>
            <a:off x="471900" y="2834125"/>
            <a:ext cx="82221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, Big Text 1">
  <p:cSld name="CUSTOM_1_3_1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5"/>
          <p:cNvSpPr txBox="1">
            <a:spLocks noGrp="1"/>
          </p:cNvSpPr>
          <p:nvPr>
            <p:ph type="subTitle" idx="1"/>
          </p:nvPr>
        </p:nvSpPr>
        <p:spPr>
          <a:xfrm>
            <a:off x="512600" y="363000"/>
            <a:ext cx="31542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4" name="Google Shape;114;p25"/>
          <p:cNvSpPr txBox="1"/>
          <p:nvPr/>
        </p:nvSpPr>
        <p:spPr>
          <a:xfrm>
            <a:off x="7291550" y="4759871"/>
            <a:ext cx="1716000" cy="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rPr>
              <a:t>google_logo Design </a:t>
            </a:r>
            <a:endParaRPr sz="1000">
              <a:solidFill>
                <a:srgbClr val="5F6368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15" name="Google Shape;115;p25"/>
          <p:cNvSpPr txBox="1">
            <a:spLocks noGrp="1"/>
          </p:cNvSpPr>
          <p:nvPr>
            <p:ph type="body" idx="2"/>
          </p:nvPr>
        </p:nvSpPr>
        <p:spPr>
          <a:xfrm>
            <a:off x="144400" y="666750"/>
            <a:ext cx="7287300" cy="3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Google Sans"/>
              <a:buChar char="●"/>
              <a:defRPr sz="3000">
                <a:solidFill>
                  <a:srgbClr val="FFFFFF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marL="914400" lvl="1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marL="1371600" lvl="2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marL="1828800" lvl="3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marL="2286000" lvl="4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marL="2743200" lvl="5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marL="3200400" lvl="6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●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marL="3657600" lvl="7" indent="-368300" rtl="0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Google Sans Medium"/>
              <a:buChar char="○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marL="4114800" lvl="8" indent="-368300" rtl="0">
              <a:spcBef>
                <a:spcPts val="1600"/>
              </a:spcBef>
              <a:spcAft>
                <a:spcPts val="1600"/>
              </a:spcAft>
              <a:buClr>
                <a:srgbClr val="FFFFFF"/>
              </a:buClr>
              <a:buSzPts val="2200"/>
              <a:buFont typeface="Google Sans Medium"/>
              <a:buChar char="■"/>
              <a:defRPr sz="2200">
                <a:solidFill>
                  <a:srgbClr val="FFFFFF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sldNum" idx="12"/>
          </p:nvPr>
        </p:nvSpPr>
        <p:spPr>
          <a:xfrm>
            <a:off x="144409" y="4739965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lvl="2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lvl="3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lvl="4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lvl="5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lvl="6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lvl="7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lvl="8" algn="l" rtl="0">
              <a:buNone/>
              <a:defRPr sz="1200" b="1">
                <a:solidFill>
                  <a:srgbClr val="5F636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186800" y="125326"/>
            <a:ext cx="2854800" cy="3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5F6368"/>
                </a:solidFill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18" name="Google Shape;118;p25"/>
          <p:cNvSpPr/>
          <p:nvPr/>
        </p:nvSpPr>
        <p:spPr>
          <a:xfrm>
            <a:off x="295489" y="479931"/>
            <a:ext cx="196727" cy="160364"/>
          </a:xfrm>
          <a:custGeom>
            <a:avLst/>
            <a:gdLst/>
            <a:ahLst/>
            <a:cxnLst/>
            <a:rect l="l" t="t" r="r" b="b"/>
            <a:pathLst>
              <a:path w="251408" h="204938" extrusionOk="0">
                <a:moveTo>
                  <a:pt x="207809" y="121831"/>
                </a:moveTo>
                <a:lnTo>
                  <a:pt x="152115" y="75797"/>
                </a:lnTo>
                <a:lnTo>
                  <a:pt x="166735" y="59262"/>
                </a:lnTo>
                <a:lnTo>
                  <a:pt x="251407" y="132448"/>
                </a:lnTo>
                <a:lnTo>
                  <a:pt x="166909" y="204938"/>
                </a:lnTo>
                <a:lnTo>
                  <a:pt x="152115" y="189883"/>
                </a:lnTo>
                <a:lnTo>
                  <a:pt x="208766" y="142369"/>
                </a:lnTo>
                <a:lnTo>
                  <a:pt x="42467" y="142369"/>
                </a:lnTo>
                <a:lnTo>
                  <a:pt x="37420" y="142282"/>
                </a:lnTo>
                <a:lnTo>
                  <a:pt x="28195" y="140976"/>
                </a:lnTo>
                <a:lnTo>
                  <a:pt x="22191" y="139062"/>
                </a:lnTo>
                <a:lnTo>
                  <a:pt x="18536" y="137408"/>
                </a:lnTo>
                <a:lnTo>
                  <a:pt x="15229" y="135407"/>
                </a:lnTo>
                <a:lnTo>
                  <a:pt x="12183" y="133057"/>
                </a:lnTo>
                <a:lnTo>
                  <a:pt x="10791" y="131752"/>
                </a:lnTo>
                <a:lnTo>
                  <a:pt x="9485" y="130360"/>
                </a:lnTo>
                <a:lnTo>
                  <a:pt x="7136" y="127401"/>
                </a:lnTo>
                <a:lnTo>
                  <a:pt x="5047" y="124094"/>
                </a:lnTo>
                <a:lnTo>
                  <a:pt x="3394" y="120439"/>
                </a:lnTo>
                <a:lnTo>
                  <a:pt x="1479" y="114347"/>
                </a:lnTo>
                <a:lnTo>
                  <a:pt x="87" y="104949"/>
                </a:lnTo>
                <a:lnTo>
                  <a:pt x="0" y="99728"/>
                </a:lnTo>
                <a:lnTo>
                  <a:pt x="0" y="0"/>
                </a:lnTo>
                <a:lnTo>
                  <a:pt x="21669" y="0"/>
                </a:lnTo>
                <a:lnTo>
                  <a:pt x="21669" y="99728"/>
                </a:lnTo>
                <a:lnTo>
                  <a:pt x="21756" y="102338"/>
                </a:lnTo>
                <a:lnTo>
                  <a:pt x="22365" y="107038"/>
                </a:lnTo>
                <a:lnTo>
                  <a:pt x="23583" y="111128"/>
                </a:lnTo>
                <a:lnTo>
                  <a:pt x="25498" y="114609"/>
                </a:lnTo>
                <a:lnTo>
                  <a:pt x="26716" y="116088"/>
                </a:lnTo>
                <a:lnTo>
                  <a:pt x="28021" y="117480"/>
                </a:lnTo>
                <a:lnTo>
                  <a:pt x="31328" y="119656"/>
                </a:lnTo>
                <a:lnTo>
                  <a:pt x="35244" y="121048"/>
                </a:lnTo>
                <a:lnTo>
                  <a:pt x="39856" y="121744"/>
                </a:lnTo>
                <a:lnTo>
                  <a:pt x="42467" y="121831"/>
                </a:lnTo>
                <a:lnTo>
                  <a:pt x="207809" y="121831"/>
                </a:lnTo>
                <a:close/>
              </a:path>
            </a:pathLst>
          </a:custGeom>
          <a:solidFill>
            <a:srgbClr val="5F636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DFF3F0"/>
              </a:solidFill>
            </a:endParaRPr>
          </a:p>
        </p:txBody>
      </p:sp>
      <p:sp>
        <p:nvSpPr>
          <p:cNvPr id="119" name="Google Shape;119;p25"/>
          <p:cNvSpPr txBox="1"/>
          <p:nvPr/>
        </p:nvSpPr>
        <p:spPr>
          <a:xfrm>
            <a:off x="6891900" y="186907"/>
            <a:ext cx="20997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Confidential + Proprietary</a:t>
            </a:r>
            <a:endParaRPr sz="8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terial Title: Black Text 1">
  <p:cSld name="TITLE_6_2">
    <p:bg>
      <p:bgPr>
        <a:solidFill>
          <a:srgbClr val="1DE9B6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>
            <a:spLocks noGrp="1"/>
          </p:cNvSpPr>
          <p:nvPr>
            <p:ph type="title"/>
          </p:nvPr>
        </p:nvSpPr>
        <p:spPr>
          <a:xfrm>
            <a:off x="91440" y="411480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Font typeface="Google Sans"/>
              <a:buNone/>
              <a:defRPr sz="7200">
                <a:latin typeface="Google Sans"/>
                <a:ea typeface="Google Sans"/>
                <a:cs typeface="Google Sans"/>
                <a:sym typeface="Google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title" idx="2"/>
          </p:nvPr>
        </p:nvSpPr>
        <p:spPr>
          <a:xfrm>
            <a:off x="74394" y="91550"/>
            <a:ext cx="3670500" cy="2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Google Sans Medium"/>
              <a:buNone/>
              <a:defRPr sz="1400">
                <a:latin typeface="Google Sans Medium"/>
                <a:ea typeface="Google Sans Medium"/>
                <a:cs typeface="Google Sans Medium"/>
                <a:sym typeface="Google Sans Medium"/>
              </a:defRPr>
            </a:lvl9pPr>
          </a:lstStyle>
          <a:p>
            <a:endParaRPr/>
          </a:p>
        </p:txBody>
      </p:sp>
      <p:sp>
        <p:nvSpPr>
          <p:cNvPr id="123" name="Google Shape;123;p26"/>
          <p:cNvSpPr/>
          <p:nvPr/>
        </p:nvSpPr>
        <p:spPr>
          <a:xfrm>
            <a:off x="8668586" y="172039"/>
            <a:ext cx="307340" cy="307340"/>
          </a:xfrm>
          <a:custGeom>
            <a:avLst/>
            <a:gdLst/>
            <a:ahLst/>
            <a:cxnLst/>
            <a:rect l="l" t="t" r="r" b="b"/>
            <a:pathLst>
              <a:path w="174625" h="174625" extrusionOk="0">
                <a:moveTo>
                  <a:pt x="86995" y="15875"/>
                </a:moveTo>
                <a:cubicBezTo>
                  <a:pt x="104140" y="15875"/>
                  <a:pt x="119380" y="21590"/>
                  <a:pt x="132080" y="31750"/>
                </a:cubicBezTo>
                <a:lnTo>
                  <a:pt x="42545" y="31750"/>
                </a:lnTo>
                <a:cubicBezTo>
                  <a:pt x="54610" y="21590"/>
                  <a:pt x="69850" y="15875"/>
                  <a:pt x="86995" y="15875"/>
                </a:cubicBezTo>
                <a:close/>
                <a:moveTo>
                  <a:pt x="116840" y="47625"/>
                </a:moveTo>
                <a:lnTo>
                  <a:pt x="86995" y="107315"/>
                </a:lnTo>
                <a:lnTo>
                  <a:pt x="57150" y="47625"/>
                </a:lnTo>
                <a:close/>
                <a:moveTo>
                  <a:pt x="47625" y="63500"/>
                </a:moveTo>
                <a:lnTo>
                  <a:pt x="79375" y="127000"/>
                </a:lnTo>
                <a:lnTo>
                  <a:pt x="47625" y="127000"/>
                </a:lnTo>
                <a:lnTo>
                  <a:pt x="47625" y="63500"/>
                </a:lnTo>
                <a:close/>
                <a:moveTo>
                  <a:pt x="127000" y="63500"/>
                </a:moveTo>
                <a:lnTo>
                  <a:pt x="127000" y="127000"/>
                </a:lnTo>
                <a:lnTo>
                  <a:pt x="95250" y="127000"/>
                </a:lnTo>
                <a:lnTo>
                  <a:pt x="127000" y="63500"/>
                </a:lnTo>
                <a:close/>
                <a:moveTo>
                  <a:pt x="31750" y="42545"/>
                </a:moveTo>
                <a:lnTo>
                  <a:pt x="31750" y="132080"/>
                </a:lnTo>
                <a:cubicBezTo>
                  <a:pt x="21590" y="119380"/>
                  <a:pt x="15875" y="104140"/>
                  <a:pt x="15875" y="86995"/>
                </a:cubicBezTo>
                <a:cubicBezTo>
                  <a:pt x="15875" y="69850"/>
                  <a:pt x="21590" y="54610"/>
                  <a:pt x="31750" y="42545"/>
                </a:cubicBezTo>
                <a:close/>
                <a:moveTo>
                  <a:pt x="142875" y="42545"/>
                </a:moveTo>
                <a:cubicBezTo>
                  <a:pt x="152400" y="54610"/>
                  <a:pt x="158750" y="69850"/>
                  <a:pt x="158750" y="86995"/>
                </a:cubicBezTo>
                <a:cubicBezTo>
                  <a:pt x="158750" y="104140"/>
                  <a:pt x="152400" y="119380"/>
                  <a:pt x="142875" y="132080"/>
                </a:cubicBezTo>
                <a:lnTo>
                  <a:pt x="142875" y="42545"/>
                </a:lnTo>
                <a:close/>
                <a:moveTo>
                  <a:pt x="132080" y="142875"/>
                </a:moveTo>
                <a:cubicBezTo>
                  <a:pt x="119380" y="152400"/>
                  <a:pt x="104140" y="158750"/>
                  <a:pt x="86995" y="158750"/>
                </a:cubicBezTo>
                <a:cubicBezTo>
                  <a:pt x="69850" y="158750"/>
                  <a:pt x="54610" y="152400"/>
                  <a:pt x="42545" y="142875"/>
                </a:cubicBezTo>
                <a:close/>
                <a:moveTo>
                  <a:pt x="86995" y="0"/>
                </a:moveTo>
                <a:cubicBezTo>
                  <a:pt x="38735" y="0"/>
                  <a:pt x="0" y="38735"/>
                  <a:pt x="0" y="86995"/>
                </a:cubicBezTo>
                <a:cubicBezTo>
                  <a:pt x="0" y="135255"/>
                  <a:pt x="38735" y="174625"/>
                  <a:pt x="86995" y="174625"/>
                </a:cubicBezTo>
                <a:cubicBezTo>
                  <a:pt x="135255" y="174625"/>
                  <a:pt x="174625" y="135255"/>
                  <a:pt x="174625" y="86995"/>
                </a:cubicBezTo>
                <a:cubicBezTo>
                  <a:pt x="174625" y="38735"/>
                  <a:pt x="135255" y="0"/>
                  <a:pt x="8699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9E9E9E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44">
          <p15:clr>
            <a:srgbClr val="FA7B17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line title">
  <p:cSld name="BLANK_5_1_2_1_2"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8"/>
          <p:cNvSpPr txBox="1">
            <a:spLocks noGrp="1"/>
          </p:cNvSpPr>
          <p:nvPr>
            <p:ph type="title"/>
          </p:nvPr>
        </p:nvSpPr>
        <p:spPr>
          <a:xfrm>
            <a:off x="377575" y="742925"/>
            <a:ext cx="5541000" cy="12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8"/>
          <p:cNvSpPr txBox="1">
            <a:spLocks noGrp="1"/>
          </p:cNvSpPr>
          <p:nvPr>
            <p:ph type="subTitle" idx="1"/>
          </p:nvPr>
        </p:nvSpPr>
        <p:spPr>
          <a:xfrm>
            <a:off x="377575" y="1834750"/>
            <a:ext cx="3984300" cy="21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29" name="Google Shape;129;p28"/>
          <p:cNvCxnSpPr/>
          <p:nvPr/>
        </p:nvCxnSpPr>
        <p:spPr>
          <a:xfrm>
            <a:off x="499275" y="1609425"/>
            <a:ext cx="5850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0" name="Google Shape;130;p2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8317224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8">
  <p:cSld name="TITLE_8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7" name="Google Shape;137;p3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8" name="Google Shape;138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image with title">
  <p:cSld name="CUSTOM_2_1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>
            <a:spLocks noGrp="1"/>
          </p:cNvSpPr>
          <p:nvPr>
            <p:ph type="title"/>
          </p:nvPr>
        </p:nvSpPr>
        <p:spPr>
          <a:xfrm>
            <a:off x="377575" y="285725"/>
            <a:ext cx="7519500" cy="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rgbClr val="B7B7B7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999999"/>
                </a:solidFill>
              </a:defRPr>
            </a:lvl9pPr>
          </a:lstStyle>
          <a:p>
            <a:endParaRPr/>
          </a:p>
        </p:txBody>
      </p:sp>
      <p:pic>
        <p:nvPicPr>
          <p:cNvPr id="141" name="Google Shape;141;p3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88699" y="4652552"/>
            <a:ext cx="446125" cy="1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32"/>
          <p:cNvSpPr/>
          <p:nvPr/>
        </p:nvSpPr>
        <p:spPr>
          <a:xfrm>
            <a:off x="241450" y="4077968"/>
            <a:ext cx="8526300" cy="857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2"/>
          <p:cNvSpPr/>
          <p:nvPr/>
        </p:nvSpPr>
        <p:spPr>
          <a:xfrm>
            <a:off x="241450" y="2846757"/>
            <a:ext cx="8526300" cy="118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2"/>
          <p:cNvSpPr/>
          <p:nvPr/>
        </p:nvSpPr>
        <p:spPr>
          <a:xfrm>
            <a:off x="241450" y="1386655"/>
            <a:ext cx="8526300" cy="1409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2"/>
          <p:cNvSpPr/>
          <p:nvPr/>
        </p:nvSpPr>
        <p:spPr>
          <a:xfrm>
            <a:off x="241450" y="754678"/>
            <a:ext cx="8526300" cy="5808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2"/>
          <p:cNvSpPr txBox="1"/>
          <p:nvPr/>
        </p:nvSpPr>
        <p:spPr>
          <a:xfrm>
            <a:off x="166622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2"/>
          <p:cNvSpPr txBox="1"/>
          <p:nvPr/>
        </p:nvSpPr>
        <p:spPr>
          <a:xfrm>
            <a:off x="30770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2"/>
          <p:cNvSpPr txBox="1"/>
          <p:nvPr/>
        </p:nvSpPr>
        <p:spPr>
          <a:xfrm>
            <a:off x="4516400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2"/>
          <p:cNvSpPr txBox="1"/>
          <p:nvPr/>
        </p:nvSpPr>
        <p:spPr>
          <a:xfrm>
            <a:off x="5925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2"/>
          <p:cNvSpPr txBox="1"/>
          <p:nvPr/>
        </p:nvSpPr>
        <p:spPr>
          <a:xfrm>
            <a:off x="73478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2"/>
          <p:cNvSpPr txBox="1"/>
          <p:nvPr/>
        </p:nvSpPr>
        <p:spPr>
          <a:xfrm>
            <a:off x="244175" y="920425"/>
            <a:ext cx="1424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1" i="0" u="none" strike="noStrike" cap="none">
              <a:solidFill>
                <a:srgbClr val="1A73E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4" name="Google Shape;154;p32"/>
          <p:cNvCxnSpPr/>
          <p:nvPr/>
        </p:nvCxnSpPr>
        <p:spPr>
          <a:xfrm>
            <a:off x="1668323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5" name="Google Shape;155;p32"/>
          <p:cNvCxnSpPr/>
          <p:nvPr/>
        </p:nvCxnSpPr>
        <p:spPr>
          <a:xfrm>
            <a:off x="3088209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6" name="Google Shape;156;p32"/>
          <p:cNvCxnSpPr/>
          <p:nvPr/>
        </p:nvCxnSpPr>
        <p:spPr>
          <a:xfrm>
            <a:off x="4508094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7" name="Google Shape;157;p32"/>
          <p:cNvCxnSpPr/>
          <p:nvPr/>
        </p:nvCxnSpPr>
        <p:spPr>
          <a:xfrm>
            <a:off x="5927979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8" name="Google Shape;158;p32"/>
          <p:cNvCxnSpPr/>
          <p:nvPr/>
        </p:nvCxnSpPr>
        <p:spPr>
          <a:xfrm>
            <a:off x="248438" y="754675"/>
            <a:ext cx="0" cy="4188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9" name="Google Shape;159;p32"/>
          <p:cNvCxnSpPr/>
          <p:nvPr/>
        </p:nvCxnSpPr>
        <p:spPr>
          <a:xfrm>
            <a:off x="7347865" y="754678"/>
            <a:ext cx="0" cy="418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0" name="Google Shape;160;p32"/>
          <p:cNvCxnSpPr/>
          <p:nvPr/>
        </p:nvCxnSpPr>
        <p:spPr>
          <a:xfrm>
            <a:off x="8767750" y="754675"/>
            <a:ext cx="2700" cy="416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" name="Google Shape;161;p32"/>
          <p:cNvSpPr txBox="1"/>
          <p:nvPr/>
        </p:nvSpPr>
        <p:spPr>
          <a:xfrm>
            <a:off x="171175" y="119650"/>
            <a:ext cx="59988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Persona:</a:t>
            </a:r>
            <a:br>
              <a:rPr lang="en" sz="1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endParaRPr sz="1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2"/>
          <p:cNvSpPr txBox="1"/>
          <p:nvPr/>
        </p:nvSpPr>
        <p:spPr>
          <a:xfrm rot="-5400000">
            <a:off x="-175500" y="881750"/>
            <a:ext cx="6294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2"/>
          <p:cNvSpPr txBox="1"/>
          <p:nvPr/>
        </p:nvSpPr>
        <p:spPr>
          <a:xfrm rot="-5400000">
            <a:off x="-173200" y="1951913"/>
            <a:ext cx="5649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2"/>
          <p:cNvSpPr txBox="1"/>
          <p:nvPr/>
        </p:nvSpPr>
        <p:spPr>
          <a:xfrm rot="-5400000">
            <a:off x="-326800" y="3280432"/>
            <a:ext cx="8721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/>
              <a:t>Emotions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2"/>
          <p:cNvSpPr txBox="1"/>
          <p:nvPr/>
        </p:nvSpPr>
        <p:spPr>
          <a:xfrm rot="-5400000">
            <a:off x="-409450" y="4377825"/>
            <a:ext cx="10038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Improvements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2"/>
          <p:cNvSpPr/>
          <p:nvPr/>
        </p:nvSpPr>
        <p:spPr>
          <a:xfrm>
            <a:off x="241450" y="754678"/>
            <a:ext cx="8526300" cy="592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2"/>
          <p:cNvSpPr/>
          <p:nvPr/>
        </p:nvSpPr>
        <p:spPr>
          <a:xfrm>
            <a:off x="241450" y="4114209"/>
            <a:ext cx="8526300" cy="86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2"/>
          <p:cNvSpPr/>
          <p:nvPr/>
        </p:nvSpPr>
        <p:spPr>
          <a:xfrm>
            <a:off x="241450" y="2869572"/>
            <a:ext cx="8526300" cy="11931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2"/>
          <p:cNvSpPr/>
          <p:nvPr/>
        </p:nvSpPr>
        <p:spPr>
          <a:xfrm>
            <a:off x="241450" y="1393547"/>
            <a:ext cx="8526300" cy="1424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p32"/>
          <p:cNvCxnSpPr/>
          <p:nvPr/>
        </p:nvCxnSpPr>
        <p:spPr>
          <a:xfrm>
            <a:off x="3088209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p32"/>
          <p:cNvCxnSpPr/>
          <p:nvPr/>
        </p:nvCxnSpPr>
        <p:spPr>
          <a:xfrm>
            <a:off x="4508094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2" name="Google Shape;172;p32"/>
          <p:cNvCxnSpPr/>
          <p:nvPr/>
        </p:nvCxnSpPr>
        <p:spPr>
          <a:xfrm>
            <a:off x="5927979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3" name="Google Shape;173;p32"/>
          <p:cNvCxnSpPr/>
          <p:nvPr/>
        </p:nvCxnSpPr>
        <p:spPr>
          <a:xfrm>
            <a:off x="248438" y="754675"/>
            <a:ext cx="0" cy="423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4" name="Google Shape;174;p32"/>
          <p:cNvCxnSpPr/>
          <p:nvPr/>
        </p:nvCxnSpPr>
        <p:spPr>
          <a:xfrm>
            <a:off x="7347865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5" name="Google Shape;175;p32"/>
          <p:cNvCxnSpPr/>
          <p:nvPr/>
        </p:nvCxnSpPr>
        <p:spPr>
          <a:xfrm>
            <a:off x="8767750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6" name="Google Shape;176;p32"/>
          <p:cNvSpPr txBox="1"/>
          <p:nvPr/>
        </p:nvSpPr>
        <p:spPr>
          <a:xfrm>
            <a:off x="73478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2"/>
          <p:cNvSpPr txBox="1"/>
          <p:nvPr/>
        </p:nvSpPr>
        <p:spPr>
          <a:xfrm>
            <a:off x="27440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2"/>
          <p:cNvSpPr txBox="1"/>
          <p:nvPr/>
        </p:nvSpPr>
        <p:spPr>
          <a:xfrm>
            <a:off x="3085050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32"/>
          <p:cNvSpPr txBox="1"/>
          <p:nvPr/>
        </p:nvSpPr>
        <p:spPr>
          <a:xfrm>
            <a:off x="45059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2"/>
          <p:cNvSpPr txBox="1"/>
          <p:nvPr/>
        </p:nvSpPr>
        <p:spPr>
          <a:xfrm>
            <a:off x="5925875" y="13874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1665175" y="1411882"/>
            <a:ext cx="1424100" cy="10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Tasks</a:t>
            </a: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174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32"/>
          <p:cNvCxnSpPr/>
          <p:nvPr/>
        </p:nvCxnSpPr>
        <p:spPr>
          <a:xfrm>
            <a:off x="1668323" y="754678"/>
            <a:ext cx="0" cy="4226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 txBox="1"/>
          <p:nvPr/>
        </p:nvSpPr>
        <p:spPr>
          <a:xfrm>
            <a:off x="171174" y="119650"/>
            <a:ext cx="1919563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Google Sans"/>
                <a:ea typeface="Google Sans"/>
                <a:cs typeface="Google Sans"/>
                <a:sym typeface="Google Sans"/>
              </a:rPr>
              <a:t>Persona: Sara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188" name="Google Shape;188;p33"/>
          <p:cNvSpPr txBox="1"/>
          <p:nvPr/>
        </p:nvSpPr>
        <p:spPr>
          <a:xfrm>
            <a:off x="171175" y="415725"/>
            <a:ext cx="8487600" cy="2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300"/>
              </a:spcAft>
              <a:buNone/>
            </a:pPr>
            <a:r>
              <a:rPr lang="en" sz="1100" dirty="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Goal: Provide an easy and quick way to filter and find </a:t>
            </a:r>
            <a:r>
              <a:rPr lang="en" sz="11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doctor appointments.</a:t>
            </a:r>
            <a:endParaRPr sz="1600" b="1" dirty="0">
              <a:latin typeface="Google Sans"/>
              <a:ea typeface="Google Sans"/>
              <a:cs typeface="Google Sans"/>
              <a:sym typeface="Google Sans"/>
            </a:endParaRPr>
          </a:p>
        </p:txBody>
      </p:sp>
      <p:graphicFrame>
        <p:nvGraphicFramePr>
          <p:cNvPr id="189" name="Google Shape;189;p33"/>
          <p:cNvGraphicFramePr/>
          <p:nvPr>
            <p:extLst>
              <p:ext uri="{D42A27DB-BD31-4B8C-83A1-F6EECF244321}">
                <p14:modId xmlns:p14="http://schemas.microsoft.com/office/powerpoint/2010/main" val="3995519501"/>
              </p:ext>
            </p:extLst>
          </p:nvPr>
        </p:nvGraphicFramePr>
        <p:xfrm>
          <a:off x="258084" y="703049"/>
          <a:ext cx="8652553" cy="4320802"/>
        </p:xfrm>
        <a:graphic>
          <a:graphicData uri="http://schemas.openxmlformats.org/drawingml/2006/table">
            <a:tbl>
              <a:tblPr>
                <a:noFill/>
                <a:tableStyleId>{7E8D4FA1-0CB8-4D48-8030-80FD0E8FC22A}</a:tableStyleId>
              </a:tblPr>
              <a:tblGrid>
                <a:gridCol w="159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4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18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53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5389">
                  <a:extLst>
                    <a:ext uri="{9D8B030D-6E8A-4147-A177-3AD203B41FA5}">
                      <a16:colId xmlns:a16="http://schemas.microsoft.com/office/drawing/2014/main" val="1232342026"/>
                    </a:ext>
                  </a:extLst>
                </a:gridCol>
              </a:tblGrid>
              <a:tr h="836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1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Find an healthcare app</a:t>
                      </a: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 anchor="ctr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/>
                        <a:t>Get the app and sign in</a:t>
                      </a:r>
                      <a:endParaRPr sz="1100" b="1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Add caregiver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Get appointment</a:t>
                      </a:r>
                      <a:endParaRPr sz="11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Book after confirmation</a:t>
                      </a:r>
                      <a:endParaRPr sz="11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E3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2164">
                <a:tc>
                  <a:txBody>
                    <a:bodyPr/>
                    <a:lstStyle/>
                    <a:p>
                      <a:pPr marL="177800" lvl="0" indent="-11430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TASK LIST</a:t>
                      </a:r>
                      <a:endParaRPr sz="1100" b="1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lvl="0" indent="-114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Search for the healthcare app that provides local appointments</a:t>
                      </a:r>
                    </a:p>
                    <a:p>
                      <a:pPr marL="114300" lvl="0" indent="-114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AutoNum type="arabicPeriod"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Read and U</a:t>
                      </a:r>
                      <a:r>
                        <a:rPr lang="en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nderstand list of app info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1. Install the Asclepius Healthcare App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2. Sign in / register to app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1. Read about what caregiver is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2. Click on manage members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3. Add a caregiver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1. Select on appointments from home screen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2. Click on add button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3. Enter time slots and hospital.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1. Get confirmation notification.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2. Receive a call and remainders on upcoming schedule.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40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FEELING ADJECTIVE</a:t>
                      </a:r>
                      <a:endParaRPr sz="11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+ Stressed to go through search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+ Confused with reviews and user feedbacks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+ Got excited that she found the app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+ Curious on how the App will provide her needs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+ Annoyed with popups showing adds on membership.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+ Happy to find the caregiver was successfully added with verification.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+ A</a:t>
                      </a:r>
                      <a:r>
                        <a:rPr lang="en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nnoyed when most of appointment timings were not available.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+ Exicited after confirming an appointment.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+ Eager to receive the call for hospital.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+ Anxious if the doctor would.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841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IMPROVEMENT OPPORTUNITIES</a:t>
                      </a:r>
                      <a:endParaRPr sz="1100" b="1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114300" marR="91425" marT="91425" marB="91425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114300" lvl="0" indent="-114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Create a brand for the App to identify</a:t>
                      </a:r>
                    </a:p>
                    <a:p>
                      <a:pPr marL="114300" lvl="0" indent="-1143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provide users a benefits on member community registration.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Make sign in process easy and seamless with other </a:t>
                      </a:r>
                      <a:r>
                        <a:rPr lang="en-US" sz="800" dirty="0" err="1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healhtcare</a:t>
                      </a: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 pass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- Show the popup only once during login of app.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- Provide only the appointment slots that are available.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- G</a:t>
                      </a:r>
                      <a:r>
                        <a:rPr lang="en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reyout other appointments but make it visible.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- provide e-booklet and free body checkup on visit.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57150" lvl="0" indent="-57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User feedback after call.</a:t>
                      </a:r>
                    </a:p>
                    <a:p>
                      <a:pPr marL="57150" lvl="0" indent="-57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  <a:p>
                      <a:pPr marL="57150" lvl="0" indent="-571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sz="800" dirty="0">
                          <a:latin typeface="Google Sans"/>
                          <a:ea typeface="Google Sans"/>
                          <a:cs typeface="Google Sans"/>
                          <a:sym typeface="Google Sans"/>
                        </a:rPr>
                        <a:t>Remind users for membership and loyalty benefits. </a:t>
                      </a:r>
                      <a:endParaRPr sz="800" dirty="0">
                        <a:latin typeface="Google Sans"/>
                        <a:ea typeface="Google Sans"/>
                        <a:cs typeface="Google Sans"/>
                        <a:sym typeface="Google San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263238"/>
      </a:dk1>
      <a:lt1>
        <a:srgbClr val="FFFFFF"/>
      </a:lt1>
      <a:dk2>
        <a:srgbClr val="919090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300</Words>
  <Application>Microsoft Office PowerPoint</Application>
  <PresentationFormat>On-screen Show (16:9)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Google Sans Medium</vt:lpstr>
      <vt:lpstr>Google Sans</vt:lpstr>
      <vt:lpstr>Simple Light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Amirtha_Rajan PKS</cp:lastModifiedBy>
  <cp:revision>13</cp:revision>
  <dcterms:modified xsi:type="dcterms:W3CDTF">2021-07-15T14:57:39Z</dcterms:modified>
</cp:coreProperties>
</file>