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63" r:id="rId4"/>
    <p:sldId id="267" r:id="rId5"/>
    <p:sldId id="269" r:id="rId6"/>
    <p:sldId id="298" r:id="rId7"/>
    <p:sldId id="299" r:id="rId8"/>
    <p:sldId id="274" r:id="rId9"/>
  </p:sldIdLst>
  <p:sldSz cx="9144000" cy="5143500" type="screen16x9"/>
  <p:notesSz cx="6858000" cy="9144000"/>
  <p:embeddedFontLst>
    <p:embeddedFont>
      <p:font typeface="Cabin Sketch" panose="020B0604020202020204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Patrick Hand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0CE1C2-1FB0-4F22-B2B1-B5CE50ADC3EE}">
  <a:tblStyle styleId="{CB0CE1C2-1FB0-4F22-B2B1-B5CE50ADC3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tha Varshini" userId="e486739131877b6a" providerId="LiveId" clId="{17C4DC36-FE72-4B97-B441-16EEE08700DF}"/>
    <pc:docChg chg="undo custSel addSld delSld modSld delMainMaster">
      <pc:chgData name="Amirtha Varshini" userId="e486739131877b6a" providerId="LiveId" clId="{17C4DC36-FE72-4B97-B441-16EEE08700DF}" dt="2022-01-25T05:24:33.535" v="665" actId="47"/>
      <pc:docMkLst>
        <pc:docMk/>
      </pc:docMkLst>
      <pc:sldChg chg="modSp mod">
        <pc:chgData name="Amirtha Varshini" userId="e486739131877b6a" providerId="LiveId" clId="{17C4DC36-FE72-4B97-B441-16EEE08700DF}" dt="2022-01-25T05:23:01.083" v="664" actId="20577"/>
        <pc:sldMkLst>
          <pc:docMk/>
          <pc:sldMk cId="0" sldId="256"/>
        </pc:sldMkLst>
        <pc:spChg chg="mod">
          <ac:chgData name="Amirtha Varshini" userId="e486739131877b6a" providerId="LiveId" clId="{17C4DC36-FE72-4B97-B441-16EEE08700DF}" dt="2022-01-25T05:23:01.083" v="664" actId="20577"/>
          <ac:spMkLst>
            <pc:docMk/>
            <pc:sldMk cId="0" sldId="256"/>
            <ac:spMk id="932" creationId="{00000000-0000-0000-0000-000000000000}"/>
          </ac:spMkLst>
        </pc:spChg>
      </pc:sldChg>
      <pc:sldChg chg="modSp mod">
        <pc:chgData name="Amirtha Varshini" userId="e486739131877b6a" providerId="LiveId" clId="{17C4DC36-FE72-4B97-B441-16EEE08700DF}" dt="2022-01-25T04:57:36.849" v="222" actId="1076"/>
        <pc:sldMkLst>
          <pc:docMk/>
          <pc:sldMk cId="0" sldId="257"/>
        </pc:sldMkLst>
        <pc:spChg chg="mod">
          <ac:chgData name="Amirtha Varshini" userId="e486739131877b6a" providerId="LiveId" clId="{17C4DC36-FE72-4B97-B441-16EEE08700DF}" dt="2022-01-25T04:56:17.113" v="196" actId="20577"/>
          <ac:spMkLst>
            <pc:docMk/>
            <pc:sldMk cId="0" sldId="257"/>
            <ac:spMk id="1010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4:57:36.849" v="222" actId="1076"/>
          <ac:spMkLst>
            <pc:docMk/>
            <pc:sldMk cId="0" sldId="257"/>
            <ac:spMk id="1011" creationId="{00000000-0000-0000-0000-000000000000}"/>
          </ac:spMkLst>
        </pc:spChg>
      </pc:sldChg>
      <pc:sldChg chg="modSp del mod">
        <pc:chgData name="Amirtha Varshini" userId="e486739131877b6a" providerId="LiveId" clId="{17C4DC36-FE72-4B97-B441-16EEE08700DF}" dt="2022-01-25T05:24:33.535" v="665" actId="47"/>
        <pc:sldMkLst>
          <pc:docMk/>
          <pc:sldMk cId="0" sldId="258"/>
        </pc:sldMkLst>
        <pc:spChg chg="mod">
          <ac:chgData name="Amirtha Varshini" userId="e486739131877b6a" providerId="LiveId" clId="{17C4DC36-FE72-4B97-B441-16EEE08700DF}" dt="2022-01-23T11:14:52.286" v="180" actId="14100"/>
          <ac:spMkLst>
            <pc:docMk/>
            <pc:sldMk cId="0" sldId="258"/>
            <ac:spMk id="1020" creationId="{00000000-0000-0000-0000-000000000000}"/>
          </ac:spMkLst>
        </pc:spChg>
      </pc:sldChg>
      <pc:sldChg chg="del">
        <pc:chgData name="Amirtha Varshini" userId="e486739131877b6a" providerId="LiveId" clId="{17C4DC36-FE72-4B97-B441-16EEE08700DF}" dt="2022-01-25T05:21:10.413" v="660" actId="47"/>
        <pc:sldMkLst>
          <pc:docMk/>
          <pc:sldMk cId="0" sldId="259"/>
        </pc:sldMkLst>
      </pc:sldChg>
      <pc:sldChg chg="del">
        <pc:chgData name="Amirtha Varshini" userId="e486739131877b6a" providerId="LiveId" clId="{17C4DC36-FE72-4B97-B441-16EEE08700DF}" dt="2022-01-25T05:21:11.630" v="661" actId="47"/>
        <pc:sldMkLst>
          <pc:docMk/>
          <pc:sldMk cId="0" sldId="260"/>
        </pc:sldMkLst>
      </pc:sldChg>
      <pc:sldChg chg="del">
        <pc:chgData name="Amirtha Varshini" userId="e486739131877b6a" providerId="LiveId" clId="{17C4DC36-FE72-4B97-B441-16EEE08700DF}" dt="2022-01-25T05:20:52.027" v="659" actId="47"/>
        <pc:sldMkLst>
          <pc:docMk/>
          <pc:sldMk cId="0" sldId="261"/>
        </pc:sldMkLst>
      </pc:sldChg>
      <pc:sldChg chg="del">
        <pc:chgData name="Amirtha Varshini" userId="e486739131877b6a" providerId="LiveId" clId="{17C4DC36-FE72-4B97-B441-16EEE08700DF}" dt="2022-01-25T05:14:33.605" v="532" actId="47"/>
        <pc:sldMkLst>
          <pc:docMk/>
          <pc:sldMk cId="0" sldId="262"/>
        </pc:sldMkLst>
      </pc:sldChg>
      <pc:sldChg chg="addSp delSp modSp mod modNotes">
        <pc:chgData name="Amirtha Varshini" userId="e486739131877b6a" providerId="LiveId" clId="{17C4DC36-FE72-4B97-B441-16EEE08700DF}" dt="2022-01-25T05:15:17.071" v="541" actId="1076"/>
        <pc:sldMkLst>
          <pc:docMk/>
          <pc:sldMk cId="0" sldId="263"/>
        </pc:sldMkLst>
        <pc:spChg chg="add del mod">
          <ac:chgData name="Amirtha Varshini" userId="e486739131877b6a" providerId="LiveId" clId="{17C4DC36-FE72-4B97-B441-16EEE08700DF}" dt="2022-01-25T04:59:26.958" v="253" actId="478"/>
          <ac:spMkLst>
            <pc:docMk/>
            <pc:sldMk cId="0" sldId="263"/>
            <ac:spMk id="3" creationId="{4BF5D1C7-3B31-47F6-8BE4-C11980516018}"/>
          </ac:spMkLst>
        </pc:spChg>
        <pc:spChg chg="add del mod">
          <ac:chgData name="Amirtha Varshini" userId="e486739131877b6a" providerId="LiveId" clId="{17C4DC36-FE72-4B97-B441-16EEE08700DF}" dt="2022-01-25T04:59:22.648" v="251" actId="478"/>
          <ac:spMkLst>
            <pc:docMk/>
            <pc:sldMk cId="0" sldId="263"/>
            <ac:spMk id="5" creationId="{245BF6C6-2D9B-421A-B926-17302A8F03AE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297" creationId="{9CC1E0F9-A904-49EA-98B3-7D55A41A22E1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298" creationId="{92BE14DD-0BB1-48DF-98AE-896E54C3C6FF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299" creationId="{65E91338-CC59-44BF-A101-79A9FC56CD00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0" creationId="{9436623C-B09E-42C6-9C5C-6F471E1FDEE3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1" creationId="{1247DBCE-689C-408C-8090-612CE03CEDB7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2" creationId="{A2803060-C5F6-40CF-B943-A6DCB975ABCF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3" creationId="{8152F96C-2EEF-4425-87B2-8F9682959097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4" creationId="{B7C6EF42-10DF-4AEF-850E-FD85BF60F62C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5" creationId="{E1431C05-AB3D-47EA-B44A-75946110889F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6" creationId="{68E1F761-19FB-4500-B995-BFA5E5DEACA9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7" creationId="{4D250DC9-E6DC-4229-AC88-F8DD7A2ADD33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8" creationId="{DBF755DB-5B72-47D4-98AA-E37C88D8B676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09" creationId="{9D5419B4-F634-4B2A-A30A-9AF1286550F9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0" creationId="{27E38736-2796-456B-895D-9C3451C4C1D8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1" creationId="{0666FD5F-DCA3-4972-85BB-85318BF7F5A2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2" creationId="{B6190663-7921-4786-9EB5-C7387A4B35CC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3" creationId="{34FF0042-4D77-4E1E-83C2-F1C0F6BDB810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4" creationId="{7BCF46DA-0559-4525-B13A-64C1D579E4AF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5" creationId="{476BE3B2-3534-40AC-A40A-D2537A54A8ED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6" creationId="{F9130950-E47C-4289-B85B-59BC180D57C3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7" creationId="{671458A5-77B3-46E8-9B53-6FF19D585731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8" creationId="{7B1F9512-94C1-43D9-8851-112FCF38ACD2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19" creationId="{F02F05E9-A080-4655-B2D3-678542FBE592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20" creationId="{C731E202-4FAD-4AE4-9D5A-C7AACDCD77C3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21" creationId="{9D9BB360-7457-4340-AD25-FD030E0281A9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22" creationId="{20CDB6AC-D842-456D-AF1E-CA7BA679018F}"/>
          </ac:spMkLst>
        </pc:spChg>
        <pc:spChg chg="mod">
          <ac:chgData name="Amirtha Varshini" userId="e486739131877b6a" providerId="LiveId" clId="{17C4DC36-FE72-4B97-B441-16EEE08700DF}" dt="2022-01-23T11:16:02.749" v="181"/>
          <ac:spMkLst>
            <pc:docMk/>
            <pc:sldMk cId="0" sldId="263"/>
            <ac:spMk id="323" creationId="{74940022-E18F-4A87-9C36-0F1138F5B332}"/>
          </ac:spMkLst>
        </pc:spChg>
        <pc:spChg chg="mod">
          <ac:chgData name="Amirtha Varshini" userId="e486739131877b6a" providerId="LiveId" clId="{17C4DC36-FE72-4B97-B441-16EEE08700DF}" dt="2022-01-25T05:15:17.071" v="541" actId="1076"/>
          <ac:spMkLst>
            <pc:docMk/>
            <pc:sldMk cId="0" sldId="263"/>
            <ac:spMk id="1382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4:59:06.600" v="242" actId="20577"/>
          <ac:spMkLst>
            <pc:docMk/>
            <pc:sldMk cId="0" sldId="263"/>
            <ac:spMk id="1383" creationId="{00000000-0000-0000-0000-000000000000}"/>
          </ac:spMkLst>
        </pc:spChg>
        <pc:spChg chg="del mod">
          <ac:chgData name="Amirtha Varshini" userId="e486739131877b6a" providerId="LiveId" clId="{17C4DC36-FE72-4B97-B441-16EEE08700DF}" dt="2022-01-25T04:59:13.310" v="245" actId="478"/>
          <ac:spMkLst>
            <pc:docMk/>
            <pc:sldMk cId="0" sldId="263"/>
            <ac:spMk id="1384" creationId="{00000000-0000-0000-0000-000000000000}"/>
          </ac:spMkLst>
        </pc:spChg>
        <pc:spChg chg="del mod">
          <ac:chgData name="Amirtha Varshini" userId="e486739131877b6a" providerId="LiveId" clId="{17C4DC36-FE72-4B97-B441-16EEE08700DF}" dt="2022-01-25T04:59:19.794" v="249" actId="478"/>
          <ac:spMkLst>
            <pc:docMk/>
            <pc:sldMk cId="0" sldId="263"/>
            <ac:spMk id="1385" creationId="{00000000-0000-0000-0000-000000000000}"/>
          </ac:spMkLst>
        </pc:spChg>
        <pc:spChg chg="del mod">
          <ac:chgData name="Amirtha Varshini" userId="e486739131877b6a" providerId="LiveId" clId="{17C4DC36-FE72-4B97-B441-16EEE08700DF}" dt="2022-01-25T04:59:16.812" v="247" actId="478"/>
          <ac:spMkLst>
            <pc:docMk/>
            <pc:sldMk cId="0" sldId="263"/>
            <ac:spMk id="1386" creationId="{00000000-0000-0000-0000-000000000000}"/>
          </ac:spMkLst>
        </pc:spChg>
        <pc:grpChg chg="add del mod">
          <ac:chgData name="Amirtha Varshini" userId="e486739131877b6a" providerId="LiveId" clId="{17C4DC36-FE72-4B97-B441-16EEE08700DF}" dt="2022-01-25T04:58:20.093" v="224" actId="478"/>
          <ac:grpSpMkLst>
            <pc:docMk/>
            <pc:sldMk cId="0" sldId="263"/>
            <ac:grpSpMk id="296" creationId="{D5AD62B1-CA0D-46AA-AC7B-7989D1492D2C}"/>
          </ac:grpSpMkLst>
        </pc:grpChg>
        <pc:grpChg chg="del">
          <ac:chgData name="Amirtha Varshini" userId="e486739131877b6a" providerId="LiveId" clId="{17C4DC36-FE72-4B97-B441-16EEE08700DF}" dt="2022-01-25T04:58:18.434" v="223" actId="478"/>
          <ac:grpSpMkLst>
            <pc:docMk/>
            <pc:sldMk cId="0" sldId="263"/>
            <ac:grpSpMk id="1619" creationId="{00000000-0000-0000-0000-000000000000}"/>
          </ac:grpSpMkLst>
        </pc:grpChg>
        <pc:grpChg chg="del">
          <ac:chgData name="Amirtha Varshini" userId="e486739131877b6a" providerId="LiveId" clId="{17C4DC36-FE72-4B97-B441-16EEE08700DF}" dt="2022-01-25T04:58:21.997" v="225" actId="478"/>
          <ac:grpSpMkLst>
            <pc:docMk/>
            <pc:sldMk cId="0" sldId="263"/>
            <ac:grpSpMk id="1648" creationId="{00000000-0000-0000-0000-000000000000}"/>
          </ac:grpSpMkLst>
        </pc:grpChg>
      </pc:sldChg>
      <pc:sldChg chg="del">
        <pc:chgData name="Amirtha Varshini" userId="e486739131877b6a" providerId="LiveId" clId="{17C4DC36-FE72-4B97-B441-16EEE08700DF}" dt="2022-01-25T05:14:31.491" v="531" actId="47"/>
        <pc:sldMkLst>
          <pc:docMk/>
          <pc:sldMk cId="0" sldId="264"/>
        </pc:sldMkLst>
      </pc:sldChg>
      <pc:sldChg chg="del">
        <pc:chgData name="Amirtha Varshini" userId="e486739131877b6a" providerId="LiveId" clId="{17C4DC36-FE72-4B97-B441-16EEE08700DF}" dt="2022-01-25T05:14:29.515" v="530" actId="47"/>
        <pc:sldMkLst>
          <pc:docMk/>
          <pc:sldMk cId="0" sldId="265"/>
        </pc:sldMkLst>
      </pc:sldChg>
      <pc:sldChg chg="del">
        <pc:chgData name="Amirtha Varshini" userId="e486739131877b6a" providerId="LiveId" clId="{17C4DC36-FE72-4B97-B441-16EEE08700DF}" dt="2022-01-25T05:14:27.486" v="529" actId="47"/>
        <pc:sldMkLst>
          <pc:docMk/>
          <pc:sldMk cId="0" sldId="266"/>
        </pc:sldMkLst>
      </pc:sldChg>
      <pc:sldChg chg="delSp modSp mod">
        <pc:chgData name="Amirtha Varshini" userId="e486739131877b6a" providerId="LiveId" clId="{17C4DC36-FE72-4B97-B441-16EEE08700DF}" dt="2022-01-25T05:11:03.457" v="473" actId="12"/>
        <pc:sldMkLst>
          <pc:docMk/>
          <pc:sldMk cId="0" sldId="267"/>
        </pc:sldMkLst>
        <pc:spChg chg="mod">
          <ac:chgData name="Amirtha Varshini" userId="e486739131877b6a" providerId="LiveId" clId="{17C4DC36-FE72-4B97-B441-16EEE08700DF}" dt="2022-01-25T05:11:03.457" v="473" actId="12"/>
          <ac:spMkLst>
            <pc:docMk/>
            <pc:sldMk cId="0" sldId="267"/>
            <ac:spMk id="1931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5:10:17.724" v="413" actId="20577"/>
          <ac:spMkLst>
            <pc:docMk/>
            <pc:sldMk cId="0" sldId="267"/>
            <ac:spMk id="1932" creationId="{00000000-0000-0000-0000-000000000000}"/>
          </ac:spMkLst>
        </pc:spChg>
        <pc:grpChg chg="del mod">
          <ac:chgData name="Amirtha Varshini" userId="e486739131877b6a" providerId="LiveId" clId="{17C4DC36-FE72-4B97-B441-16EEE08700DF}" dt="2022-01-25T05:04:14.100" v="329" actId="478"/>
          <ac:grpSpMkLst>
            <pc:docMk/>
            <pc:sldMk cId="0" sldId="267"/>
            <ac:grpSpMk id="1933" creationId="{00000000-0000-0000-0000-000000000000}"/>
          </ac:grpSpMkLst>
        </pc:grpChg>
        <pc:grpChg chg="del">
          <ac:chgData name="Amirtha Varshini" userId="e486739131877b6a" providerId="LiveId" clId="{17C4DC36-FE72-4B97-B441-16EEE08700DF}" dt="2022-01-25T05:04:12.561" v="327" actId="478"/>
          <ac:grpSpMkLst>
            <pc:docMk/>
            <pc:sldMk cId="0" sldId="267"/>
            <ac:grpSpMk id="1945" creationId="{00000000-0000-0000-0000-000000000000}"/>
          </ac:grpSpMkLst>
        </pc:grpChg>
        <pc:grpChg chg="del">
          <ac:chgData name="Amirtha Varshini" userId="e486739131877b6a" providerId="LiveId" clId="{17C4DC36-FE72-4B97-B441-16EEE08700DF}" dt="2022-01-25T05:04:10.482" v="326" actId="478"/>
          <ac:grpSpMkLst>
            <pc:docMk/>
            <pc:sldMk cId="0" sldId="267"/>
            <ac:grpSpMk id="1957" creationId="{00000000-0000-0000-0000-000000000000}"/>
          </ac:grpSpMkLst>
        </pc:grpChg>
      </pc:sldChg>
      <pc:sldChg chg="del">
        <pc:chgData name="Amirtha Varshini" userId="e486739131877b6a" providerId="LiveId" clId="{17C4DC36-FE72-4B97-B441-16EEE08700DF}" dt="2022-01-25T05:14:24.863" v="528" actId="2696"/>
        <pc:sldMkLst>
          <pc:docMk/>
          <pc:sldMk cId="0" sldId="268"/>
        </pc:sldMkLst>
      </pc:sldChg>
      <pc:sldChg chg="delSp modSp mod">
        <pc:chgData name="Amirtha Varshini" userId="e486739131877b6a" providerId="LiveId" clId="{17C4DC36-FE72-4B97-B441-16EEE08700DF}" dt="2022-01-25T05:14:05.413" v="527" actId="14100"/>
        <pc:sldMkLst>
          <pc:docMk/>
          <pc:sldMk cId="0" sldId="269"/>
        </pc:sldMkLst>
        <pc:spChg chg="mod">
          <ac:chgData name="Amirtha Varshini" userId="e486739131877b6a" providerId="LiveId" clId="{17C4DC36-FE72-4B97-B441-16EEE08700DF}" dt="2022-01-25T05:11:31.221" v="512" actId="20577"/>
          <ac:spMkLst>
            <pc:docMk/>
            <pc:sldMk cId="0" sldId="269"/>
            <ac:spMk id="2108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12:08.472" v="517" actId="478"/>
          <ac:spMkLst>
            <pc:docMk/>
            <pc:sldMk cId="0" sldId="269"/>
            <ac:spMk id="2109" creationId="{00000000-0000-0000-0000-000000000000}"/>
          </ac:spMkLst>
        </pc:spChg>
        <pc:spChg chg="del mod">
          <ac:chgData name="Amirtha Varshini" userId="e486739131877b6a" providerId="LiveId" clId="{17C4DC36-FE72-4B97-B441-16EEE08700DF}" dt="2022-01-25T05:12:13.309" v="520" actId="478"/>
          <ac:spMkLst>
            <pc:docMk/>
            <pc:sldMk cId="0" sldId="269"/>
            <ac:spMk id="2110" creationId="{00000000-0000-0000-0000-000000000000}"/>
          </ac:spMkLst>
        </pc:spChg>
        <pc:spChg chg="del mod">
          <ac:chgData name="Amirtha Varshini" userId="e486739131877b6a" providerId="LiveId" clId="{17C4DC36-FE72-4B97-B441-16EEE08700DF}" dt="2022-01-25T05:11:20.161" v="478" actId="478"/>
          <ac:spMkLst>
            <pc:docMk/>
            <pc:sldMk cId="0" sldId="269"/>
            <ac:spMk id="2130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5:11:56.106" v="515" actId="20577"/>
          <ac:spMkLst>
            <pc:docMk/>
            <pc:sldMk cId="0" sldId="269"/>
            <ac:spMk id="2131" creationId="{00000000-0000-0000-0000-000000000000}"/>
          </ac:spMkLst>
        </pc:spChg>
        <pc:spChg chg="del mod">
          <ac:chgData name="Amirtha Varshini" userId="e486739131877b6a" providerId="LiveId" clId="{17C4DC36-FE72-4B97-B441-16EEE08700DF}" dt="2022-01-25T05:12:17.220" v="522" actId="478"/>
          <ac:spMkLst>
            <pc:docMk/>
            <pc:sldMk cId="0" sldId="269"/>
            <ac:spMk id="2132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5:11:53.517" v="514" actId="20577"/>
          <ac:spMkLst>
            <pc:docMk/>
            <pc:sldMk cId="0" sldId="269"/>
            <ac:spMk id="2133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5:14:05.413" v="527" actId="14100"/>
          <ac:spMkLst>
            <pc:docMk/>
            <pc:sldMk cId="0" sldId="269"/>
            <ac:spMk id="2134" creationId="{00000000-0000-0000-0000-000000000000}"/>
          </ac:spMkLst>
        </pc:spChg>
        <pc:grpChg chg="del">
          <ac:chgData name="Amirtha Varshini" userId="e486739131877b6a" providerId="LiveId" clId="{17C4DC36-FE72-4B97-B441-16EEE08700DF}" dt="2022-01-25T05:12:02.598" v="516" actId="478"/>
          <ac:grpSpMkLst>
            <pc:docMk/>
            <pc:sldMk cId="0" sldId="269"/>
            <ac:grpSpMk id="2111" creationId="{00000000-0000-0000-0000-000000000000}"/>
          </ac:grpSpMkLst>
        </pc:grpChg>
        <pc:grpChg chg="del">
          <ac:chgData name="Amirtha Varshini" userId="e486739131877b6a" providerId="LiveId" clId="{17C4DC36-FE72-4B97-B441-16EEE08700DF}" dt="2022-01-25T05:12:02.598" v="516" actId="478"/>
          <ac:grpSpMkLst>
            <pc:docMk/>
            <pc:sldMk cId="0" sldId="269"/>
            <ac:grpSpMk id="2117" creationId="{00000000-0000-0000-0000-000000000000}"/>
          </ac:grpSpMkLst>
        </pc:grpChg>
        <pc:grpChg chg="del">
          <ac:chgData name="Amirtha Varshini" userId="e486739131877b6a" providerId="LiveId" clId="{17C4DC36-FE72-4B97-B441-16EEE08700DF}" dt="2022-01-25T05:11:51.027" v="513" actId="478"/>
          <ac:grpSpMkLst>
            <pc:docMk/>
            <pc:sldMk cId="0" sldId="269"/>
            <ac:grpSpMk id="2124" creationId="{00000000-0000-0000-0000-000000000000}"/>
          </ac:grpSpMkLst>
        </pc:grpChg>
        <pc:picChg chg="del">
          <ac:chgData name="Amirtha Varshini" userId="e486739131877b6a" providerId="LiveId" clId="{17C4DC36-FE72-4B97-B441-16EEE08700DF}" dt="2022-01-25T05:11:13.504" v="474" actId="478"/>
          <ac:picMkLst>
            <pc:docMk/>
            <pc:sldMk cId="0" sldId="269"/>
            <ac:picMk id="2107" creationId="{00000000-0000-0000-0000-000000000000}"/>
          </ac:picMkLst>
        </pc:picChg>
      </pc:sldChg>
      <pc:sldChg chg="del">
        <pc:chgData name="Amirtha Varshini" userId="e486739131877b6a" providerId="LiveId" clId="{17C4DC36-FE72-4B97-B441-16EEE08700DF}" dt="2022-01-25T05:20:47.604" v="658" actId="47"/>
        <pc:sldMkLst>
          <pc:docMk/>
          <pc:sldMk cId="0" sldId="270"/>
        </pc:sldMkLst>
      </pc:sldChg>
      <pc:sldChg chg="del">
        <pc:chgData name="Amirtha Varshini" userId="e486739131877b6a" providerId="LiveId" clId="{17C4DC36-FE72-4B97-B441-16EEE08700DF}" dt="2022-01-25T05:20:45.238" v="657" actId="47"/>
        <pc:sldMkLst>
          <pc:docMk/>
          <pc:sldMk cId="0" sldId="271"/>
        </pc:sldMkLst>
      </pc:sldChg>
      <pc:sldChg chg="del">
        <pc:chgData name="Amirtha Varshini" userId="e486739131877b6a" providerId="LiveId" clId="{17C4DC36-FE72-4B97-B441-16EEE08700DF}" dt="2022-01-25T05:20:43.364" v="656" actId="47"/>
        <pc:sldMkLst>
          <pc:docMk/>
          <pc:sldMk cId="0" sldId="272"/>
        </pc:sldMkLst>
      </pc:sldChg>
      <pc:sldChg chg="del">
        <pc:chgData name="Amirtha Varshini" userId="e486739131877b6a" providerId="LiveId" clId="{17C4DC36-FE72-4B97-B441-16EEE08700DF}" dt="2022-01-25T05:20:42.173" v="655" actId="47"/>
        <pc:sldMkLst>
          <pc:docMk/>
          <pc:sldMk cId="0" sldId="273"/>
        </pc:sldMkLst>
      </pc:sldChg>
      <pc:sldChg chg="addSp delSp modSp mod">
        <pc:chgData name="Amirtha Varshini" userId="e486739131877b6a" providerId="LiveId" clId="{17C4DC36-FE72-4B97-B441-16EEE08700DF}" dt="2022-01-25T05:20:39.043" v="654" actId="403"/>
        <pc:sldMkLst>
          <pc:docMk/>
          <pc:sldMk cId="0" sldId="274"/>
        </pc:sldMkLst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3" creationId="{FF698EBC-62CD-47F5-AFDA-2FDD3C2CD14F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5" creationId="{8ADD3975-04EB-4078-9878-3463A28DE92E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7" creationId="{BCD787B1-B1FF-455B-BA6D-4DF49A311F2E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9" creationId="{61CF3A51-AD3D-46B3-880D-0072805B10FF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11" creationId="{7F12F8E4-839A-481E-BE40-2B0BA8B5E481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13" creationId="{958EC006-54D5-45DC-9E7F-AE4F155C0220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15" creationId="{132B12E1-1EB3-4773-BE8E-ED51F3FEEE83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17" creationId="{84338999-7AF8-4C78-9F72-4A57D55F6FCF}"/>
          </ac:spMkLst>
        </pc:spChg>
        <pc:spChg chg="add del mod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19" creationId="{9D7D2D17-6521-4963-8C97-C3D16D66CB28}"/>
          </ac:spMkLst>
        </pc:spChg>
        <pc:spChg chg="add del mod">
          <ac:chgData name="Amirtha Varshini" userId="e486739131877b6a" providerId="LiveId" clId="{17C4DC36-FE72-4B97-B441-16EEE08700DF}" dt="2022-01-25T05:20:23.973" v="633" actId="478"/>
          <ac:spMkLst>
            <pc:docMk/>
            <pc:sldMk cId="0" sldId="274"/>
            <ac:spMk id="21" creationId="{7700DA51-6F80-4B21-98BB-56A9F0A250A8}"/>
          </ac:spMkLst>
        </pc:spChg>
        <pc:spChg chg="add del mod">
          <ac:chgData name="Amirtha Varshini" userId="e486739131877b6a" providerId="LiveId" clId="{17C4DC36-FE72-4B97-B441-16EEE08700DF}" dt="2022-01-25T05:20:23.973" v="633" actId="478"/>
          <ac:spMkLst>
            <pc:docMk/>
            <pc:sldMk cId="0" sldId="274"/>
            <ac:spMk id="23" creationId="{01911AF4-3E23-489F-BFA7-AF3B3FCA9696}"/>
          </ac:spMkLst>
        </pc:spChg>
        <pc:spChg chg="add del mod">
          <ac:chgData name="Amirtha Varshini" userId="e486739131877b6a" providerId="LiveId" clId="{17C4DC36-FE72-4B97-B441-16EEE08700DF}" dt="2022-01-25T05:20:23.973" v="633" actId="478"/>
          <ac:spMkLst>
            <pc:docMk/>
            <pc:sldMk cId="0" sldId="274"/>
            <ac:spMk id="25" creationId="{554D7E74-2FEC-4D37-8632-B402AF2C52F3}"/>
          </ac:spMkLst>
        </pc:spChg>
        <pc:spChg chg="mod">
          <ac:chgData name="Amirtha Varshini" userId="e486739131877b6a" providerId="LiveId" clId="{17C4DC36-FE72-4B97-B441-16EEE08700DF}" dt="2022-01-25T05:20:39.043" v="654" actId="403"/>
          <ac:spMkLst>
            <pc:docMk/>
            <pc:sldMk cId="0" sldId="274"/>
            <ac:spMk id="2595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596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597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598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2599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600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601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602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2603" creationId="{00000000-0000-0000-0000-000000000000}"/>
          </ac:spMkLst>
        </pc:spChg>
        <pc:spChg chg="del mod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604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605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3.438" v="630" actId="478"/>
          <ac:spMkLst>
            <pc:docMk/>
            <pc:sldMk cId="0" sldId="274"/>
            <ac:spMk id="2606" creationId="{00000000-0000-0000-0000-000000000000}"/>
          </ac:spMkLst>
        </pc:spChg>
        <pc:spChg chg="del">
          <ac:chgData name="Amirtha Varshini" userId="e486739131877b6a" providerId="LiveId" clId="{17C4DC36-FE72-4B97-B441-16EEE08700DF}" dt="2022-01-25T05:20:19.065" v="631" actId="478"/>
          <ac:spMkLst>
            <pc:docMk/>
            <pc:sldMk cId="0" sldId="274"/>
            <ac:spMk id="2607" creationId="{00000000-0000-0000-0000-000000000000}"/>
          </ac:spMkLst>
        </pc:spChg>
      </pc:sldChg>
      <pc:sldChg chg="del">
        <pc:chgData name="Amirtha Varshini" userId="e486739131877b6a" providerId="LiveId" clId="{17C4DC36-FE72-4B97-B441-16EEE08700DF}" dt="2022-01-25T05:20:01.462" v="628" actId="47"/>
        <pc:sldMkLst>
          <pc:docMk/>
          <pc:sldMk cId="0" sldId="275"/>
        </pc:sldMkLst>
      </pc:sldChg>
      <pc:sldChg chg="del">
        <pc:chgData name="Amirtha Varshini" userId="e486739131877b6a" providerId="LiveId" clId="{17C4DC36-FE72-4B97-B441-16EEE08700DF}" dt="2022-01-25T05:20:00.355" v="627" actId="47"/>
        <pc:sldMkLst>
          <pc:docMk/>
          <pc:sldMk cId="0" sldId="276"/>
        </pc:sldMkLst>
      </pc:sldChg>
      <pc:sldChg chg="del">
        <pc:chgData name="Amirtha Varshini" userId="e486739131877b6a" providerId="LiveId" clId="{17C4DC36-FE72-4B97-B441-16EEE08700DF}" dt="2022-01-25T05:19:58.387" v="626" actId="47"/>
        <pc:sldMkLst>
          <pc:docMk/>
          <pc:sldMk cId="0" sldId="277"/>
        </pc:sldMkLst>
      </pc:sldChg>
      <pc:sldChg chg="del">
        <pc:chgData name="Amirtha Varshini" userId="e486739131877b6a" providerId="LiveId" clId="{17C4DC36-FE72-4B97-B441-16EEE08700DF}" dt="2022-01-25T05:19:57.545" v="625" actId="47"/>
        <pc:sldMkLst>
          <pc:docMk/>
          <pc:sldMk cId="0" sldId="278"/>
        </pc:sldMkLst>
      </pc:sldChg>
      <pc:sldChg chg="del">
        <pc:chgData name="Amirtha Varshini" userId="e486739131877b6a" providerId="LiveId" clId="{17C4DC36-FE72-4B97-B441-16EEE08700DF}" dt="2022-01-25T05:19:46.020" v="624" actId="47"/>
        <pc:sldMkLst>
          <pc:docMk/>
          <pc:sldMk cId="0" sldId="279"/>
        </pc:sldMkLst>
      </pc:sldChg>
      <pc:sldChg chg="del">
        <pc:chgData name="Amirtha Varshini" userId="e486739131877b6a" providerId="LiveId" clId="{17C4DC36-FE72-4B97-B441-16EEE08700DF}" dt="2022-01-25T05:19:45.117" v="623" actId="47"/>
        <pc:sldMkLst>
          <pc:docMk/>
          <pc:sldMk cId="0" sldId="280"/>
        </pc:sldMkLst>
      </pc:sldChg>
      <pc:sldChg chg="del">
        <pc:chgData name="Amirtha Varshini" userId="e486739131877b6a" providerId="LiveId" clId="{17C4DC36-FE72-4B97-B441-16EEE08700DF}" dt="2022-01-25T05:19:43.464" v="622" actId="47"/>
        <pc:sldMkLst>
          <pc:docMk/>
          <pc:sldMk cId="0" sldId="281"/>
        </pc:sldMkLst>
      </pc:sldChg>
      <pc:sldChg chg="del">
        <pc:chgData name="Amirtha Varshini" userId="e486739131877b6a" providerId="LiveId" clId="{17C4DC36-FE72-4B97-B441-16EEE08700DF}" dt="2022-01-25T05:19:43.063" v="621" actId="47"/>
        <pc:sldMkLst>
          <pc:docMk/>
          <pc:sldMk cId="0" sldId="282"/>
        </pc:sldMkLst>
      </pc:sldChg>
      <pc:sldChg chg="del">
        <pc:chgData name="Amirtha Varshini" userId="e486739131877b6a" providerId="LiveId" clId="{17C4DC36-FE72-4B97-B441-16EEE08700DF}" dt="2022-01-25T05:19:42.632" v="620" actId="47"/>
        <pc:sldMkLst>
          <pc:docMk/>
          <pc:sldMk cId="0" sldId="283"/>
        </pc:sldMkLst>
      </pc:sldChg>
      <pc:sldChg chg="del">
        <pc:chgData name="Amirtha Varshini" userId="e486739131877b6a" providerId="LiveId" clId="{17C4DC36-FE72-4B97-B441-16EEE08700DF}" dt="2022-01-25T05:19:42.541" v="619" actId="47"/>
        <pc:sldMkLst>
          <pc:docMk/>
          <pc:sldMk cId="0" sldId="284"/>
        </pc:sldMkLst>
      </pc:sldChg>
      <pc:sldChg chg="del">
        <pc:chgData name="Amirtha Varshini" userId="e486739131877b6a" providerId="LiveId" clId="{17C4DC36-FE72-4B97-B441-16EEE08700DF}" dt="2022-01-25T05:19:42.514" v="618" actId="47"/>
        <pc:sldMkLst>
          <pc:docMk/>
          <pc:sldMk cId="0" sldId="285"/>
        </pc:sldMkLst>
      </pc:sldChg>
      <pc:sldChg chg="del">
        <pc:chgData name="Amirtha Varshini" userId="e486739131877b6a" providerId="LiveId" clId="{17C4DC36-FE72-4B97-B441-16EEE08700DF}" dt="2022-01-25T05:19:42.317" v="617" actId="47"/>
        <pc:sldMkLst>
          <pc:docMk/>
          <pc:sldMk cId="0" sldId="286"/>
        </pc:sldMkLst>
      </pc:sldChg>
      <pc:sldChg chg="del">
        <pc:chgData name="Amirtha Varshini" userId="e486739131877b6a" providerId="LiveId" clId="{17C4DC36-FE72-4B97-B441-16EEE08700DF}" dt="2022-01-25T05:19:42.062" v="616" actId="47"/>
        <pc:sldMkLst>
          <pc:docMk/>
          <pc:sldMk cId="0" sldId="287"/>
        </pc:sldMkLst>
      </pc:sldChg>
      <pc:sldChg chg="del">
        <pc:chgData name="Amirtha Varshini" userId="e486739131877b6a" providerId="LiveId" clId="{17C4DC36-FE72-4B97-B441-16EEE08700DF}" dt="2022-01-25T05:19:41.971" v="615" actId="47"/>
        <pc:sldMkLst>
          <pc:docMk/>
          <pc:sldMk cId="0" sldId="288"/>
        </pc:sldMkLst>
      </pc:sldChg>
      <pc:sldChg chg="del">
        <pc:chgData name="Amirtha Varshini" userId="e486739131877b6a" providerId="LiveId" clId="{17C4DC36-FE72-4B97-B441-16EEE08700DF}" dt="2022-01-25T05:19:41.831" v="614" actId="47"/>
        <pc:sldMkLst>
          <pc:docMk/>
          <pc:sldMk cId="0" sldId="289"/>
        </pc:sldMkLst>
      </pc:sldChg>
      <pc:sldChg chg="del">
        <pc:chgData name="Amirtha Varshini" userId="e486739131877b6a" providerId="LiveId" clId="{17C4DC36-FE72-4B97-B441-16EEE08700DF}" dt="2022-01-25T05:19:41.786" v="613" actId="47"/>
        <pc:sldMkLst>
          <pc:docMk/>
          <pc:sldMk cId="0" sldId="290"/>
        </pc:sldMkLst>
      </pc:sldChg>
      <pc:sldChg chg="del">
        <pc:chgData name="Amirtha Varshini" userId="e486739131877b6a" providerId="LiveId" clId="{17C4DC36-FE72-4B97-B441-16EEE08700DF}" dt="2022-01-25T05:19:41.716" v="612" actId="47"/>
        <pc:sldMkLst>
          <pc:docMk/>
          <pc:sldMk cId="0" sldId="291"/>
        </pc:sldMkLst>
      </pc:sldChg>
      <pc:sldChg chg="del">
        <pc:chgData name="Amirtha Varshini" userId="e486739131877b6a" providerId="LiveId" clId="{17C4DC36-FE72-4B97-B441-16EEE08700DF}" dt="2022-01-25T05:19:41.609" v="611" actId="47"/>
        <pc:sldMkLst>
          <pc:docMk/>
          <pc:sldMk cId="0" sldId="292"/>
        </pc:sldMkLst>
      </pc:sldChg>
      <pc:sldChg chg="del">
        <pc:chgData name="Amirtha Varshini" userId="e486739131877b6a" providerId="LiveId" clId="{17C4DC36-FE72-4B97-B441-16EEE08700DF}" dt="2022-01-25T05:19:41.403" v="610" actId="47"/>
        <pc:sldMkLst>
          <pc:docMk/>
          <pc:sldMk cId="0" sldId="293"/>
        </pc:sldMkLst>
      </pc:sldChg>
      <pc:sldChg chg="del">
        <pc:chgData name="Amirtha Varshini" userId="e486739131877b6a" providerId="LiveId" clId="{17C4DC36-FE72-4B97-B441-16EEE08700DF}" dt="2022-01-25T05:19:41.142" v="609" actId="47"/>
        <pc:sldMkLst>
          <pc:docMk/>
          <pc:sldMk cId="0" sldId="294"/>
        </pc:sldMkLst>
      </pc:sldChg>
      <pc:sldChg chg="del">
        <pc:chgData name="Amirtha Varshini" userId="e486739131877b6a" providerId="LiveId" clId="{17C4DC36-FE72-4B97-B441-16EEE08700DF}" dt="2022-01-25T05:19:40.866" v="608" actId="47"/>
        <pc:sldMkLst>
          <pc:docMk/>
          <pc:sldMk cId="0" sldId="295"/>
        </pc:sldMkLst>
      </pc:sldChg>
      <pc:sldChg chg="del">
        <pc:chgData name="Amirtha Varshini" userId="e486739131877b6a" providerId="LiveId" clId="{17C4DC36-FE72-4B97-B441-16EEE08700DF}" dt="2022-01-25T05:19:40.660" v="607" actId="47"/>
        <pc:sldMkLst>
          <pc:docMk/>
          <pc:sldMk cId="0" sldId="296"/>
        </pc:sldMkLst>
      </pc:sldChg>
      <pc:sldChg chg="del">
        <pc:chgData name="Amirtha Varshini" userId="e486739131877b6a" providerId="LiveId" clId="{17C4DC36-FE72-4B97-B441-16EEE08700DF}" dt="2022-01-25T05:19:40.285" v="606" actId="47"/>
        <pc:sldMkLst>
          <pc:docMk/>
          <pc:sldMk cId="0" sldId="297"/>
        </pc:sldMkLst>
      </pc:sldChg>
      <pc:sldChg chg="modSp add del mod">
        <pc:chgData name="Amirtha Varshini" userId="e486739131877b6a" providerId="LiveId" clId="{17C4DC36-FE72-4B97-B441-16EEE08700DF}" dt="2022-01-25T05:18:56.755" v="579" actId="2696"/>
        <pc:sldMkLst>
          <pc:docMk/>
          <pc:sldMk cId="2065766660" sldId="298"/>
        </pc:sldMkLst>
        <pc:spChg chg="mod">
          <ac:chgData name="Amirtha Varshini" userId="e486739131877b6a" providerId="LiveId" clId="{17C4DC36-FE72-4B97-B441-16EEE08700DF}" dt="2022-01-25T05:17:59.214" v="575" actId="20577"/>
          <ac:spMkLst>
            <pc:docMk/>
            <pc:sldMk cId="2065766660" sldId="298"/>
            <ac:spMk id="2108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5:18:07.221" v="577" actId="1076"/>
          <ac:spMkLst>
            <pc:docMk/>
            <pc:sldMk cId="2065766660" sldId="298"/>
            <ac:spMk id="2134" creationId="{00000000-0000-0000-0000-000000000000}"/>
          </ac:spMkLst>
        </pc:spChg>
      </pc:sldChg>
      <pc:sldChg chg="modSp add mod">
        <pc:chgData name="Amirtha Varshini" userId="e486739131877b6a" providerId="LiveId" clId="{17C4DC36-FE72-4B97-B441-16EEE08700DF}" dt="2022-01-25T05:19:27.645" v="605" actId="1076"/>
        <pc:sldMkLst>
          <pc:docMk/>
          <pc:sldMk cId="409066479" sldId="299"/>
        </pc:sldMkLst>
        <pc:spChg chg="mod">
          <ac:chgData name="Amirtha Varshini" userId="e486739131877b6a" providerId="LiveId" clId="{17C4DC36-FE72-4B97-B441-16EEE08700DF}" dt="2022-01-25T05:19:27.645" v="605" actId="1076"/>
          <ac:spMkLst>
            <pc:docMk/>
            <pc:sldMk cId="409066479" sldId="299"/>
            <ac:spMk id="2108" creationId="{00000000-0000-0000-0000-000000000000}"/>
          </ac:spMkLst>
        </pc:spChg>
        <pc:spChg chg="mod">
          <ac:chgData name="Amirtha Varshini" userId="e486739131877b6a" providerId="LiveId" clId="{17C4DC36-FE72-4B97-B441-16EEE08700DF}" dt="2022-01-25T05:19:23.502" v="604" actId="1076"/>
          <ac:spMkLst>
            <pc:docMk/>
            <pc:sldMk cId="409066479" sldId="299"/>
            <ac:spMk id="2134" creationId="{00000000-0000-0000-0000-000000000000}"/>
          </ac:spMkLst>
        </pc:spChg>
      </pc:sldChg>
      <pc:sldMasterChg chg="delSldLayout">
        <pc:chgData name="Amirtha Varshini" userId="e486739131877b6a" providerId="LiveId" clId="{17C4DC36-FE72-4B97-B441-16EEE08700DF}" dt="2022-01-25T05:24:33.535" v="665" actId="47"/>
        <pc:sldMasterMkLst>
          <pc:docMk/>
          <pc:sldMasterMk cId="0" sldId="2147483700"/>
        </pc:sldMasterMkLst>
        <pc:sldLayoutChg chg="del">
          <pc:chgData name="Amirtha Varshini" userId="e486739131877b6a" providerId="LiveId" clId="{17C4DC36-FE72-4B97-B441-16EEE08700DF}" dt="2022-01-25T05:20:52.027" v="659" actId="47"/>
          <pc:sldLayoutMkLst>
            <pc:docMk/>
            <pc:sldMasterMk cId="0" sldId="2147483700"/>
            <pc:sldLayoutMk cId="0" sldId="2147483649"/>
          </pc:sldLayoutMkLst>
        </pc:sldLayoutChg>
        <pc:sldLayoutChg chg="del">
          <pc:chgData name="Amirtha Varshini" userId="e486739131877b6a" providerId="LiveId" clId="{17C4DC36-FE72-4B97-B441-16EEE08700DF}" dt="2022-01-25T05:19:45.117" v="623" actId="47"/>
          <pc:sldLayoutMkLst>
            <pc:docMk/>
            <pc:sldMasterMk cId="0" sldId="2147483700"/>
            <pc:sldLayoutMk cId="0" sldId="2147483652"/>
          </pc:sldLayoutMkLst>
        </pc:sldLayoutChg>
        <pc:sldLayoutChg chg="del">
          <pc:chgData name="Amirtha Varshini" userId="e486739131877b6a" providerId="LiveId" clId="{17C4DC36-FE72-4B97-B441-16EEE08700DF}" dt="2022-01-25T05:19:58.387" v="626" actId="47"/>
          <pc:sldLayoutMkLst>
            <pc:docMk/>
            <pc:sldMasterMk cId="0" sldId="2147483700"/>
            <pc:sldLayoutMk cId="0" sldId="2147483653"/>
          </pc:sldLayoutMkLst>
        </pc:sldLayoutChg>
        <pc:sldLayoutChg chg="del">
          <pc:chgData name="Amirtha Varshini" userId="e486739131877b6a" providerId="LiveId" clId="{17C4DC36-FE72-4B97-B441-16EEE08700DF}" dt="2022-01-25T05:20:43.364" v="656" actId="47"/>
          <pc:sldLayoutMkLst>
            <pc:docMk/>
            <pc:sldMasterMk cId="0" sldId="2147483700"/>
            <pc:sldLayoutMk cId="0" sldId="2147483655"/>
          </pc:sldLayoutMkLst>
        </pc:sldLayoutChg>
        <pc:sldLayoutChg chg="del">
          <pc:chgData name="Amirtha Varshini" userId="e486739131877b6a" providerId="LiveId" clId="{17C4DC36-FE72-4B97-B441-16EEE08700DF}" dt="2022-01-25T05:14:31.491" v="531" actId="47"/>
          <pc:sldLayoutMkLst>
            <pc:docMk/>
            <pc:sldMasterMk cId="0" sldId="2147483700"/>
            <pc:sldLayoutMk cId="0" sldId="2147483656"/>
          </pc:sldLayoutMkLst>
        </pc:sldLayoutChg>
        <pc:sldLayoutChg chg="del">
          <pc:chgData name="Amirtha Varshini" userId="e486739131877b6a" providerId="LiveId" clId="{17C4DC36-FE72-4B97-B441-16EEE08700DF}" dt="2022-01-25T05:24:33.535" v="665" actId="47"/>
          <pc:sldLayoutMkLst>
            <pc:docMk/>
            <pc:sldMasterMk cId="0" sldId="2147483700"/>
            <pc:sldLayoutMk cId="0" sldId="2147483659"/>
          </pc:sldLayoutMkLst>
        </pc:sldLayoutChg>
        <pc:sldLayoutChg chg="del">
          <pc:chgData name="Amirtha Varshini" userId="e486739131877b6a" providerId="LiveId" clId="{17C4DC36-FE72-4B97-B441-16EEE08700DF}" dt="2022-01-25T05:21:10.413" v="660" actId="47"/>
          <pc:sldLayoutMkLst>
            <pc:docMk/>
            <pc:sldMasterMk cId="0" sldId="2147483700"/>
            <pc:sldLayoutMk cId="0" sldId="2147483663"/>
          </pc:sldLayoutMkLst>
        </pc:sldLayoutChg>
        <pc:sldLayoutChg chg="del">
          <pc:chgData name="Amirtha Varshini" userId="e486739131877b6a" providerId="LiveId" clId="{17C4DC36-FE72-4B97-B441-16EEE08700DF}" dt="2022-01-25T05:21:11.630" v="661" actId="47"/>
          <pc:sldLayoutMkLst>
            <pc:docMk/>
            <pc:sldMasterMk cId="0" sldId="2147483700"/>
            <pc:sldLayoutMk cId="0" sldId="2147483668"/>
          </pc:sldLayoutMkLst>
        </pc:sldLayoutChg>
        <pc:sldLayoutChg chg="del">
          <pc:chgData name="Amirtha Varshini" userId="e486739131877b6a" providerId="LiveId" clId="{17C4DC36-FE72-4B97-B441-16EEE08700DF}" dt="2022-01-25T05:19:46.020" v="624" actId="47"/>
          <pc:sldLayoutMkLst>
            <pc:docMk/>
            <pc:sldMasterMk cId="0" sldId="2147483700"/>
            <pc:sldLayoutMk cId="0" sldId="2147483675"/>
          </pc:sldLayoutMkLst>
        </pc:sldLayoutChg>
        <pc:sldLayoutChg chg="del">
          <pc:chgData name="Amirtha Varshini" userId="e486739131877b6a" providerId="LiveId" clId="{17C4DC36-FE72-4B97-B441-16EEE08700DF}" dt="2022-01-25T05:20:47.604" v="658" actId="47"/>
          <pc:sldLayoutMkLst>
            <pc:docMk/>
            <pc:sldMasterMk cId="0" sldId="2147483700"/>
            <pc:sldLayoutMk cId="0" sldId="2147483677"/>
          </pc:sldLayoutMkLst>
        </pc:sldLayoutChg>
        <pc:sldLayoutChg chg="del">
          <pc:chgData name="Amirtha Varshini" userId="e486739131877b6a" providerId="LiveId" clId="{17C4DC36-FE72-4B97-B441-16EEE08700DF}" dt="2022-01-25T05:14:33.605" v="532" actId="47"/>
          <pc:sldLayoutMkLst>
            <pc:docMk/>
            <pc:sldMasterMk cId="0" sldId="2147483700"/>
            <pc:sldLayoutMk cId="0" sldId="2147483680"/>
          </pc:sldLayoutMkLst>
        </pc:sldLayoutChg>
        <pc:sldLayoutChg chg="del">
          <pc:chgData name="Amirtha Varshini" userId="e486739131877b6a" providerId="LiveId" clId="{17C4DC36-FE72-4B97-B441-16EEE08700DF}" dt="2022-01-25T05:20:00.355" v="627" actId="47"/>
          <pc:sldLayoutMkLst>
            <pc:docMk/>
            <pc:sldMasterMk cId="0" sldId="2147483700"/>
            <pc:sldLayoutMk cId="0" sldId="2147483693"/>
          </pc:sldLayoutMkLst>
        </pc:sldLayoutChg>
        <pc:sldLayoutChg chg="del">
          <pc:chgData name="Amirtha Varshini" userId="e486739131877b6a" providerId="LiveId" clId="{17C4DC36-FE72-4B97-B441-16EEE08700DF}" dt="2022-01-25T05:19:57.545" v="625" actId="47"/>
          <pc:sldLayoutMkLst>
            <pc:docMk/>
            <pc:sldMasterMk cId="0" sldId="2147483700"/>
            <pc:sldLayoutMk cId="0" sldId="2147483695"/>
          </pc:sldLayoutMkLst>
        </pc:sldLayoutChg>
      </pc:sldMasterChg>
      <pc:sldMasterChg chg="del delSldLayout">
        <pc:chgData name="Amirtha Varshini" userId="e486739131877b6a" providerId="LiveId" clId="{17C4DC36-FE72-4B97-B441-16EEE08700DF}" dt="2022-01-25T05:19:43.464" v="622" actId="47"/>
        <pc:sldMasterMkLst>
          <pc:docMk/>
          <pc:sldMasterMk cId="0" sldId="2147483701"/>
        </pc:sldMasterMkLst>
        <pc:sldLayoutChg chg="del">
          <pc:chgData name="Amirtha Varshini" userId="e486739131877b6a" providerId="LiveId" clId="{17C4DC36-FE72-4B97-B441-16EEE08700DF}" dt="2022-01-25T05:19:43.464" v="622" actId="47"/>
          <pc:sldLayoutMkLst>
            <pc:docMk/>
            <pc:sldMasterMk cId="0" sldId="2147483701"/>
            <pc:sldLayoutMk cId="0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b3719354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b3719354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82480ab8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82480ab8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8bedff94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8bedff94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824a699796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824a699796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8a409c4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8a409c4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8a409c4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8a409c4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78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8a409c4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8a409c4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3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8bedff942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8bedff942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0025" y="3912900"/>
            <a:ext cx="7283884" cy="1230618"/>
          </a:xfrm>
          <a:custGeom>
            <a:avLst/>
            <a:gdLst/>
            <a:ahLst/>
            <a:cxnLst/>
            <a:rect l="l" t="t" r="r" b="b"/>
            <a:pathLst>
              <a:path w="129451" h="32597" extrusionOk="0">
                <a:moveTo>
                  <a:pt x="124299" y="0"/>
                </a:moveTo>
                <a:cubicBezTo>
                  <a:pt x="114383" y="0"/>
                  <a:pt x="105380" y="3761"/>
                  <a:pt x="99313" y="3761"/>
                </a:cubicBezTo>
                <a:cubicBezTo>
                  <a:pt x="98215" y="3761"/>
                  <a:pt x="97214" y="3638"/>
                  <a:pt x="96320" y="3347"/>
                </a:cubicBezTo>
                <a:cubicBezTo>
                  <a:pt x="92990" y="2269"/>
                  <a:pt x="90357" y="2158"/>
                  <a:pt x="87783" y="2158"/>
                </a:cubicBezTo>
                <a:cubicBezTo>
                  <a:pt x="87116" y="2158"/>
                  <a:pt x="86453" y="2166"/>
                  <a:pt x="85783" y="2166"/>
                </a:cubicBezTo>
                <a:cubicBezTo>
                  <a:pt x="83387" y="2166"/>
                  <a:pt x="80899" y="2070"/>
                  <a:pt x="77814" y="1199"/>
                </a:cubicBezTo>
                <a:cubicBezTo>
                  <a:pt x="75060" y="408"/>
                  <a:pt x="72628" y="83"/>
                  <a:pt x="70423" y="83"/>
                </a:cubicBezTo>
                <a:cubicBezTo>
                  <a:pt x="60378" y="83"/>
                  <a:pt x="55051" y="6819"/>
                  <a:pt x="45442" y="6819"/>
                </a:cubicBezTo>
                <a:cubicBezTo>
                  <a:pt x="43982" y="6819"/>
                  <a:pt x="42422" y="6663"/>
                  <a:pt x="40733" y="6305"/>
                </a:cubicBezTo>
                <a:cubicBezTo>
                  <a:pt x="37210" y="5551"/>
                  <a:pt x="34230" y="5157"/>
                  <a:pt x="31699" y="5157"/>
                </a:cubicBezTo>
                <a:cubicBezTo>
                  <a:pt x="28485" y="5157"/>
                  <a:pt x="25993" y="5792"/>
                  <a:pt x="24029" y="7136"/>
                </a:cubicBezTo>
                <a:cubicBezTo>
                  <a:pt x="23382" y="7598"/>
                  <a:pt x="22527" y="7691"/>
                  <a:pt x="21949" y="8199"/>
                </a:cubicBezTo>
                <a:cubicBezTo>
                  <a:pt x="20147" y="9816"/>
                  <a:pt x="19131" y="12312"/>
                  <a:pt x="18715" y="14645"/>
                </a:cubicBezTo>
                <a:cubicBezTo>
                  <a:pt x="18325" y="17070"/>
                  <a:pt x="16191" y="18804"/>
                  <a:pt x="13757" y="18804"/>
                </a:cubicBezTo>
                <a:cubicBezTo>
                  <a:pt x="13593" y="18804"/>
                  <a:pt x="13428" y="18797"/>
                  <a:pt x="13262" y="18781"/>
                </a:cubicBezTo>
                <a:cubicBezTo>
                  <a:pt x="12087" y="18665"/>
                  <a:pt x="10945" y="18596"/>
                  <a:pt x="9855" y="18596"/>
                </a:cubicBezTo>
                <a:cubicBezTo>
                  <a:pt x="4219" y="18596"/>
                  <a:pt x="1" y="20420"/>
                  <a:pt x="1" y="26867"/>
                </a:cubicBezTo>
                <a:cubicBezTo>
                  <a:pt x="1" y="28992"/>
                  <a:pt x="347" y="30933"/>
                  <a:pt x="1017" y="32597"/>
                </a:cubicBezTo>
                <a:lnTo>
                  <a:pt x="129451" y="32597"/>
                </a:lnTo>
                <a:lnTo>
                  <a:pt x="129451" y="367"/>
                </a:lnTo>
                <a:cubicBezTo>
                  <a:pt x="127713" y="110"/>
                  <a:pt x="125993" y="0"/>
                  <a:pt x="124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0025" y="4216575"/>
            <a:ext cx="3292737" cy="409108"/>
          </a:xfrm>
          <a:custGeom>
            <a:avLst/>
            <a:gdLst/>
            <a:ahLst/>
            <a:cxnLst/>
            <a:rect l="l" t="t" r="r" b="b"/>
            <a:pathLst>
              <a:path w="92240" h="25852" extrusionOk="0">
                <a:moveTo>
                  <a:pt x="47662" y="0"/>
                </a:moveTo>
                <a:cubicBezTo>
                  <a:pt x="46167" y="0"/>
                  <a:pt x="44671" y="161"/>
                  <a:pt x="43176" y="500"/>
                </a:cubicBezTo>
                <a:cubicBezTo>
                  <a:pt x="33014" y="2704"/>
                  <a:pt x="23443" y="10608"/>
                  <a:pt x="13388" y="13861"/>
                </a:cubicBezTo>
                <a:cubicBezTo>
                  <a:pt x="2984" y="17221"/>
                  <a:pt x="0" y="25851"/>
                  <a:pt x="0" y="25851"/>
                </a:cubicBezTo>
                <a:lnTo>
                  <a:pt x="92239" y="25851"/>
                </a:lnTo>
                <a:cubicBezTo>
                  <a:pt x="92239" y="25851"/>
                  <a:pt x="78340" y="10366"/>
                  <a:pt x="66699" y="5661"/>
                </a:cubicBezTo>
                <a:cubicBezTo>
                  <a:pt x="63769" y="4478"/>
                  <a:pt x="56940" y="1790"/>
                  <a:pt x="54225" y="984"/>
                </a:cubicBezTo>
                <a:cubicBezTo>
                  <a:pt x="52037" y="345"/>
                  <a:pt x="49850" y="0"/>
                  <a:pt x="47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941" y="4309775"/>
            <a:ext cx="7642384" cy="83359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56506" y="4454146"/>
            <a:ext cx="1639143" cy="689390"/>
            <a:chOff x="456506" y="4454146"/>
            <a:chExt cx="1639143" cy="689390"/>
          </a:xfrm>
        </p:grpSpPr>
        <p:sp>
          <p:nvSpPr>
            <p:cNvPr id="13" name="Google Shape;13;p2"/>
            <p:cNvSpPr/>
            <p:nvPr/>
          </p:nvSpPr>
          <p:spPr>
            <a:xfrm>
              <a:off x="1789865" y="4904274"/>
              <a:ext cx="57843" cy="162595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31917" y="4873710"/>
              <a:ext cx="145444" cy="201040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0355" y="4785159"/>
              <a:ext cx="185749" cy="293530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6886" y="4683497"/>
              <a:ext cx="251457" cy="385116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4054" y="4764684"/>
              <a:ext cx="163693" cy="319263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4160" y="4867739"/>
              <a:ext cx="99807" cy="205040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172920" y="4592234"/>
              <a:ext cx="252305" cy="398687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400804" y="4454146"/>
              <a:ext cx="341557" cy="523084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388026" y="4564423"/>
              <a:ext cx="222346" cy="433640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270904" y="4704402"/>
              <a:ext cx="135569" cy="27849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6506" y="4894466"/>
              <a:ext cx="1638722" cy="249070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09652" y="4893874"/>
              <a:ext cx="685996" cy="249233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912926" y="913050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4750" y="76049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130775" y="604100"/>
            <a:ext cx="4563300" cy="25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atrick Hand"/>
              <a:buNone/>
              <a:defRPr sz="6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130775" y="3061625"/>
            <a:ext cx="27750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8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784400" y="1112950"/>
            <a:ext cx="5746500" cy="21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title" idx="2"/>
          </p:nvPr>
        </p:nvSpPr>
        <p:spPr>
          <a:xfrm>
            <a:off x="791825" y="3060700"/>
            <a:ext cx="57465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9"/>
          <p:cNvGrpSpPr/>
          <p:nvPr/>
        </p:nvGrpSpPr>
        <p:grpSpPr>
          <a:xfrm>
            <a:off x="68" y="632750"/>
            <a:ext cx="9143932" cy="4510744"/>
            <a:chOff x="68" y="632750"/>
            <a:chExt cx="9143932" cy="4510744"/>
          </a:xfrm>
        </p:grpSpPr>
        <p:sp>
          <p:nvSpPr>
            <p:cNvPr id="330" name="Google Shape;330;p19"/>
            <p:cNvSpPr/>
            <p:nvPr/>
          </p:nvSpPr>
          <p:spPr>
            <a:xfrm>
              <a:off x="5392156" y="632750"/>
              <a:ext cx="2484097" cy="1569219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193906" y="4711626"/>
              <a:ext cx="4266954" cy="357060"/>
            </a:xfrm>
            <a:custGeom>
              <a:avLst/>
              <a:gdLst/>
              <a:ahLst/>
              <a:cxnLst/>
              <a:rect l="l" t="t" r="r" b="b"/>
              <a:pathLst>
                <a:path w="77507" h="11311" extrusionOk="0">
                  <a:moveTo>
                    <a:pt x="47622" y="0"/>
                  </a:moveTo>
                  <a:cubicBezTo>
                    <a:pt x="46145" y="0"/>
                    <a:pt x="44665" y="67"/>
                    <a:pt x="43176" y="207"/>
                  </a:cubicBezTo>
                  <a:cubicBezTo>
                    <a:pt x="33041" y="1202"/>
                    <a:pt x="23443" y="4643"/>
                    <a:pt x="13389" y="6068"/>
                  </a:cubicBezTo>
                  <a:cubicBezTo>
                    <a:pt x="3011" y="7547"/>
                    <a:pt x="0" y="11310"/>
                    <a:pt x="0" y="11310"/>
                  </a:cubicBezTo>
                  <a:lnTo>
                    <a:pt x="77507" y="11310"/>
                  </a:lnTo>
                  <a:cubicBezTo>
                    <a:pt x="77507" y="11310"/>
                    <a:pt x="64952" y="3353"/>
                    <a:pt x="62183" y="2492"/>
                  </a:cubicBezTo>
                  <a:cubicBezTo>
                    <a:pt x="59602" y="1713"/>
                    <a:pt x="56968" y="772"/>
                    <a:pt x="54225" y="422"/>
                  </a:cubicBezTo>
                  <a:cubicBezTo>
                    <a:pt x="52020" y="149"/>
                    <a:pt x="49825" y="0"/>
                    <a:pt x="47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68" y="4828304"/>
              <a:ext cx="9143932" cy="315190"/>
            </a:xfrm>
            <a:custGeom>
              <a:avLst/>
              <a:gdLst/>
              <a:ahLst/>
              <a:cxnLst/>
              <a:rect l="l" t="t" r="r" b="b"/>
              <a:pathLst>
                <a:path w="157756" h="11284" extrusionOk="0">
                  <a:moveTo>
                    <a:pt x="47603" y="1"/>
                  </a:moveTo>
                  <a:cubicBezTo>
                    <a:pt x="46122" y="1"/>
                    <a:pt x="44638" y="67"/>
                    <a:pt x="43149" y="207"/>
                  </a:cubicBezTo>
                  <a:cubicBezTo>
                    <a:pt x="33014" y="1175"/>
                    <a:pt x="23416" y="4616"/>
                    <a:pt x="13362" y="6041"/>
                  </a:cubicBezTo>
                  <a:cubicBezTo>
                    <a:pt x="2984" y="7520"/>
                    <a:pt x="0" y="11284"/>
                    <a:pt x="0" y="11284"/>
                  </a:cubicBezTo>
                  <a:lnTo>
                    <a:pt x="157756" y="11284"/>
                  </a:lnTo>
                  <a:lnTo>
                    <a:pt x="157756" y="2950"/>
                  </a:lnTo>
                  <a:cubicBezTo>
                    <a:pt x="157191" y="3111"/>
                    <a:pt x="156626" y="3299"/>
                    <a:pt x="156089" y="3487"/>
                  </a:cubicBezTo>
                  <a:cubicBezTo>
                    <a:pt x="152002" y="4885"/>
                    <a:pt x="147782" y="6418"/>
                    <a:pt x="143453" y="7036"/>
                  </a:cubicBezTo>
                  <a:cubicBezTo>
                    <a:pt x="141678" y="7283"/>
                    <a:pt x="139914" y="7385"/>
                    <a:pt x="138154" y="7385"/>
                  </a:cubicBezTo>
                  <a:cubicBezTo>
                    <a:pt x="134930" y="7385"/>
                    <a:pt x="131723" y="7041"/>
                    <a:pt x="128506" y="6606"/>
                  </a:cubicBezTo>
                  <a:cubicBezTo>
                    <a:pt x="124682" y="6079"/>
                    <a:pt x="120929" y="5595"/>
                    <a:pt x="117123" y="5595"/>
                  </a:cubicBezTo>
                  <a:cubicBezTo>
                    <a:pt x="115685" y="5595"/>
                    <a:pt x="114239" y="5664"/>
                    <a:pt x="112779" y="5826"/>
                  </a:cubicBezTo>
                  <a:cubicBezTo>
                    <a:pt x="107940" y="6391"/>
                    <a:pt x="103208" y="7493"/>
                    <a:pt x="98369" y="8031"/>
                  </a:cubicBezTo>
                  <a:cubicBezTo>
                    <a:pt x="95627" y="8321"/>
                    <a:pt x="92836" y="8379"/>
                    <a:pt x="90049" y="8379"/>
                  </a:cubicBezTo>
                  <a:cubicBezTo>
                    <a:pt x="88192" y="8379"/>
                    <a:pt x="86336" y="8353"/>
                    <a:pt x="84497" y="8353"/>
                  </a:cubicBezTo>
                  <a:cubicBezTo>
                    <a:pt x="80142" y="8353"/>
                    <a:pt x="64925" y="3353"/>
                    <a:pt x="62156" y="2493"/>
                  </a:cubicBezTo>
                  <a:cubicBezTo>
                    <a:pt x="59575" y="1713"/>
                    <a:pt x="56941" y="772"/>
                    <a:pt x="54198" y="422"/>
                  </a:cubicBezTo>
                  <a:cubicBezTo>
                    <a:pt x="52009" y="149"/>
                    <a:pt x="49811" y="1"/>
                    <a:pt x="47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48925" y="1433902"/>
              <a:ext cx="685292" cy="432960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1013000" y="959550"/>
            <a:ext cx="4685400" cy="27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ubTitle" idx="1"/>
          </p:nvPr>
        </p:nvSpPr>
        <p:spPr>
          <a:xfrm>
            <a:off x="1013000" y="3644125"/>
            <a:ext cx="41337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2823075" y="4647550"/>
            <a:ext cx="4631625" cy="42998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0"/>
          <p:cNvSpPr/>
          <p:nvPr/>
        </p:nvSpPr>
        <p:spPr>
          <a:xfrm rot="271939">
            <a:off x="-838757" y="4378872"/>
            <a:ext cx="6337331" cy="772400"/>
          </a:xfrm>
          <a:custGeom>
            <a:avLst/>
            <a:gdLst/>
            <a:ahLst/>
            <a:cxnLst/>
            <a:rect l="l" t="t" r="r" b="b"/>
            <a:pathLst>
              <a:path w="190775" h="15616" extrusionOk="0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-2375" y="4386678"/>
            <a:ext cx="9143996" cy="756803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title"/>
          </p:nvPr>
        </p:nvSpPr>
        <p:spPr>
          <a:xfrm>
            <a:off x="3839500" y="2289800"/>
            <a:ext cx="4318200" cy="9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1"/>
          </p:nvPr>
        </p:nvSpPr>
        <p:spPr>
          <a:xfrm>
            <a:off x="5404250" y="3290150"/>
            <a:ext cx="2753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1"/>
          <p:cNvGrpSpPr/>
          <p:nvPr/>
        </p:nvGrpSpPr>
        <p:grpSpPr>
          <a:xfrm>
            <a:off x="785612" y="3481272"/>
            <a:ext cx="4309167" cy="1669408"/>
            <a:chOff x="2189450" y="2220300"/>
            <a:chExt cx="3202175" cy="1240550"/>
          </a:xfrm>
        </p:grpSpPr>
        <p:sp>
          <p:nvSpPr>
            <p:cNvPr id="349" name="Google Shape;349;p2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1"/>
          <p:cNvSpPr/>
          <p:nvPr/>
        </p:nvSpPr>
        <p:spPr>
          <a:xfrm>
            <a:off x="884606" y="4666716"/>
            <a:ext cx="255429" cy="33250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1196730" y="4399918"/>
            <a:ext cx="415135" cy="638067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"/>
          <p:cNvSpPr/>
          <p:nvPr/>
        </p:nvSpPr>
        <p:spPr>
          <a:xfrm flipH="1">
            <a:off x="1668577" y="4718636"/>
            <a:ext cx="177073" cy="230528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1"/>
          <p:cNvGrpSpPr/>
          <p:nvPr/>
        </p:nvGrpSpPr>
        <p:grpSpPr>
          <a:xfrm>
            <a:off x="3349466" y="3839498"/>
            <a:ext cx="3391103" cy="1313742"/>
            <a:chOff x="2189450" y="2220300"/>
            <a:chExt cx="3202175" cy="1240550"/>
          </a:xfrm>
        </p:grpSpPr>
        <p:sp>
          <p:nvSpPr>
            <p:cNvPr id="355" name="Google Shape;355;p2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1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title"/>
          </p:nvPr>
        </p:nvSpPr>
        <p:spPr>
          <a:xfrm>
            <a:off x="1200150" y="1210200"/>
            <a:ext cx="37587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7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"/>
          </p:nvPr>
        </p:nvSpPr>
        <p:spPr>
          <a:xfrm>
            <a:off x="1200250" y="3290050"/>
            <a:ext cx="2753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/>
          <p:nvPr/>
        </p:nvSpPr>
        <p:spPr>
          <a:xfrm flipH="1">
            <a:off x="1716703" y="4761096"/>
            <a:ext cx="5710522" cy="40066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 flipH="1">
            <a:off x="350087" y="4932295"/>
            <a:ext cx="3183988" cy="21838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"/>
          <p:cNvSpPr/>
          <p:nvPr/>
        </p:nvSpPr>
        <p:spPr>
          <a:xfrm flipH="1">
            <a:off x="7924902" y="4666716"/>
            <a:ext cx="255429" cy="33250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"/>
          <p:cNvSpPr/>
          <p:nvPr/>
        </p:nvSpPr>
        <p:spPr>
          <a:xfrm flipH="1">
            <a:off x="7453072" y="4399918"/>
            <a:ext cx="415135" cy="638067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219287" y="4718636"/>
            <a:ext cx="177073" cy="230528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5530862" y="4932295"/>
            <a:ext cx="3183988" cy="21838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3">
  <p:cSld name="CUSTOM_12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>
            <a:spLocks noGrp="1"/>
          </p:cNvSpPr>
          <p:nvPr>
            <p:ph type="body" idx="1"/>
          </p:nvPr>
        </p:nvSpPr>
        <p:spPr>
          <a:xfrm>
            <a:off x="633863" y="1944898"/>
            <a:ext cx="33144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/>
          </p:nvPr>
        </p:nvSpPr>
        <p:spPr>
          <a:xfrm>
            <a:off x="631700" y="1554000"/>
            <a:ext cx="3314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4">
  <p:cSld name="CUSTOM_12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/>
          <p:nvPr/>
        </p:nvSpPr>
        <p:spPr>
          <a:xfrm>
            <a:off x="3077100" y="4619068"/>
            <a:ext cx="6143399" cy="51979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"/>
          <p:cNvSpPr/>
          <p:nvPr/>
        </p:nvSpPr>
        <p:spPr>
          <a:xfrm flipH="1">
            <a:off x="-794537" y="4126202"/>
            <a:ext cx="6337069" cy="1077894"/>
          </a:xfrm>
          <a:custGeom>
            <a:avLst/>
            <a:gdLst/>
            <a:ahLst/>
            <a:cxnLst/>
            <a:rect l="l" t="t" r="r" b="b"/>
            <a:pathLst>
              <a:path w="190775" h="15616" extrusionOk="0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24"/>
          <p:cNvGrpSpPr/>
          <p:nvPr/>
        </p:nvGrpSpPr>
        <p:grpSpPr>
          <a:xfrm>
            <a:off x="314229" y="354003"/>
            <a:ext cx="8510763" cy="1392816"/>
            <a:chOff x="314229" y="354003"/>
            <a:chExt cx="8510763" cy="1392816"/>
          </a:xfrm>
        </p:grpSpPr>
        <p:sp>
          <p:nvSpPr>
            <p:cNvPr id="388" name="Google Shape;388;p24"/>
            <p:cNvSpPr/>
            <p:nvPr/>
          </p:nvSpPr>
          <p:spPr>
            <a:xfrm>
              <a:off x="710325" y="846703"/>
              <a:ext cx="1424898" cy="900117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14229" y="426642"/>
              <a:ext cx="589330" cy="372332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043176" y="619112"/>
              <a:ext cx="1781817" cy="1127703"/>
            </a:xfrm>
            <a:custGeom>
              <a:avLst/>
              <a:gdLst/>
              <a:ahLst/>
              <a:cxnLst/>
              <a:rect l="l" t="t" r="r" b="b"/>
              <a:pathLst>
                <a:path w="25554" h="16173" extrusionOk="0">
                  <a:moveTo>
                    <a:pt x="14556" y="0"/>
                  </a:moveTo>
                  <a:cubicBezTo>
                    <a:pt x="11530" y="0"/>
                    <a:pt x="8988" y="2103"/>
                    <a:pt x="8295" y="4898"/>
                  </a:cubicBezTo>
                  <a:cubicBezTo>
                    <a:pt x="7856" y="4713"/>
                    <a:pt x="7394" y="4598"/>
                    <a:pt x="6909" y="4598"/>
                  </a:cubicBezTo>
                  <a:cubicBezTo>
                    <a:pt x="5500" y="4598"/>
                    <a:pt x="4275" y="5522"/>
                    <a:pt x="3836" y="6793"/>
                  </a:cubicBezTo>
                  <a:cubicBezTo>
                    <a:pt x="1664" y="7232"/>
                    <a:pt x="1" y="9149"/>
                    <a:pt x="1" y="11437"/>
                  </a:cubicBezTo>
                  <a:cubicBezTo>
                    <a:pt x="1" y="14047"/>
                    <a:pt x="2126" y="16173"/>
                    <a:pt x="4737" y="16173"/>
                  </a:cubicBezTo>
                  <a:lnTo>
                    <a:pt x="20771" y="16173"/>
                  </a:lnTo>
                  <a:cubicBezTo>
                    <a:pt x="23359" y="16173"/>
                    <a:pt x="25507" y="14047"/>
                    <a:pt x="25507" y="11437"/>
                  </a:cubicBezTo>
                  <a:cubicBezTo>
                    <a:pt x="25553" y="8895"/>
                    <a:pt x="23543" y="6816"/>
                    <a:pt x="21025" y="6700"/>
                  </a:cubicBezTo>
                  <a:lnTo>
                    <a:pt x="21025" y="6469"/>
                  </a:lnTo>
                  <a:cubicBezTo>
                    <a:pt x="21025" y="2888"/>
                    <a:pt x="18137" y="0"/>
                    <a:pt x="14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46750" y="450724"/>
              <a:ext cx="589330" cy="372332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135226" y="354003"/>
              <a:ext cx="504436" cy="318668"/>
            </a:xfrm>
            <a:custGeom>
              <a:avLst/>
              <a:gdLst/>
              <a:ahLst/>
              <a:cxnLst/>
              <a:rect l="l" t="t" r="r" b="b"/>
              <a:pathLst>
                <a:path w="18761" h="11853" extrusionOk="0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4"/>
          <p:cNvSpPr/>
          <p:nvPr/>
        </p:nvSpPr>
        <p:spPr>
          <a:xfrm flipH="1">
            <a:off x="-22" y="4851075"/>
            <a:ext cx="6143399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body" idx="1"/>
          </p:nvPr>
        </p:nvSpPr>
        <p:spPr>
          <a:xfrm>
            <a:off x="4202994" y="1944894"/>
            <a:ext cx="3896700" cy="16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title"/>
          </p:nvPr>
        </p:nvSpPr>
        <p:spPr>
          <a:xfrm>
            <a:off x="4200450" y="1554000"/>
            <a:ext cx="3896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6" name="Google Shape;396;p24"/>
          <p:cNvGrpSpPr/>
          <p:nvPr/>
        </p:nvGrpSpPr>
        <p:grpSpPr>
          <a:xfrm>
            <a:off x="4484305" y="4545530"/>
            <a:ext cx="1619112" cy="593354"/>
            <a:chOff x="5046670" y="3208808"/>
            <a:chExt cx="1120415" cy="410597"/>
          </a:xfrm>
        </p:grpSpPr>
        <p:grpSp>
          <p:nvGrpSpPr>
            <p:cNvPr id="397" name="Google Shape;397;p24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398" name="Google Shape;398;p2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4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406" name="Google Shape;406;p2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4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409" name="Google Shape;409;p2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4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412" name="Google Shape;412;p2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24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420" name="Google Shape;420;p24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24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5">
  <p:cSld name="CUSTOM_12_1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>
            <a:spLocks noGrp="1"/>
          </p:cNvSpPr>
          <p:nvPr>
            <p:ph type="body" idx="1"/>
          </p:nvPr>
        </p:nvSpPr>
        <p:spPr>
          <a:xfrm>
            <a:off x="5294884" y="2783100"/>
            <a:ext cx="30654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5292875" y="1323075"/>
            <a:ext cx="3065400" cy="15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ection description 6">
  <p:cSld name="CUSTOM_12_1_1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1205950" y="875850"/>
            <a:ext cx="3065400" cy="15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1"/>
          </p:nvPr>
        </p:nvSpPr>
        <p:spPr>
          <a:xfrm>
            <a:off x="5029650" y="875850"/>
            <a:ext cx="3282000" cy="15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5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>
            <a:spLocks noGrp="1"/>
          </p:cNvSpPr>
          <p:nvPr>
            <p:ph type="title"/>
          </p:nvPr>
        </p:nvSpPr>
        <p:spPr>
          <a:xfrm>
            <a:off x="658497" y="353827"/>
            <a:ext cx="33621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676250" y="4821604"/>
            <a:ext cx="4467697" cy="313286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 flipH="1">
            <a:off x="-2375" y="4553725"/>
            <a:ext cx="9143996" cy="58976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3">
  <p:cSld name="CUSTOM_15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557825" y="2540825"/>
            <a:ext cx="3362100" cy="20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1116425" y="28654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17059" y="43356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021900" y="243101"/>
            <a:ext cx="1281282" cy="80950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151912" y="1158576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6602950" y="1052590"/>
            <a:ext cx="376439" cy="23783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>
            <a:off x="313566" y="3695318"/>
            <a:ext cx="3349475" cy="1297615"/>
            <a:chOff x="2189450" y="2220300"/>
            <a:chExt cx="3202175" cy="1240550"/>
          </a:xfrm>
        </p:grpSpPr>
        <p:sp>
          <p:nvSpPr>
            <p:cNvPr id="62" name="Google Shape;62;p4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2306553" y="3973883"/>
            <a:ext cx="2636030" cy="1021221"/>
            <a:chOff x="2189450" y="2220300"/>
            <a:chExt cx="3202175" cy="1240550"/>
          </a:xfrm>
        </p:grpSpPr>
        <p:sp>
          <p:nvSpPr>
            <p:cNvPr id="65" name="Google Shape;65;p4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4676248" y="4603180"/>
            <a:ext cx="4467697" cy="531730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0" y="4042575"/>
            <a:ext cx="9143996" cy="1100928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ubTitle" idx="1"/>
          </p:nvPr>
        </p:nvSpPr>
        <p:spPr>
          <a:xfrm>
            <a:off x="536850" y="967277"/>
            <a:ext cx="807030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6460945" y="4224285"/>
            <a:ext cx="1779618" cy="680752"/>
            <a:chOff x="6460945" y="4155274"/>
            <a:chExt cx="1779618" cy="680752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826943" y="4258421"/>
              <a:ext cx="189425" cy="557741"/>
              <a:chOff x="1538085" y="1915884"/>
              <a:chExt cx="119927" cy="353269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1594300" y="1938906"/>
                <a:ext cx="63712" cy="90994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5028" extrusionOk="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565921" y="1918020"/>
                <a:ext cx="41232" cy="11081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6123" extrusionOk="0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538085" y="1941584"/>
                <a:ext cx="65866" cy="82959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584" extrusionOk="0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578771" y="1915884"/>
                <a:ext cx="44978" cy="115082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6359" extrusionOk="0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550410" y="2014829"/>
                <a:ext cx="74952" cy="254324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4053" extrusionOk="0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4"/>
            <p:cNvGrpSpPr/>
            <p:nvPr/>
          </p:nvGrpSpPr>
          <p:grpSpPr>
            <a:xfrm>
              <a:off x="7908012" y="4319937"/>
              <a:ext cx="172995" cy="509414"/>
              <a:chOff x="1538085" y="1915884"/>
              <a:chExt cx="119927" cy="353269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1594300" y="1938906"/>
                <a:ext cx="63712" cy="90994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5028" extrusionOk="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565921" y="1918020"/>
                <a:ext cx="41232" cy="11081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6123" extrusionOk="0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538085" y="1941584"/>
                <a:ext cx="65866" cy="82959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584" extrusionOk="0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1578771" y="1915884"/>
                <a:ext cx="44978" cy="115082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6359" extrusionOk="0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1550410" y="2014829"/>
                <a:ext cx="74952" cy="254324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4053" extrusionOk="0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6460945" y="4155274"/>
              <a:ext cx="1779618" cy="680752"/>
              <a:chOff x="1158083" y="1875109"/>
              <a:chExt cx="1096770" cy="419622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1594300" y="1938906"/>
                <a:ext cx="63712" cy="90994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5028" extrusionOk="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1565921" y="1918020"/>
                <a:ext cx="41232" cy="11081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6123" extrusionOk="0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538085" y="1941584"/>
                <a:ext cx="65866" cy="82959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584" extrusionOk="0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578771" y="1915884"/>
                <a:ext cx="44978" cy="115082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6359" extrusionOk="0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1550410" y="2014829"/>
                <a:ext cx="74952" cy="254324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4053" extrusionOk="0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1923995" y="1945766"/>
                <a:ext cx="63712" cy="119896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6625" extrusionOk="0">
                    <a:moveTo>
                      <a:pt x="3520" y="0"/>
                    </a:moveTo>
                    <a:cubicBezTo>
                      <a:pt x="1302" y="1094"/>
                      <a:pt x="1" y="3667"/>
                      <a:pt x="385" y="6240"/>
                    </a:cubicBezTo>
                    <a:lnTo>
                      <a:pt x="563" y="6624"/>
                    </a:lnTo>
                    <a:cubicBezTo>
                      <a:pt x="2071" y="4761"/>
                      <a:pt x="3106" y="2455"/>
                      <a:pt x="3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1886005" y="1914184"/>
                <a:ext cx="46046" cy="152544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8429" extrusionOk="0">
                    <a:moveTo>
                      <a:pt x="1449" y="0"/>
                    </a:moveTo>
                    <a:cubicBezTo>
                      <a:pt x="0" y="2455"/>
                      <a:pt x="148" y="5826"/>
                      <a:pt x="1774" y="8428"/>
                    </a:cubicBezTo>
                    <a:lnTo>
                      <a:pt x="2425" y="7985"/>
                    </a:lnTo>
                    <a:cubicBezTo>
                      <a:pt x="2543" y="5323"/>
                      <a:pt x="2218" y="2603"/>
                      <a:pt x="1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873155" y="1981619"/>
                <a:ext cx="63712" cy="7868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48" extrusionOk="0">
                    <a:moveTo>
                      <a:pt x="89" y="0"/>
                    </a:moveTo>
                    <a:lnTo>
                      <a:pt x="89" y="0"/>
                    </a:lnTo>
                    <a:cubicBezTo>
                      <a:pt x="0" y="1597"/>
                      <a:pt x="917" y="3283"/>
                      <a:pt x="2337" y="4111"/>
                    </a:cubicBezTo>
                    <a:lnTo>
                      <a:pt x="3519" y="4348"/>
                    </a:lnTo>
                    <a:cubicBezTo>
                      <a:pt x="2898" y="2573"/>
                      <a:pt x="1656" y="1035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912231" y="1958073"/>
                <a:ext cx="39078" cy="10865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004" extrusionOk="0">
                    <a:moveTo>
                      <a:pt x="1508" y="0"/>
                    </a:moveTo>
                    <a:lnTo>
                      <a:pt x="1508" y="0"/>
                    </a:lnTo>
                    <a:cubicBezTo>
                      <a:pt x="296" y="1627"/>
                      <a:pt x="0" y="3963"/>
                      <a:pt x="739" y="6003"/>
                    </a:cubicBezTo>
                    <a:lnTo>
                      <a:pt x="1420" y="5501"/>
                    </a:lnTo>
                    <a:cubicBezTo>
                      <a:pt x="2129" y="3845"/>
                      <a:pt x="2159" y="1804"/>
                      <a:pt x="1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888141" y="2051842"/>
                <a:ext cx="70138" cy="23881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3196" extrusionOk="0">
                    <a:moveTo>
                      <a:pt x="1515" y="1"/>
                    </a:moveTo>
                    <a:cubicBezTo>
                      <a:pt x="1066" y="1"/>
                      <a:pt x="595" y="268"/>
                      <a:pt x="355" y="675"/>
                    </a:cubicBezTo>
                    <a:cubicBezTo>
                      <a:pt x="0" y="1296"/>
                      <a:pt x="89" y="2153"/>
                      <a:pt x="207" y="2893"/>
                    </a:cubicBezTo>
                    <a:cubicBezTo>
                      <a:pt x="740" y="6323"/>
                      <a:pt x="1479" y="9753"/>
                      <a:pt x="2248" y="13184"/>
                    </a:cubicBezTo>
                    <a:cubicBezTo>
                      <a:pt x="2279" y="13192"/>
                      <a:pt x="2309" y="13195"/>
                      <a:pt x="2338" y="13195"/>
                    </a:cubicBezTo>
                    <a:cubicBezTo>
                      <a:pt x="2638" y="13195"/>
                      <a:pt x="2815" y="12795"/>
                      <a:pt x="2869" y="12444"/>
                    </a:cubicBezTo>
                    <a:cubicBezTo>
                      <a:pt x="3490" y="8955"/>
                      <a:pt x="3815" y="5347"/>
                      <a:pt x="3874" y="1739"/>
                    </a:cubicBezTo>
                    <a:cubicBezTo>
                      <a:pt x="3874" y="1414"/>
                      <a:pt x="3874" y="1029"/>
                      <a:pt x="3667" y="704"/>
                    </a:cubicBezTo>
                    <a:cubicBezTo>
                      <a:pt x="3537" y="486"/>
                      <a:pt x="3278" y="301"/>
                      <a:pt x="3032" y="301"/>
                    </a:cubicBezTo>
                    <a:cubicBezTo>
                      <a:pt x="2944" y="301"/>
                      <a:pt x="2858" y="324"/>
                      <a:pt x="2780" y="379"/>
                    </a:cubicBezTo>
                    <a:lnTo>
                      <a:pt x="2248" y="320"/>
                    </a:lnTo>
                    <a:cubicBezTo>
                      <a:pt x="2048" y="98"/>
                      <a:pt x="1785" y="1"/>
                      <a:pt x="1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899381" y="2153429"/>
                <a:ext cx="22498" cy="1071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592" extrusionOk="0">
                    <a:moveTo>
                      <a:pt x="266" y="0"/>
                    </a:moveTo>
                    <a:cubicBezTo>
                      <a:pt x="178" y="0"/>
                      <a:pt x="119" y="30"/>
                      <a:pt x="59" y="89"/>
                    </a:cubicBezTo>
                    <a:cubicBezTo>
                      <a:pt x="30" y="118"/>
                      <a:pt x="0" y="178"/>
                      <a:pt x="0" y="266"/>
                    </a:cubicBezTo>
                    <a:cubicBezTo>
                      <a:pt x="0" y="325"/>
                      <a:pt x="30" y="414"/>
                      <a:pt x="59" y="444"/>
                    </a:cubicBezTo>
                    <a:lnTo>
                      <a:pt x="119" y="473"/>
                    </a:lnTo>
                    <a:cubicBezTo>
                      <a:pt x="178" y="532"/>
                      <a:pt x="207" y="532"/>
                      <a:pt x="266" y="532"/>
                    </a:cubicBezTo>
                    <a:cubicBezTo>
                      <a:pt x="503" y="562"/>
                      <a:pt x="740" y="592"/>
                      <a:pt x="1006" y="592"/>
                    </a:cubicBezTo>
                    <a:cubicBezTo>
                      <a:pt x="1065" y="592"/>
                      <a:pt x="1154" y="562"/>
                      <a:pt x="1183" y="532"/>
                    </a:cubicBezTo>
                    <a:cubicBezTo>
                      <a:pt x="1213" y="473"/>
                      <a:pt x="1242" y="414"/>
                      <a:pt x="1242" y="325"/>
                    </a:cubicBezTo>
                    <a:cubicBezTo>
                      <a:pt x="1242" y="266"/>
                      <a:pt x="1213" y="178"/>
                      <a:pt x="1183" y="148"/>
                    </a:cubicBezTo>
                    <a:lnTo>
                      <a:pt x="1154" y="118"/>
                    </a:lnTo>
                    <a:cubicBezTo>
                      <a:pt x="1095" y="89"/>
                      <a:pt x="1065" y="89"/>
                      <a:pt x="1006" y="89"/>
                    </a:cubicBezTo>
                    <a:cubicBezTo>
                      <a:pt x="740" y="30"/>
                      <a:pt x="503" y="0"/>
                      <a:pt x="266" y="0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934710" y="2185535"/>
                <a:ext cx="18752" cy="9646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33" extrusionOk="0">
                    <a:moveTo>
                      <a:pt x="266" y="1"/>
                    </a:moveTo>
                    <a:cubicBezTo>
                      <a:pt x="178" y="1"/>
                      <a:pt x="118" y="30"/>
                      <a:pt x="59" y="89"/>
                    </a:cubicBezTo>
                    <a:cubicBezTo>
                      <a:pt x="30" y="119"/>
                      <a:pt x="0" y="178"/>
                      <a:pt x="0" y="267"/>
                    </a:cubicBezTo>
                    <a:cubicBezTo>
                      <a:pt x="0" y="326"/>
                      <a:pt x="30" y="415"/>
                      <a:pt x="59" y="444"/>
                    </a:cubicBezTo>
                    <a:cubicBezTo>
                      <a:pt x="148" y="474"/>
                      <a:pt x="178" y="533"/>
                      <a:pt x="266" y="533"/>
                    </a:cubicBezTo>
                    <a:lnTo>
                      <a:pt x="769" y="533"/>
                    </a:lnTo>
                    <a:cubicBezTo>
                      <a:pt x="858" y="533"/>
                      <a:pt x="917" y="474"/>
                      <a:pt x="976" y="444"/>
                    </a:cubicBezTo>
                    <a:cubicBezTo>
                      <a:pt x="1006" y="415"/>
                      <a:pt x="1035" y="326"/>
                      <a:pt x="1035" y="267"/>
                    </a:cubicBezTo>
                    <a:cubicBezTo>
                      <a:pt x="1035" y="178"/>
                      <a:pt x="1006" y="119"/>
                      <a:pt x="976" y="89"/>
                    </a:cubicBezTo>
                    <a:cubicBezTo>
                      <a:pt x="917" y="30"/>
                      <a:pt x="858" y="1"/>
                      <a:pt x="769" y="1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910620" y="2208557"/>
                <a:ext cx="18209" cy="910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03" extrusionOk="0">
                    <a:moveTo>
                      <a:pt x="296" y="0"/>
                    </a:moveTo>
                    <a:cubicBezTo>
                      <a:pt x="237" y="0"/>
                      <a:pt x="148" y="0"/>
                      <a:pt x="119" y="30"/>
                    </a:cubicBezTo>
                    <a:cubicBezTo>
                      <a:pt x="89" y="59"/>
                      <a:pt x="0" y="148"/>
                      <a:pt x="0" y="178"/>
                    </a:cubicBezTo>
                    <a:cubicBezTo>
                      <a:pt x="0" y="237"/>
                      <a:pt x="0" y="325"/>
                      <a:pt x="30" y="355"/>
                    </a:cubicBezTo>
                    <a:cubicBezTo>
                      <a:pt x="30" y="444"/>
                      <a:pt x="89" y="473"/>
                      <a:pt x="148" y="473"/>
                    </a:cubicBezTo>
                    <a:cubicBezTo>
                      <a:pt x="326" y="503"/>
                      <a:pt x="562" y="503"/>
                      <a:pt x="740" y="503"/>
                    </a:cubicBezTo>
                    <a:cubicBezTo>
                      <a:pt x="828" y="503"/>
                      <a:pt x="888" y="473"/>
                      <a:pt x="917" y="444"/>
                    </a:cubicBezTo>
                    <a:cubicBezTo>
                      <a:pt x="976" y="385"/>
                      <a:pt x="1006" y="325"/>
                      <a:pt x="1006" y="237"/>
                    </a:cubicBezTo>
                    <a:cubicBezTo>
                      <a:pt x="1006" y="178"/>
                      <a:pt x="976" y="89"/>
                      <a:pt x="917" y="59"/>
                    </a:cubicBezTo>
                    <a:cubicBezTo>
                      <a:pt x="888" y="30"/>
                      <a:pt x="828" y="0"/>
                      <a:pt x="740" y="0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72000" y="1898131"/>
                <a:ext cx="63712" cy="90994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5028" extrusionOk="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43621" y="1877245"/>
                <a:ext cx="41232" cy="11081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6123" extrusionOk="0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1715785" y="1900809"/>
                <a:ext cx="65866" cy="82959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584" extrusionOk="0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756471" y="1875109"/>
                <a:ext cx="44978" cy="115082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6359" extrusionOk="0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1728110" y="1974054"/>
                <a:ext cx="74952" cy="254324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14053" extrusionOk="0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1771457" y="2115965"/>
                <a:ext cx="19295" cy="1017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562" extrusionOk="0">
                    <a:moveTo>
                      <a:pt x="829" y="0"/>
                    </a:moveTo>
                    <a:cubicBezTo>
                      <a:pt x="622" y="0"/>
                      <a:pt x="444" y="0"/>
                      <a:pt x="267" y="30"/>
                    </a:cubicBezTo>
                    <a:cubicBezTo>
                      <a:pt x="178" y="30"/>
                      <a:pt x="119" y="89"/>
                      <a:pt x="89" y="118"/>
                    </a:cubicBezTo>
                    <a:cubicBezTo>
                      <a:pt x="30" y="148"/>
                      <a:pt x="1" y="237"/>
                      <a:pt x="1" y="296"/>
                    </a:cubicBezTo>
                    <a:cubicBezTo>
                      <a:pt x="1" y="385"/>
                      <a:pt x="30" y="444"/>
                      <a:pt x="89" y="473"/>
                    </a:cubicBezTo>
                    <a:cubicBezTo>
                      <a:pt x="148" y="532"/>
                      <a:pt x="178" y="562"/>
                      <a:pt x="267" y="562"/>
                    </a:cubicBezTo>
                    <a:cubicBezTo>
                      <a:pt x="444" y="562"/>
                      <a:pt x="622" y="562"/>
                      <a:pt x="829" y="532"/>
                    </a:cubicBezTo>
                    <a:cubicBezTo>
                      <a:pt x="888" y="532"/>
                      <a:pt x="976" y="473"/>
                      <a:pt x="1006" y="444"/>
                    </a:cubicBezTo>
                    <a:cubicBezTo>
                      <a:pt x="1036" y="414"/>
                      <a:pt x="1065" y="325"/>
                      <a:pt x="1065" y="266"/>
                    </a:cubicBezTo>
                    <a:cubicBezTo>
                      <a:pt x="1065" y="178"/>
                      <a:pt x="1036" y="118"/>
                      <a:pt x="1006" y="89"/>
                    </a:cubicBezTo>
                    <a:cubicBezTo>
                      <a:pt x="976" y="30"/>
                      <a:pt x="888" y="0"/>
                      <a:pt x="829" y="0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1743096" y="2141646"/>
                <a:ext cx="20344" cy="9121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504" extrusionOk="0">
                    <a:moveTo>
                      <a:pt x="237" y="1"/>
                    </a:moveTo>
                    <a:cubicBezTo>
                      <a:pt x="207" y="1"/>
                      <a:pt x="178" y="1"/>
                      <a:pt x="118" y="30"/>
                    </a:cubicBezTo>
                    <a:cubicBezTo>
                      <a:pt x="89" y="60"/>
                      <a:pt x="0" y="148"/>
                      <a:pt x="0" y="178"/>
                    </a:cubicBezTo>
                    <a:cubicBezTo>
                      <a:pt x="0" y="237"/>
                      <a:pt x="0" y="326"/>
                      <a:pt x="59" y="355"/>
                    </a:cubicBezTo>
                    <a:cubicBezTo>
                      <a:pt x="59" y="385"/>
                      <a:pt x="118" y="474"/>
                      <a:pt x="207" y="474"/>
                    </a:cubicBezTo>
                    <a:cubicBezTo>
                      <a:pt x="414" y="503"/>
                      <a:pt x="651" y="503"/>
                      <a:pt x="858" y="503"/>
                    </a:cubicBezTo>
                    <a:cubicBezTo>
                      <a:pt x="917" y="503"/>
                      <a:pt x="947" y="503"/>
                      <a:pt x="976" y="474"/>
                    </a:cubicBezTo>
                    <a:cubicBezTo>
                      <a:pt x="1006" y="474"/>
                      <a:pt x="1065" y="444"/>
                      <a:pt x="1065" y="444"/>
                    </a:cubicBezTo>
                    <a:cubicBezTo>
                      <a:pt x="1094" y="385"/>
                      <a:pt x="1124" y="326"/>
                      <a:pt x="1124" y="237"/>
                    </a:cubicBezTo>
                    <a:cubicBezTo>
                      <a:pt x="1124" y="178"/>
                      <a:pt x="1094" y="89"/>
                      <a:pt x="1065" y="60"/>
                    </a:cubicBezTo>
                    <a:cubicBezTo>
                      <a:pt x="1006" y="30"/>
                      <a:pt x="947" y="1"/>
                      <a:pt x="858" y="1"/>
                    </a:cubicBezTo>
                    <a:cubicBezTo>
                      <a:pt x="769" y="15"/>
                      <a:pt x="680" y="23"/>
                      <a:pt x="592" y="23"/>
                    </a:cubicBezTo>
                    <a:cubicBezTo>
                      <a:pt x="503" y="23"/>
                      <a:pt x="414" y="15"/>
                      <a:pt x="325" y="1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1158083" y="2102789"/>
                <a:ext cx="1096770" cy="191942"/>
              </a:xfrm>
              <a:custGeom>
                <a:avLst/>
                <a:gdLst/>
                <a:ahLst/>
                <a:cxnLst/>
                <a:rect l="l" t="t" r="r" b="b"/>
                <a:pathLst>
                  <a:path w="60595" h="10606" extrusionOk="0">
                    <a:moveTo>
                      <a:pt x="36111" y="0"/>
                    </a:moveTo>
                    <a:cubicBezTo>
                      <a:pt x="33705" y="0"/>
                      <a:pt x="31266" y="1121"/>
                      <a:pt x="29750" y="3242"/>
                    </a:cubicBezTo>
                    <a:cubicBezTo>
                      <a:pt x="29168" y="2808"/>
                      <a:pt x="28465" y="2597"/>
                      <a:pt x="27755" y="2597"/>
                    </a:cubicBezTo>
                    <a:cubicBezTo>
                      <a:pt x="26770" y="2597"/>
                      <a:pt x="25770" y="3001"/>
                      <a:pt x="25048" y="3774"/>
                    </a:cubicBezTo>
                    <a:cubicBezTo>
                      <a:pt x="24342" y="2432"/>
                      <a:pt x="22962" y="1784"/>
                      <a:pt x="21592" y="1784"/>
                    </a:cubicBezTo>
                    <a:cubicBezTo>
                      <a:pt x="21242" y="1784"/>
                      <a:pt x="20891" y="1827"/>
                      <a:pt x="20553" y="1911"/>
                    </a:cubicBezTo>
                    <a:cubicBezTo>
                      <a:pt x="18897" y="2325"/>
                      <a:pt x="17448" y="3508"/>
                      <a:pt x="16118" y="4720"/>
                    </a:cubicBezTo>
                    <a:cubicBezTo>
                      <a:pt x="15496" y="5312"/>
                      <a:pt x="14787" y="5933"/>
                      <a:pt x="13959" y="5933"/>
                    </a:cubicBezTo>
                    <a:cubicBezTo>
                      <a:pt x="13190" y="5933"/>
                      <a:pt x="12539" y="5401"/>
                      <a:pt x="11800" y="5253"/>
                    </a:cubicBezTo>
                    <a:cubicBezTo>
                      <a:pt x="11661" y="5225"/>
                      <a:pt x="11525" y="5212"/>
                      <a:pt x="11390" y="5212"/>
                    </a:cubicBezTo>
                    <a:cubicBezTo>
                      <a:pt x="9521" y="5212"/>
                      <a:pt x="8053" y="7725"/>
                      <a:pt x="6122" y="7973"/>
                    </a:cubicBezTo>
                    <a:cubicBezTo>
                      <a:pt x="5993" y="7998"/>
                      <a:pt x="5862" y="8006"/>
                      <a:pt x="5728" y="8006"/>
                    </a:cubicBezTo>
                    <a:cubicBezTo>
                      <a:pt x="5372" y="8006"/>
                      <a:pt x="5001" y="7944"/>
                      <a:pt x="4614" y="7944"/>
                    </a:cubicBezTo>
                    <a:cubicBezTo>
                      <a:pt x="4541" y="7940"/>
                      <a:pt x="4467" y="7938"/>
                      <a:pt x="4394" y="7938"/>
                    </a:cubicBezTo>
                    <a:cubicBezTo>
                      <a:pt x="2721" y="7938"/>
                      <a:pt x="1049" y="8898"/>
                      <a:pt x="1" y="10428"/>
                    </a:cubicBezTo>
                    <a:lnTo>
                      <a:pt x="60594" y="10605"/>
                    </a:lnTo>
                    <a:cubicBezTo>
                      <a:pt x="59855" y="9600"/>
                      <a:pt x="58761" y="8890"/>
                      <a:pt x="57637" y="8742"/>
                    </a:cubicBezTo>
                    <a:cubicBezTo>
                      <a:pt x="56987" y="8654"/>
                      <a:pt x="56306" y="8713"/>
                      <a:pt x="55774" y="8269"/>
                    </a:cubicBezTo>
                    <a:cubicBezTo>
                      <a:pt x="55153" y="7796"/>
                      <a:pt x="54976" y="6731"/>
                      <a:pt x="54266" y="6347"/>
                    </a:cubicBezTo>
                    <a:cubicBezTo>
                      <a:pt x="54080" y="6251"/>
                      <a:pt x="53893" y="6212"/>
                      <a:pt x="53704" y="6212"/>
                    </a:cubicBezTo>
                    <a:cubicBezTo>
                      <a:pt x="52897" y="6212"/>
                      <a:pt x="52058" y="6920"/>
                      <a:pt x="51220" y="6968"/>
                    </a:cubicBezTo>
                    <a:cubicBezTo>
                      <a:pt x="51188" y="6970"/>
                      <a:pt x="51156" y="6971"/>
                      <a:pt x="51124" y="6971"/>
                    </a:cubicBezTo>
                    <a:cubicBezTo>
                      <a:pt x="49273" y="6971"/>
                      <a:pt x="48057" y="3905"/>
                      <a:pt x="46359" y="3905"/>
                    </a:cubicBezTo>
                    <a:cubicBezTo>
                      <a:pt x="46209" y="3905"/>
                      <a:pt x="46055" y="3929"/>
                      <a:pt x="45897" y="3981"/>
                    </a:cubicBezTo>
                    <a:cubicBezTo>
                      <a:pt x="45485" y="4119"/>
                      <a:pt x="45123" y="4460"/>
                      <a:pt x="44718" y="4460"/>
                    </a:cubicBezTo>
                    <a:cubicBezTo>
                      <a:pt x="44688" y="4460"/>
                      <a:pt x="44657" y="4458"/>
                      <a:pt x="44625" y="4454"/>
                    </a:cubicBezTo>
                    <a:cubicBezTo>
                      <a:pt x="44182" y="4425"/>
                      <a:pt x="43827" y="4011"/>
                      <a:pt x="43502" y="3685"/>
                    </a:cubicBezTo>
                    <a:cubicBezTo>
                      <a:pt x="41609" y="1645"/>
                      <a:pt x="39184" y="225"/>
                      <a:pt x="36641" y="18"/>
                    </a:cubicBezTo>
                    <a:cubicBezTo>
                      <a:pt x="36465" y="6"/>
                      <a:pt x="36288" y="0"/>
                      <a:pt x="361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1795547" y="2102789"/>
                <a:ext cx="458201" cy="191942"/>
              </a:xfrm>
              <a:custGeom>
                <a:avLst/>
                <a:gdLst/>
                <a:ahLst/>
                <a:cxnLst/>
                <a:rect l="l" t="t" r="r" b="b"/>
                <a:pathLst>
                  <a:path w="25315" h="10606" extrusionOk="0">
                    <a:moveTo>
                      <a:pt x="880" y="1"/>
                    </a:moveTo>
                    <a:cubicBezTo>
                      <a:pt x="575" y="1"/>
                      <a:pt x="282" y="21"/>
                      <a:pt x="0" y="78"/>
                    </a:cubicBezTo>
                    <a:cubicBezTo>
                      <a:pt x="2455" y="1142"/>
                      <a:pt x="4525" y="3271"/>
                      <a:pt x="5589" y="5992"/>
                    </a:cubicBezTo>
                    <a:cubicBezTo>
                      <a:pt x="6053" y="5799"/>
                      <a:pt x="6537" y="5708"/>
                      <a:pt x="7021" y="5708"/>
                    </a:cubicBezTo>
                    <a:cubicBezTo>
                      <a:pt x="8543" y="5708"/>
                      <a:pt x="10060" y="6611"/>
                      <a:pt x="10912" y="8092"/>
                    </a:cubicBezTo>
                    <a:cubicBezTo>
                      <a:pt x="11291" y="7919"/>
                      <a:pt x="11699" y="7835"/>
                      <a:pt x="12110" y="7835"/>
                    </a:cubicBezTo>
                    <a:cubicBezTo>
                      <a:pt x="13177" y="7835"/>
                      <a:pt x="14264" y="8398"/>
                      <a:pt x="14905" y="9422"/>
                    </a:cubicBezTo>
                    <a:cubicBezTo>
                      <a:pt x="15171" y="9807"/>
                      <a:pt x="15378" y="10310"/>
                      <a:pt x="15762" y="10517"/>
                    </a:cubicBezTo>
                    <a:cubicBezTo>
                      <a:pt x="15792" y="10517"/>
                      <a:pt x="15792" y="10546"/>
                      <a:pt x="15822" y="10546"/>
                    </a:cubicBezTo>
                    <a:lnTo>
                      <a:pt x="25314" y="10605"/>
                    </a:lnTo>
                    <a:cubicBezTo>
                      <a:pt x="24634" y="9600"/>
                      <a:pt x="23540" y="8949"/>
                      <a:pt x="22416" y="8742"/>
                    </a:cubicBezTo>
                    <a:cubicBezTo>
                      <a:pt x="21766" y="8683"/>
                      <a:pt x="21085" y="8713"/>
                      <a:pt x="20553" y="8269"/>
                    </a:cubicBezTo>
                    <a:cubicBezTo>
                      <a:pt x="19932" y="7766"/>
                      <a:pt x="19755" y="6731"/>
                      <a:pt x="19045" y="6347"/>
                    </a:cubicBezTo>
                    <a:cubicBezTo>
                      <a:pt x="18859" y="6251"/>
                      <a:pt x="18674" y="6212"/>
                      <a:pt x="18488" y="6212"/>
                    </a:cubicBezTo>
                    <a:cubicBezTo>
                      <a:pt x="17694" y="6212"/>
                      <a:pt x="16885" y="6920"/>
                      <a:pt x="15999" y="6968"/>
                    </a:cubicBezTo>
                    <a:cubicBezTo>
                      <a:pt x="15967" y="6970"/>
                      <a:pt x="15935" y="6971"/>
                      <a:pt x="15903" y="6971"/>
                    </a:cubicBezTo>
                    <a:cubicBezTo>
                      <a:pt x="14052" y="6971"/>
                      <a:pt x="12836" y="3905"/>
                      <a:pt x="11138" y="3905"/>
                    </a:cubicBezTo>
                    <a:cubicBezTo>
                      <a:pt x="10988" y="3905"/>
                      <a:pt x="10834" y="3929"/>
                      <a:pt x="10676" y="3981"/>
                    </a:cubicBezTo>
                    <a:cubicBezTo>
                      <a:pt x="10264" y="4119"/>
                      <a:pt x="9902" y="4460"/>
                      <a:pt x="9497" y="4460"/>
                    </a:cubicBezTo>
                    <a:cubicBezTo>
                      <a:pt x="9467" y="4460"/>
                      <a:pt x="9436" y="4458"/>
                      <a:pt x="9404" y="4454"/>
                    </a:cubicBezTo>
                    <a:cubicBezTo>
                      <a:pt x="8961" y="4425"/>
                      <a:pt x="8606" y="4070"/>
                      <a:pt x="8281" y="3685"/>
                    </a:cubicBezTo>
                    <a:cubicBezTo>
                      <a:pt x="6388" y="1645"/>
                      <a:pt x="3993" y="225"/>
                      <a:pt x="1420" y="18"/>
                    </a:cubicBezTo>
                    <a:cubicBezTo>
                      <a:pt x="1236" y="8"/>
                      <a:pt x="105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bg>
      <p:bgPr>
        <a:solidFill>
          <a:schemeClr val="dk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0"/>
          <p:cNvGrpSpPr/>
          <p:nvPr/>
        </p:nvGrpSpPr>
        <p:grpSpPr>
          <a:xfrm>
            <a:off x="706465" y="3977886"/>
            <a:ext cx="3004281" cy="1163884"/>
            <a:chOff x="2189450" y="2220300"/>
            <a:chExt cx="3202175" cy="1240550"/>
          </a:xfrm>
        </p:grpSpPr>
        <p:sp>
          <p:nvSpPr>
            <p:cNvPr id="450" name="Google Shape;450;p3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2493892" y="4227600"/>
            <a:ext cx="2364166" cy="915898"/>
            <a:chOff x="2189450" y="2220300"/>
            <a:chExt cx="3202175" cy="1240550"/>
          </a:xfrm>
        </p:grpSpPr>
        <p:sp>
          <p:nvSpPr>
            <p:cNvPr id="453" name="Google Shape;453;p3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0"/>
          <p:cNvSpPr/>
          <p:nvPr/>
        </p:nvSpPr>
        <p:spPr>
          <a:xfrm>
            <a:off x="484900" y="405453"/>
            <a:ext cx="1458433" cy="92130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2073514" y="293299"/>
            <a:ext cx="815025" cy="51492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362013" y="451100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6988925" y="378863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0" y="4961627"/>
            <a:ext cx="3397132" cy="181881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465525" y="4931186"/>
            <a:ext cx="6678206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 flipH="1">
            <a:off x="-24" y="4870300"/>
            <a:ext cx="5234823" cy="273189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2"/>
          <p:cNvSpPr/>
          <p:nvPr/>
        </p:nvSpPr>
        <p:spPr>
          <a:xfrm flipH="1">
            <a:off x="6316932" y="4943972"/>
            <a:ext cx="2827068" cy="199526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subTitle" idx="1"/>
          </p:nvPr>
        </p:nvSpPr>
        <p:spPr>
          <a:xfrm>
            <a:off x="5063168" y="2215832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2"/>
          </p:nvPr>
        </p:nvSpPr>
        <p:spPr>
          <a:xfrm>
            <a:off x="5063175" y="2508800"/>
            <a:ext cx="24120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1662525" y="2215832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4"/>
          </p:nvPr>
        </p:nvSpPr>
        <p:spPr>
          <a:xfrm>
            <a:off x="1662525" y="2508800"/>
            <a:ext cx="24120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>
            <a:spLocks noGrp="1"/>
          </p:cNvSpPr>
          <p:nvPr>
            <p:ph type="subTitle" idx="1"/>
          </p:nvPr>
        </p:nvSpPr>
        <p:spPr>
          <a:xfrm>
            <a:off x="1312625" y="1909225"/>
            <a:ext cx="41910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ubTitle" idx="2"/>
          </p:nvPr>
        </p:nvSpPr>
        <p:spPr>
          <a:xfrm>
            <a:off x="1309476" y="1671325"/>
            <a:ext cx="41910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3"/>
          </p:nvPr>
        </p:nvSpPr>
        <p:spPr>
          <a:xfrm>
            <a:off x="3640425" y="3099025"/>
            <a:ext cx="41940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33"/>
          <p:cNvSpPr txBox="1">
            <a:spLocks noGrp="1"/>
          </p:cNvSpPr>
          <p:nvPr>
            <p:ph type="subTitle" idx="4"/>
          </p:nvPr>
        </p:nvSpPr>
        <p:spPr>
          <a:xfrm>
            <a:off x="3643576" y="3336925"/>
            <a:ext cx="41940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">
    <p:bg>
      <p:bgPr>
        <a:solidFill>
          <a:schemeClr val="dk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/>
          <p:nvPr/>
        </p:nvSpPr>
        <p:spPr>
          <a:xfrm>
            <a:off x="-691525" y="4566595"/>
            <a:ext cx="6337069" cy="772406"/>
          </a:xfrm>
          <a:custGeom>
            <a:avLst/>
            <a:gdLst/>
            <a:ahLst/>
            <a:cxnLst/>
            <a:rect l="l" t="t" r="r" b="b"/>
            <a:pathLst>
              <a:path w="190775" h="15616" extrusionOk="0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7168126" y="15232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6538450" y="10267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"/>
          <p:cNvSpPr txBox="1">
            <a:spLocks noGrp="1"/>
          </p:cNvSpPr>
          <p:nvPr>
            <p:ph type="subTitle" idx="1"/>
          </p:nvPr>
        </p:nvSpPr>
        <p:spPr>
          <a:xfrm>
            <a:off x="5051300" y="2365318"/>
            <a:ext cx="3244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9" name="Google Shape;559;p35"/>
          <p:cNvSpPr txBox="1">
            <a:spLocks noGrp="1"/>
          </p:cNvSpPr>
          <p:nvPr>
            <p:ph type="subTitle" idx="2"/>
          </p:nvPr>
        </p:nvSpPr>
        <p:spPr>
          <a:xfrm>
            <a:off x="5051300" y="2624363"/>
            <a:ext cx="32424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35"/>
          <p:cNvSpPr txBox="1">
            <a:spLocks noGrp="1"/>
          </p:cNvSpPr>
          <p:nvPr>
            <p:ph type="subTitle" idx="3"/>
          </p:nvPr>
        </p:nvSpPr>
        <p:spPr>
          <a:xfrm>
            <a:off x="5051300" y="1307964"/>
            <a:ext cx="3244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61" name="Google Shape;561;p35"/>
          <p:cNvSpPr txBox="1">
            <a:spLocks noGrp="1"/>
          </p:cNvSpPr>
          <p:nvPr>
            <p:ph type="subTitle" idx="4"/>
          </p:nvPr>
        </p:nvSpPr>
        <p:spPr>
          <a:xfrm>
            <a:off x="5051300" y="1567012"/>
            <a:ext cx="32424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5"/>
          <p:cNvSpPr txBox="1">
            <a:spLocks noGrp="1"/>
          </p:cNvSpPr>
          <p:nvPr>
            <p:ph type="subTitle" idx="5"/>
          </p:nvPr>
        </p:nvSpPr>
        <p:spPr>
          <a:xfrm>
            <a:off x="5051300" y="3422663"/>
            <a:ext cx="3242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subTitle" idx="6"/>
          </p:nvPr>
        </p:nvSpPr>
        <p:spPr>
          <a:xfrm>
            <a:off x="5051300" y="3681714"/>
            <a:ext cx="32424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">
    <p:bg>
      <p:bgPr>
        <a:solidFill>
          <a:schemeClr val="dk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7168126" y="15232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6538450" y="10267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6"/>
          <p:cNvSpPr/>
          <p:nvPr/>
        </p:nvSpPr>
        <p:spPr>
          <a:xfrm flipH="1">
            <a:off x="4164950" y="4624622"/>
            <a:ext cx="4979050" cy="51298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6"/>
          <p:cNvSpPr/>
          <p:nvPr/>
        </p:nvSpPr>
        <p:spPr>
          <a:xfrm flipH="1">
            <a:off x="-2323" y="4773207"/>
            <a:ext cx="4467697" cy="36441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-2375" y="4553725"/>
            <a:ext cx="9143996" cy="58976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subTitle" idx="1"/>
          </p:nvPr>
        </p:nvSpPr>
        <p:spPr>
          <a:xfrm>
            <a:off x="1880788" y="2795080"/>
            <a:ext cx="2402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2"/>
          </p:nvPr>
        </p:nvSpPr>
        <p:spPr>
          <a:xfrm>
            <a:off x="1880788" y="3054125"/>
            <a:ext cx="24003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 txBox="1">
            <a:spLocks noGrp="1"/>
          </p:cNvSpPr>
          <p:nvPr>
            <p:ph type="subTitle" idx="3"/>
          </p:nvPr>
        </p:nvSpPr>
        <p:spPr>
          <a:xfrm>
            <a:off x="1880788" y="1458650"/>
            <a:ext cx="2402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76" name="Google Shape;576;p36"/>
          <p:cNvSpPr txBox="1">
            <a:spLocks noGrp="1"/>
          </p:cNvSpPr>
          <p:nvPr>
            <p:ph type="subTitle" idx="4"/>
          </p:nvPr>
        </p:nvSpPr>
        <p:spPr>
          <a:xfrm>
            <a:off x="1880788" y="1717700"/>
            <a:ext cx="24003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6"/>
          <p:cNvSpPr txBox="1">
            <a:spLocks noGrp="1"/>
          </p:cNvSpPr>
          <p:nvPr>
            <p:ph type="subTitle" idx="5"/>
          </p:nvPr>
        </p:nvSpPr>
        <p:spPr>
          <a:xfrm>
            <a:off x="5364138" y="1458650"/>
            <a:ext cx="2402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78" name="Google Shape;578;p36"/>
          <p:cNvSpPr txBox="1">
            <a:spLocks noGrp="1"/>
          </p:cNvSpPr>
          <p:nvPr>
            <p:ph type="subTitle" idx="6"/>
          </p:nvPr>
        </p:nvSpPr>
        <p:spPr>
          <a:xfrm>
            <a:off x="5364138" y="1717700"/>
            <a:ext cx="2402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6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>
            <a:off x="1975380" y="4374305"/>
            <a:ext cx="1619112" cy="593354"/>
            <a:chOff x="5046670" y="3208808"/>
            <a:chExt cx="1120415" cy="410597"/>
          </a:xfrm>
        </p:grpSpPr>
        <p:grpSp>
          <p:nvGrpSpPr>
            <p:cNvPr id="581" name="Google Shape;581;p36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582" name="Google Shape;582;p36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36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590" name="Google Shape;590;p36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36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593" name="Google Shape;593;p36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36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596" name="Google Shape;596;p36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36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604" name="Google Shape;604;p36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6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_1_1_1">
    <p:bg>
      <p:bgPr>
        <a:solidFill>
          <a:schemeClr val="dk1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7168126" y="15232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6538450" y="10267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 flipH="1">
            <a:off x="5223890" y="4817871"/>
            <a:ext cx="3920110" cy="31973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 flipH="1">
            <a:off x="-2323" y="4773207"/>
            <a:ext cx="4467697" cy="36441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-2375" y="4553725"/>
            <a:ext cx="9143996" cy="58976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 txBox="1">
            <a:spLocks noGrp="1"/>
          </p:cNvSpPr>
          <p:nvPr>
            <p:ph type="subTitle" idx="1"/>
          </p:nvPr>
        </p:nvSpPr>
        <p:spPr>
          <a:xfrm>
            <a:off x="1006718" y="2781804"/>
            <a:ext cx="23667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21" name="Google Shape;621;p37"/>
          <p:cNvSpPr txBox="1">
            <a:spLocks noGrp="1"/>
          </p:cNvSpPr>
          <p:nvPr>
            <p:ph type="subTitle" idx="2"/>
          </p:nvPr>
        </p:nvSpPr>
        <p:spPr>
          <a:xfrm>
            <a:off x="1006718" y="3071312"/>
            <a:ext cx="2364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37"/>
          <p:cNvSpPr txBox="1">
            <a:spLocks noGrp="1"/>
          </p:cNvSpPr>
          <p:nvPr>
            <p:ph type="subTitle" idx="3"/>
          </p:nvPr>
        </p:nvSpPr>
        <p:spPr>
          <a:xfrm>
            <a:off x="3388650" y="1867400"/>
            <a:ext cx="23667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23" name="Google Shape;623;p37"/>
          <p:cNvSpPr txBox="1">
            <a:spLocks noGrp="1"/>
          </p:cNvSpPr>
          <p:nvPr>
            <p:ph type="subTitle" idx="4"/>
          </p:nvPr>
        </p:nvSpPr>
        <p:spPr>
          <a:xfrm>
            <a:off x="3388650" y="2156912"/>
            <a:ext cx="2364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37"/>
          <p:cNvSpPr txBox="1">
            <a:spLocks noGrp="1"/>
          </p:cNvSpPr>
          <p:nvPr>
            <p:ph type="subTitle" idx="5"/>
          </p:nvPr>
        </p:nvSpPr>
        <p:spPr>
          <a:xfrm>
            <a:off x="5768782" y="2781799"/>
            <a:ext cx="23649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25" name="Google Shape;625;p37"/>
          <p:cNvSpPr txBox="1">
            <a:spLocks noGrp="1"/>
          </p:cNvSpPr>
          <p:nvPr>
            <p:ph type="subTitle" idx="6"/>
          </p:nvPr>
        </p:nvSpPr>
        <p:spPr>
          <a:xfrm>
            <a:off x="5768782" y="3071313"/>
            <a:ext cx="2364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7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27" name="Google Shape;627;p37"/>
          <p:cNvGrpSpPr/>
          <p:nvPr/>
        </p:nvGrpSpPr>
        <p:grpSpPr>
          <a:xfrm>
            <a:off x="1975380" y="4374305"/>
            <a:ext cx="1619112" cy="593354"/>
            <a:chOff x="5046670" y="3208808"/>
            <a:chExt cx="1120415" cy="410597"/>
          </a:xfrm>
        </p:grpSpPr>
        <p:grpSp>
          <p:nvGrpSpPr>
            <p:cNvPr id="628" name="Google Shape;628;p37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629" name="Google Shape;629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7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637" name="Google Shape;637;p37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7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640" name="Google Shape;640;p37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37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643" name="Google Shape;643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7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651" name="Google Shape;651;p37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8" name="Google Shape;658;p37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6396343" y="4374305"/>
            <a:ext cx="1511773" cy="573354"/>
            <a:chOff x="6396343" y="4374305"/>
            <a:chExt cx="1511773" cy="573354"/>
          </a:xfrm>
        </p:grpSpPr>
        <p:grpSp>
          <p:nvGrpSpPr>
            <p:cNvPr id="660" name="Google Shape;660;p37"/>
            <p:cNvGrpSpPr/>
            <p:nvPr/>
          </p:nvGrpSpPr>
          <p:grpSpPr>
            <a:xfrm rot="4001758">
              <a:off x="7633951" y="4773240"/>
              <a:ext cx="111770" cy="119099"/>
              <a:chOff x="3004175" y="2950750"/>
              <a:chExt cx="195825" cy="208700"/>
            </a:xfrm>
          </p:grpSpPr>
          <p:sp>
            <p:nvSpPr>
              <p:cNvPr id="661" name="Google Shape;661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37"/>
            <p:cNvGrpSpPr/>
            <p:nvPr/>
          </p:nvGrpSpPr>
          <p:grpSpPr>
            <a:xfrm>
              <a:off x="6980311" y="4374305"/>
              <a:ext cx="196224" cy="439790"/>
              <a:chOff x="3004175" y="2722350"/>
              <a:chExt cx="195950" cy="439175"/>
            </a:xfrm>
          </p:grpSpPr>
          <p:sp>
            <p:nvSpPr>
              <p:cNvPr id="664" name="Google Shape;664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37"/>
            <p:cNvGrpSpPr/>
            <p:nvPr/>
          </p:nvGrpSpPr>
          <p:grpSpPr>
            <a:xfrm>
              <a:off x="7363411" y="4508535"/>
              <a:ext cx="130012" cy="257908"/>
              <a:chOff x="3213925" y="2904475"/>
              <a:chExt cx="173650" cy="344475"/>
            </a:xfrm>
          </p:grpSpPr>
          <p:sp>
            <p:nvSpPr>
              <p:cNvPr id="672" name="Google Shape;672;p37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37"/>
            <p:cNvSpPr/>
            <p:nvPr/>
          </p:nvSpPr>
          <p:spPr>
            <a:xfrm>
              <a:off x="6396343" y="4717923"/>
              <a:ext cx="1511773" cy="229736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7"/>
          <p:cNvSpPr txBox="1">
            <a:spLocks noGrp="1"/>
          </p:cNvSpPr>
          <p:nvPr>
            <p:ph type="title" idx="7" hasCustomPrompt="1"/>
          </p:nvPr>
        </p:nvSpPr>
        <p:spPr>
          <a:xfrm>
            <a:off x="1849869" y="235965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81" name="Google Shape;681;p37"/>
          <p:cNvSpPr txBox="1">
            <a:spLocks noGrp="1"/>
          </p:cNvSpPr>
          <p:nvPr>
            <p:ph type="title" idx="8" hasCustomPrompt="1"/>
          </p:nvPr>
        </p:nvSpPr>
        <p:spPr>
          <a:xfrm>
            <a:off x="4231794" y="1445265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82" name="Google Shape;682;p37"/>
          <p:cNvSpPr txBox="1">
            <a:spLocks noGrp="1"/>
          </p:cNvSpPr>
          <p:nvPr>
            <p:ph type="title" idx="9" hasCustomPrompt="1"/>
          </p:nvPr>
        </p:nvSpPr>
        <p:spPr>
          <a:xfrm>
            <a:off x="6611919" y="235965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bg>
      <p:bgPr>
        <a:solidFill>
          <a:schemeClr val="dk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8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"/>
          <p:cNvSpPr/>
          <p:nvPr/>
        </p:nvSpPr>
        <p:spPr>
          <a:xfrm flipH="1">
            <a:off x="7" y="4764649"/>
            <a:ext cx="615011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8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92" name="Google Shape;692;p38"/>
          <p:cNvGrpSpPr/>
          <p:nvPr/>
        </p:nvGrpSpPr>
        <p:grpSpPr>
          <a:xfrm>
            <a:off x="6987447" y="3914134"/>
            <a:ext cx="1722627" cy="1245030"/>
            <a:chOff x="3217149" y="3242033"/>
            <a:chExt cx="1735994" cy="1253933"/>
          </a:xfrm>
        </p:grpSpPr>
        <p:sp>
          <p:nvSpPr>
            <p:cNvPr id="693" name="Google Shape;693;p38"/>
            <p:cNvSpPr/>
            <p:nvPr/>
          </p:nvSpPr>
          <p:spPr>
            <a:xfrm>
              <a:off x="4629306" y="4242614"/>
              <a:ext cx="61260" cy="172170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843" y="4210250"/>
              <a:ext cx="154036" cy="212879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283224" y="3779879"/>
              <a:ext cx="597537" cy="537014"/>
            </a:xfrm>
            <a:custGeom>
              <a:avLst/>
              <a:gdLst/>
              <a:ahLst/>
              <a:cxnLst/>
              <a:rect l="l" t="t" r="r" b="b"/>
              <a:pathLst>
                <a:path w="38090" h="34232" extrusionOk="0">
                  <a:moveTo>
                    <a:pt x="26522" y="1"/>
                  </a:moveTo>
                  <a:cubicBezTo>
                    <a:pt x="21511" y="1"/>
                    <a:pt x="16406" y="2528"/>
                    <a:pt x="12539" y="5931"/>
                  </a:cubicBezTo>
                  <a:cubicBezTo>
                    <a:pt x="4555" y="12910"/>
                    <a:pt x="1" y="23615"/>
                    <a:pt x="503" y="34232"/>
                  </a:cubicBezTo>
                  <a:lnTo>
                    <a:pt x="1125" y="33906"/>
                  </a:lnTo>
                  <a:cubicBezTo>
                    <a:pt x="1598" y="28495"/>
                    <a:pt x="4939" y="23615"/>
                    <a:pt x="9375" y="20481"/>
                  </a:cubicBezTo>
                  <a:cubicBezTo>
                    <a:pt x="13811" y="17375"/>
                    <a:pt x="19193" y="15867"/>
                    <a:pt x="24605" y="15394"/>
                  </a:cubicBezTo>
                  <a:cubicBezTo>
                    <a:pt x="26971" y="15158"/>
                    <a:pt x="29396" y="15128"/>
                    <a:pt x="31673" y="14418"/>
                  </a:cubicBezTo>
                  <a:cubicBezTo>
                    <a:pt x="33950" y="13679"/>
                    <a:pt x="36138" y="12171"/>
                    <a:pt x="36878" y="9923"/>
                  </a:cubicBezTo>
                  <a:cubicBezTo>
                    <a:pt x="38090" y="6256"/>
                    <a:pt x="35074" y="2382"/>
                    <a:pt x="31525" y="933"/>
                  </a:cubicBezTo>
                  <a:cubicBezTo>
                    <a:pt x="29902" y="290"/>
                    <a:pt x="28217" y="1"/>
                    <a:pt x="2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292040" y="3871228"/>
              <a:ext cx="505138" cy="458200"/>
            </a:xfrm>
            <a:custGeom>
              <a:avLst/>
              <a:gdLst/>
              <a:ahLst/>
              <a:cxnLst/>
              <a:rect l="l" t="t" r="r" b="b"/>
              <a:pathLst>
                <a:path w="32200" h="29208" extrusionOk="0">
                  <a:moveTo>
                    <a:pt x="27880" y="1"/>
                  </a:moveTo>
                  <a:cubicBezTo>
                    <a:pt x="23012" y="1"/>
                    <a:pt x="18145" y="2029"/>
                    <a:pt x="14107" y="4573"/>
                  </a:cubicBezTo>
                  <a:cubicBezTo>
                    <a:pt x="12421" y="5608"/>
                    <a:pt x="10795" y="6732"/>
                    <a:pt x="9464" y="8181"/>
                  </a:cubicBezTo>
                  <a:cubicBezTo>
                    <a:pt x="7009" y="10872"/>
                    <a:pt x="4821" y="13918"/>
                    <a:pt x="3165" y="17201"/>
                  </a:cubicBezTo>
                  <a:cubicBezTo>
                    <a:pt x="1331" y="20838"/>
                    <a:pt x="208" y="24771"/>
                    <a:pt x="1" y="28882"/>
                  </a:cubicBezTo>
                  <a:cubicBezTo>
                    <a:pt x="1" y="29097"/>
                    <a:pt x="188" y="29208"/>
                    <a:pt x="384" y="29208"/>
                  </a:cubicBezTo>
                  <a:cubicBezTo>
                    <a:pt x="594" y="29208"/>
                    <a:pt x="813" y="29082"/>
                    <a:pt x="829" y="28823"/>
                  </a:cubicBezTo>
                  <a:cubicBezTo>
                    <a:pt x="1154" y="21696"/>
                    <a:pt x="4555" y="14983"/>
                    <a:pt x="9168" y="9660"/>
                  </a:cubicBezTo>
                  <a:cubicBezTo>
                    <a:pt x="9848" y="8891"/>
                    <a:pt x="10528" y="8122"/>
                    <a:pt x="11327" y="7501"/>
                  </a:cubicBezTo>
                  <a:cubicBezTo>
                    <a:pt x="12066" y="6850"/>
                    <a:pt x="12865" y="6259"/>
                    <a:pt x="13693" y="5756"/>
                  </a:cubicBezTo>
                  <a:cubicBezTo>
                    <a:pt x="16029" y="4189"/>
                    <a:pt x="18543" y="2917"/>
                    <a:pt x="21145" y="2001"/>
                  </a:cubicBezTo>
                  <a:cubicBezTo>
                    <a:pt x="23324" y="1268"/>
                    <a:pt x="25617" y="786"/>
                    <a:pt x="27908" y="786"/>
                  </a:cubicBezTo>
                  <a:cubicBezTo>
                    <a:pt x="29130" y="786"/>
                    <a:pt x="30351" y="923"/>
                    <a:pt x="31554" y="1232"/>
                  </a:cubicBezTo>
                  <a:cubicBezTo>
                    <a:pt x="31591" y="1240"/>
                    <a:pt x="31627" y="1244"/>
                    <a:pt x="31660" y="1244"/>
                  </a:cubicBezTo>
                  <a:cubicBezTo>
                    <a:pt x="32080" y="1244"/>
                    <a:pt x="32200" y="600"/>
                    <a:pt x="31761" y="463"/>
                  </a:cubicBezTo>
                  <a:cubicBezTo>
                    <a:pt x="30478" y="145"/>
                    <a:pt x="29179" y="1"/>
                    <a:pt x="27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860132" y="3973181"/>
              <a:ext cx="316856" cy="343713"/>
            </a:xfrm>
            <a:custGeom>
              <a:avLst/>
              <a:gdLst/>
              <a:ahLst/>
              <a:cxnLst/>
              <a:rect l="l" t="t" r="r" b="b"/>
              <a:pathLst>
                <a:path w="20198" h="21910" extrusionOk="0">
                  <a:moveTo>
                    <a:pt x="4028" y="0"/>
                  </a:moveTo>
                  <a:cubicBezTo>
                    <a:pt x="3206" y="0"/>
                    <a:pt x="2396" y="100"/>
                    <a:pt x="1686" y="499"/>
                  </a:cubicBezTo>
                  <a:cubicBezTo>
                    <a:pt x="474" y="1239"/>
                    <a:pt x="1" y="2865"/>
                    <a:pt x="296" y="4255"/>
                  </a:cubicBezTo>
                  <a:cubicBezTo>
                    <a:pt x="563" y="5645"/>
                    <a:pt x="1450" y="6828"/>
                    <a:pt x="2426" y="7833"/>
                  </a:cubicBezTo>
                  <a:cubicBezTo>
                    <a:pt x="6122" y="11530"/>
                    <a:pt x="11504" y="12920"/>
                    <a:pt x="15792" y="15995"/>
                  </a:cubicBezTo>
                  <a:cubicBezTo>
                    <a:pt x="17243" y="17056"/>
                    <a:pt x="18647" y="18403"/>
                    <a:pt x="19376" y="20024"/>
                  </a:cubicBezTo>
                  <a:lnTo>
                    <a:pt x="19376" y="20024"/>
                  </a:lnTo>
                  <a:cubicBezTo>
                    <a:pt x="20198" y="14601"/>
                    <a:pt x="18663" y="10213"/>
                    <a:pt x="14964" y="5852"/>
                  </a:cubicBezTo>
                  <a:cubicBezTo>
                    <a:pt x="13663" y="4314"/>
                    <a:pt x="11386" y="1978"/>
                    <a:pt x="8725" y="736"/>
                  </a:cubicBezTo>
                  <a:cubicBezTo>
                    <a:pt x="7542" y="174"/>
                    <a:pt x="6122" y="115"/>
                    <a:pt x="4851" y="26"/>
                  </a:cubicBezTo>
                  <a:cubicBezTo>
                    <a:pt x="4577" y="11"/>
                    <a:pt x="4302" y="0"/>
                    <a:pt x="4028" y="0"/>
                  </a:cubicBezTo>
                  <a:close/>
                  <a:moveTo>
                    <a:pt x="19376" y="20024"/>
                  </a:moveTo>
                  <a:cubicBezTo>
                    <a:pt x="19317" y="20410"/>
                    <a:pt x="19246" y="20802"/>
                    <a:pt x="19164" y="21200"/>
                  </a:cubicBezTo>
                  <a:lnTo>
                    <a:pt x="19873" y="21910"/>
                  </a:lnTo>
                  <a:cubicBezTo>
                    <a:pt x="19818" y="21245"/>
                    <a:pt x="19642" y="20616"/>
                    <a:pt x="19376" y="20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29973" y="4040904"/>
              <a:ext cx="235438" cy="281387"/>
            </a:xfrm>
            <a:custGeom>
              <a:avLst/>
              <a:gdLst/>
              <a:ahLst/>
              <a:cxnLst/>
              <a:rect l="l" t="t" r="r" b="b"/>
              <a:pathLst>
                <a:path w="15008" h="17937" extrusionOk="0">
                  <a:moveTo>
                    <a:pt x="470" y="0"/>
                  </a:moveTo>
                  <a:cubicBezTo>
                    <a:pt x="103" y="0"/>
                    <a:pt x="0" y="639"/>
                    <a:pt x="399" y="825"/>
                  </a:cubicBezTo>
                  <a:cubicBezTo>
                    <a:pt x="5633" y="2984"/>
                    <a:pt x="10128" y="7095"/>
                    <a:pt x="12701" y="12151"/>
                  </a:cubicBezTo>
                  <a:cubicBezTo>
                    <a:pt x="13558" y="13837"/>
                    <a:pt x="14150" y="15641"/>
                    <a:pt x="14061" y="17534"/>
                  </a:cubicBezTo>
                  <a:cubicBezTo>
                    <a:pt x="14046" y="17804"/>
                    <a:pt x="14252" y="17937"/>
                    <a:pt x="14462" y="17937"/>
                  </a:cubicBezTo>
                  <a:cubicBezTo>
                    <a:pt x="14666" y="17937"/>
                    <a:pt x="14875" y="17811"/>
                    <a:pt x="14889" y="17563"/>
                  </a:cubicBezTo>
                  <a:cubicBezTo>
                    <a:pt x="15007" y="14310"/>
                    <a:pt x="13292" y="11176"/>
                    <a:pt x="11429" y="8573"/>
                  </a:cubicBezTo>
                  <a:cubicBezTo>
                    <a:pt x="9714" y="6178"/>
                    <a:pt x="7555" y="4108"/>
                    <a:pt x="5101" y="2452"/>
                  </a:cubicBezTo>
                  <a:cubicBezTo>
                    <a:pt x="3681" y="1476"/>
                    <a:pt x="2173" y="707"/>
                    <a:pt x="606" y="27"/>
                  </a:cubicBezTo>
                  <a:cubicBezTo>
                    <a:pt x="557" y="9"/>
                    <a:pt x="512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121313" y="3667416"/>
              <a:ext cx="160546" cy="593348"/>
            </a:xfrm>
            <a:custGeom>
              <a:avLst/>
              <a:gdLst/>
              <a:ahLst/>
              <a:cxnLst/>
              <a:rect l="l" t="t" r="r" b="b"/>
              <a:pathLst>
                <a:path w="10234" h="37823" extrusionOk="0">
                  <a:moveTo>
                    <a:pt x="3892" y="0"/>
                  </a:moveTo>
                  <a:cubicBezTo>
                    <a:pt x="3635" y="0"/>
                    <a:pt x="3372" y="46"/>
                    <a:pt x="3106" y="147"/>
                  </a:cubicBezTo>
                  <a:cubicBezTo>
                    <a:pt x="2248" y="473"/>
                    <a:pt x="1687" y="1271"/>
                    <a:pt x="1332" y="2040"/>
                  </a:cubicBezTo>
                  <a:cubicBezTo>
                    <a:pt x="1" y="4761"/>
                    <a:pt x="238" y="8013"/>
                    <a:pt x="740" y="11059"/>
                  </a:cubicBezTo>
                  <a:cubicBezTo>
                    <a:pt x="2248" y="20256"/>
                    <a:pt x="5679" y="29010"/>
                    <a:pt x="9080" y="37704"/>
                  </a:cubicBezTo>
                  <a:lnTo>
                    <a:pt x="10233" y="37822"/>
                  </a:lnTo>
                  <a:cubicBezTo>
                    <a:pt x="8754" y="32174"/>
                    <a:pt x="8222" y="26260"/>
                    <a:pt x="8784" y="20404"/>
                  </a:cubicBezTo>
                  <a:cubicBezTo>
                    <a:pt x="9021" y="18216"/>
                    <a:pt x="9346" y="16057"/>
                    <a:pt x="9405" y="13869"/>
                  </a:cubicBezTo>
                  <a:cubicBezTo>
                    <a:pt x="9523" y="10350"/>
                    <a:pt x="8902" y="6801"/>
                    <a:pt x="7601" y="3548"/>
                  </a:cubicBezTo>
                  <a:cubicBezTo>
                    <a:pt x="6937" y="1862"/>
                    <a:pt x="5523" y="0"/>
                    <a:pt x="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264211" y="3618063"/>
              <a:ext cx="237995" cy="390336"/>
            </a:xfrm>
            <a:custGeom>
              <a:avLst/>
              <a:gdLst/>
              <a:ahLst/>
              <a:cxnLst/>
              <a:rect l="l" t="t" r="r" b="b"/>
              <a:pathLst>
                <a:path w="15171" h="24882" extrusionOk="0">
                  <a:moveTo>
                    <a:pt x="13128" y="1"/>
                  </a:moveTo>
                  <a:cubicBezTo>
                    <a:pt x="13059" y="1"/>
                    <a:pt x="12991" y="4"/>
                    <a:pt x="12923" y="11"/>
                  </a:cubicBezTo>
                  <a:cubicBezTo>
                    <a:pt x="12066" y="40"/>
                    <a:pt x="11238" y="484"/>
                    <a:pt x="10558" y="957"/>
                  </a:cubicBezTo>
                  <a:cubicBezTo>
                    <a:pt x="7305" y="3175"/>
                    <a:pt x="4968" y="6546"/>
                    <a:pt x="3372" y="10184"/>
                  </a:cubicBezTo>
                  <a:cubicBezTo>
                    <a:pt x="1775" y="13791"/>
                    <a:pt x="887" y="17636"/>
                    <a:pt x="0" y="21480"/>
                  </a:cubicBezTo>
                  <a:lnTo>
                    <a:pt x="355" y="24881"/>
                  </a:lnTo>
                  <a:cubicBezTo>
                    <a:pt x="1982" y="20120"/>
                    <a:pt x="4643" y="15684"/>
                    <a:pt x="8103" y="11988"/>
                  </a:cubicBezTo>
                  <a:cubicBezTo>
                    <a:pt x="10794" y="9149"/>
                    <a:pt x="14106" y="6487"/>
                    <a:pt x="14993" y="2643"/>
                  </a:cubicBezTo>
                  <a:cubicBezTo>
                    <a:pt x="15082" y="2140"/>
                    <a:pt x="15171" y="1667"/>
                    <a:pt x="15023" y="1223"/>
                  </a:cubicBezTo>
                  <a:cubicBezTo>
                    <a:pt x="14777" y="486"/>
                    <a:pt x="13951" y="1"/>
                    <a:pt x="1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320811" y="3332848"/>
              <a:ext cx="117374" cy="386054"/>
            </a:xfrm>
            <a:custGeom>
              <a:avLst/>
              <a:gdLst/>
              <a:ahLst/>
              <a:cxnLst/>
              <a:rect l="l" t="t" r="r" b="b"/>
              <a:pathLst>
                <a:path w="7482" h="24609" extrusionOk="0">
                  <a:moveTo>
                    <a:pt x="5334" y="1"/>
                  </a:moveTo>
                  <a:cubicBezTo>
                    <a:pt x="5311" y="1"/>
                    <a:pt x="5287" y="2"/>
                    <a:pt x="5264" y="5"/>
                  </a:cubicBezTo>
                  <a:cubicBezTo>
                    <a:pt x="4968" y="34"/>
                    <a:pt x="4732" y="212"/>
                    <a:pt x="4495" y="448"/>
                  </a:cubicBezTo>
                  <a:cubicBezTo>
                    <a:pt x="1213" y="3465"/>
                    <a:pt x="385" y="8315"/>
                    <a:pt x="178" y="12780"/>
                  </a:cubicBezTo>
                  <a:cubicBezTo>
                    <a:pt x="0" y="16743"/>
                    <a:pt x="59" y="20705"/>
                    <a:pt x="444" y="24609"/>
                  </a:cubicBezTo>
                  <a:lnTo>
                    <a:pt x="1834" y="20291"/>
                  </a:lnTo>
                  <a:cubicBezTo>
                    <a:pt x="4022" y="15441"/>
                    <a:pt x="5708" y="10414"/>
                    <a:pt x="6890" y="5239"/>
                  </a:cubicBezTo>
                  <a:cubicBezTo>
                    <a:pt x="7305" y="3524"/>
                    <a:pt x="7482" y="1335"/>
                    <a:pt x="6062" y="271"/>
                  </a:cubicBezTo>
                  <a:cubicBezTo>
                    <a:pt x="5846" y="136"/>
                    <a:pt x="5581" y="1"/>
                    <a:pt x="5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407093" y="3242033"/>
              <a:ext cx="295537" cy="332136"/>
            </a:xfrm>
            <a:custGeom>
              <a:avLst/>
              <a:gdLst/>
              <a:ahLst/>
              <a:cxnLst/>
              <a:rect l="l" t="t" r="r" b="b"/>
              <a:pathLst>
                <a:path w="18839" h="21172" extrusionOk="0">
                  <a:moveTo>
                    <a:pt x="14971" y="0"/>
                  </a:moveTo>
                  <a:cubicBezTo>
                    <a:pt x="13258" y="0"/>
                    <a:pt x="11543" y="1266"/>
                    <a:pt x="10262" y="2570"/>
                  </a:cubicBezTo>
                  <a:cubicBezTo>
                    <a:pt x="5627" y="7316"/>
                    <a:pt x="2289" y="13231"/>
                    <a:pt x="602" y="19656"/>
                  </a:cubicBezTo>
                  <a:lnTo>
                    <a:pt x="602" y="19656"/>
                  </a:lnTo>
                  <a:cubicBezTo>
                    <a:pt x="4191" y="16472"/>
                    <a:pt x="8067" y="13609"/>
                    <a:pt x="12155" y="11117"/>
                  </a:cubicBezTo>
                  <a:cubicBezTo>
                    <a:pt x="14225" y="9845"/>
                    <a:pt x="16472" y="8603"/>
                    <a:pt x="17655" y="6444"/>
                  </a:cubicBezTo>
                  <a:cubicBezTo>
                    <a:pt x="18838" y="4345"/>
                    <a:pt x="18395" y="1062"/>
                    <a:pt x="16118" y="204"/>
                  </a:cubicBezTo>
                  <a:cubicBezTo>
                    <a:pt x="15739" y="64"/>
                    <a:pt x="15355" y="0"/>
                    <a:pt x="14971" y="0"/>
                  </a:cubicBezTo>
                  <a:close/>
                  <a:moveTo>
                    <a:pt x="602" y="19656"/>
                  </a:moveTo>
                  <a:cubicBezTo>
                    <a:pt x="401" y="19835"/>
                    <a:pt x="200" y="20015"/>
                    <a:pt x="1" y="20195"/>
                  </a:cubicBezTo>
                  <a:lnTo>
                    <a:pt x="237" y="21171"/>
                  </a:lnTo>
                  <a:cubicBezTo>
                    <a:pt x="349" y="20663"/>
                    <a:pt x="470" y="20158"/>
                    <a:pt x="602" y="19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247974" y="3317396"/>
              <a:ext cx="377065" cy="987214"/>
            </a:xfrm>
            <a:custGeom>
              <a:avLst/>
              <a:gdLst/>
              <a:ahLst/>
              <a:cxnLst/>
              <a:rect l="l" t="t" r="r" b="b"/>
              <a:pathLst>
                <a:path w="24036" h="62930" extrusionOk="0">
                  <a:moveTo>
                    <a:pt x="23521" y="0"/>
                  </a:moveTo>
                  <a:cubicBezTo>
                    <a:pt x="23453" y="0"/>
                    <a:pt x="23380" y="22"/>
                    <a:pt x="23303" y="73"/>
                  </a:cubicBezTo>
                  <a:cubicBezTo>
                    <a:pt x="16472" y="4864"/>
                    <a:pt x="11090" y="11547"/>
                    <a:pt x="7364" y="19029"/>
                  </a:cubicBezTo>
                  <a:cubicBezTo>
                    <a:pt x="3224" y="27368"/>
                    <a:pt x="1124" y="36595"/>
                    <a:pt x="414" y="45821"/>
                  </a:cubicBezTo>
                  <a:cubicBezTo>
                    <a:pt x="0" y="51381"/>
                    <a:pt x="59" y="56941"/>
                    <a:pt x="414" y="62530"/>
                  </a:cubicBezTo>
                  <a:cubicBezTo>
                    <a:pt x="459" y="62796"/>
                    <a:pt x="673" y="62929"/>
                    <a:pt x="876" y="62929"/>
                  </a:cubicBezTo>
                  <a:cubicBezTo>
                    <a:pt x="1080" y="62929"/>
                    <a:pt x="1272" y="62796"/>
                    <a:pt x="1272" y="62530"/>
                  </a:cubicBezTo>
                  <a:cubicBezTo>
                    <a:pt x="592" y="52801"/>
                    <a:pt x="887" y="42953"/>
                    <a:pt x="3105" y="33401"/>
                  </a:cubicBezTo>
                  <a:cubicBezTo>
                    <a:pt x="5028" y="25121"/>
                    <a:pt x="8488" y="17136"/>
                    <a:pt x="13692" y="10423"/>
                  </a:cubicBezTo>
                  <a:cubicBezTo>
                    <a:pt x="16531" y="6727"/>
                    <a:pt x="19902" y="3415"/>
                    <a:pt x="23717" y="753"/>
                  </a:cubicBezTo>
                  <a:cubicBezTo>
                    <a:pt x="24036" y="508"/>
                    <a:pt x="23847" y="0"/>
                    <a:pt x="23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3581318" y="4116486"/>
              <a:ext cx="196721" cy="310816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334052" y="4008838"/>
              <a:ext cx="266311" cy="407797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3436962" y="4094806"/>
              <a:ext cx="173363" cy="338066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95939" y="4203928"/>
              <a:ext cx="105702" cy="21711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217149" y="4232228"/>
              <a:ext cx="1735524" cy="263738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26624" y="4231601"/>
              <a:ext cx="726520" cy="263911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8"/>
          <p:cNvSpPr txBox="1">
            <a:spLocks noGrp="1"/>
          </p:cNvSpPr>
          <p:nvPr>
            <p:ph type="ctrTitle" idx="2"/>
          </p:nvPr>
        </p:nvSpPr>
        <p:spPr>
          <a:xfrm>
            <a:off x="1511840" y="3362825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1" name="Google Shape;711;p38"/>
          <p:cNvSpPr txBox="1">
            <a:spLocks noGrp="1"/>
          </p:cNvSpPr>
          <p:nvPr>
            <p:ph type="subTitle" idx="1"/>
          </p:nvPr>
        </p:nvSpPr>
        <p:spPr>
          <a:xfrm>
            <a:off x="1442540" y="3641026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2" name="Google Shape;712;p38"/>
          <p:cNvSpPr txBox="1">
            <a:spLocks noGrp="1"/>
          </p:cNvSpPr>
          <p:nvPr>
            <p:ph type="ctrTitle" idx="3"/>
          </p:nvPr>
        </p:nvSpPr>
        <p:spPr>
          <a:xfrm>
            <a:off x="5210405" y="1844501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4"/>
          </p:nvPr>
        </p:nvSpPr>
        <p:spPr>
          <a:xfrm>
            <a:off x="5140955" y="2122701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4" name="Google Shape;714;p38"/>
          <p:cNvSpPr txBox="1">
            <a:spLocks noGrp="1"/>
          </p:cNvSpPr>
          <p:nvPr>
            <p:ph type="ctrTitle" idx="5"/>
          </p:nvPr>
        </p:nvSpPr>
        <p:spPr>
          <a:xfrm>
            <a:off x="1511840" y="1844501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5" name="Google Shape;715;p38"/>
          <p:cNvSpPr txBox="1">
            <a:spLocks noGrp="1"/>
          </p:cNvSpPr>
          <p:nvPr>
            <p:ph type="subTitle" idx="6"/>
          </p:nvPr>
        </p:nvSpPr>
        <p:spPr>
          <a:xfrm>
            <a:off x="1442540" y="2122701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6" name="Google Shape;716;p38"/>
          <p:cNvSpPr txBox="1">
            <a:spLocks noGrp="1"/>
          </p:cNvSpPr>
          <p:nvPr>
            <p:ph type="ctrTitle" idx="7"/>
          </p:nvPr>
        </p:nvSpPr>
        <p:spPr>
          <a:xfrm>
            <a:off x="5210405" y="3362826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17" name="Google Shape;717;p38"/>
          <p:cNvSpPr txBox="1">
            <a:spLocks noGrp="1"/>
          </p:cNvSpPr>
          <p:nvPr>
            <p:ph type="subTitle" idx="8"/>
          </p:nvPr>
        </p:nvSpPr>
        <p:spPr>
          <a:xfrm>
            <a:off x="5140955" y="3641026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bg>
      <p:bgPr>
        <a:solidFill>
          <a:schemeClr val="dk1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9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9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9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9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9"/>
          <p:cNvSpPr/>
          <p:nvPr/>
        </p:nvSpPr>
        <p:spPr>
          <a:xfrm flipH="1">
            <a:off x="2360239" y="4312975"/>
            <a:ext cx="4695762" cy="84620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9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5" name="Google Shape;725;p39"/>
          <p:cNvSpPr txBox="1">
            <a:spLocks noGrp="1"/>
          </p:cNvSpPr>
          <p:nvPr>
            <p:ph type="ctrTitle" idx="2"/>
          </p:nvPr>
        </p:nvSpPr>
        <p:spPr>
          <a:xfrm>
            <a:off x="1047740" y="3181725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subTitle" idx="1"/>
          </p:nvPr>
        </p:nvSpPr>
        <p:spPr>
          <a:xfrm>
            <a:off x="909140" y="3459925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7" name="Google Shape;727;p39"/>
          <p:cNvSpPr txBox="1">
            <a:spLocks noGrp="1"/>
          </p:cNvSpPr>
          <p:nvPr>
            <p:ph type="ctrTitle" idx="3"/>
          </p:nvPr>
        </p:nvSpPr>
        <p:spPr>
          <a:xfrm>
            <a:off x="5674355" y="1739600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4"/>
          </p:nvPr>
        </p:nvSpPr>
        <p:spPr>
          <a:xfrm>
            <a:off x="5674355" y="2017800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9" name="Google Shape;729;p39"/>
          <p:cNvSpPr txBox="1">
            <a:spLocks noGrp="1"/>
          </p:cNvSpPr>
          <p:nvPr>
            <p:ph type="ctrTitle" idx="5"/>
          </p:nvPr>
        </p:nvSpPr>
        <p:spPr>
          <a:xfrm>
            <a:off x="1047740" y="1739600"/>
            <a:ext cx="2415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30" name="Google Shape;730;p39"/>
          <p:cNvSpPr txBox="1">
            <a:spLocks noGrp="1"/>
          </p:cNvSpPr>
          <p:nvPr>
            <p:ph type="subTitle" idx="6"/>
          </p:nvPr>
        </p:nvSpPr>
        <p:spPr>
          <a:xfrm>
            <a:off x="909140" y="2017800"/>
            <a:ext cx="25542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1" name="Google Shape;731;p39"/>
          <p:cNvSpPr txBox="1">
            <a:spLocks noGrp="1"/>
          </p:cNvSpPr>
          <p:nvPr>
            <p:ph type="ctrTitle" idx="7"/>
          </p:nvPr>
        </p:nvSpPr>
        <p:spPr>
          <a:xfrm>
            <a:off x="5674355" y="3181725"/>
            <a:ext cx="2421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sz="2200" b="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32" name="Google Shape;732;p39"/>
          <p:cNvSpPr txBox="1">
            <a:spLocks noGrp="1"/>
          </p:cNvSpPr>
          <p:nvPr>
            <p:ph type="subTitle" idx="8"/>
          </p:nvPr>
        </p:nvSpPr>
        <p:spPr>
          <a:xfrm>
            <a:off x="5674355" y="3459925"/>
            <a:ext cx="25605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0" y="4729277"/>
            <a:ext cx="4695762" cy="429903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0" y="4458449"/>
            <a:ext cx="9143996" cy="685092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8">
    <p:bg>
      <p:bgPr>
        <a:solidFill>
          <a:schemeClr val="dk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0"/>
          <p:cNvGrpSpPr/>
          <p:nvPr/>
        </p:nvGrpSpPr>
        <p:grpSpPr>
          <a:xfrm>
            <a:off x="313566" y="3695318"/>
            <a:ext cx="3349475" cy="1297615"/>
            <a:chOff x="2189450" y="2220300"/>
            <a:chExt cx="3202175" cy="1240550"/>
          </a:xfrm>
        </p:grpSpPr>
        <p:sp>
          <p:nvSpPr>
            <p:cNvPr id="737" name="Google Shape;737;p4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2306553" y="3973883"/>
            <a:ext cx="2636030" cy="1021221"/>
            <a:chOff x="2189450" y="2220300"/>
            <a:chExt cx="3202175" cy="1240550"/>
          </a:xfrm>
        </p:grpSpPr>
        <p:sp>
          <p:nvSpPr>
            <p:cNvPr id="740" name="Google Shape;740;p40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40"/>
          <p:cNvSpPr/>
          <p:nvPr/>
        </p:nvSpPr>
        <p:spPr>
          <a:xfrm>
            <a:off x="1116425" y="28654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17059" y="43356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7021900" y="243101"/>
            <a:ext cx="1281282" cy="80950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8151912" y="1158576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6602950" y="1052590"/>
            <a:ext cx="376439" cy="23783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4676248" y="4603180"/>
            <a:ext cx="4467697" cy="531730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0" y="4042575"/>
            <a:ext cx="9143996" cy="1100928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1"/>
          </p:nvPr>
        </p:nvSpPr>
        <p:spPr>
          <a:xfrm>
            <a:off x="788850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2"/>
          </p:nvPr>
        </p:nvSpPr>
        <p:spPr>
          <a:xfrm>
            <a:off x="788850" y="2933743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3"/>
          </p:nvPr>
        </p:nvSpPr>
        <p:spPr>
          <a:xfrm>
            <a:off x="2696513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3" name="Google Shape;753;p40"/>
          <p:cNvSpPr txBox="1">
            <a:spLocks noGrp="1"/>
          </p:cNvSpPr>
          <p:nvPr>
            <p:ph type="subTitle" idx="4"/>
          </p:nvPr>
        </p:nvSpPr>
        <p:spPr>
          <a:xfrm>
            <a:off x="2696513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40"/>
          <p:cNvSpPr txBox="1">
            <a:spLocks noGrp="1"/>
          </p:cNvSpPr>
          <p:nvPr>
            <p:ph type="subTitle" idx="5"/>
          </p:nvPr>
        </p:nvSpPr>
        <p:spPr>
          <a:xfrm>
            <a:off x="4648888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5" name="Google Shape;755;p40"/>
          <p:cNvSpPr txBox="1">
            <a:spLocks noGrp="1"/>
          </p:cNvSpPr>
          <p:nvPr>
            <p:ph type="subTitle" idx="6"/>
          </p:nvPr>
        </p:nvSpPr>
        <p:spPr>
          <a:xfrm>
            <a:off x="4648888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40"/>
          <p:cNvSpPr txBox="1">
            <a:spLocks noGrp="1"/>
          </p:cNvSpPr>
          <p:nvPr>
            <p:ph type="subTitle" idx="7"/>
          </p:nvPr>
        </p:nvSpPr>
        <p:spPr>
          <a:xfrm>
            <a:off x="6601263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57" name="Google Shape;757;p40"/>
          <p:cNvSpPr txBox="1">
            <a:spLocks noGrp="1"/>
          </p:cNvSpPr>
          <p:nvPr>
            <p:ph type="subTitle" idx="8"/>
          </p:nvPr>
        </p:nvSpPr>
        <p:spPr>
          <a:xfrm>
            <a:off x="6601263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solidFill>
          <a:schemeClr val="dk1"/>
        </a:soli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1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1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1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1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1"/>
          <p:cNvSpPr/>
          <p:nvPr/>
        </p:nvSpPr>
        <p:spPr>
          <a:xfrm>
            <a:off x="1193900" y="4844250"/>
            <a:ext cx="4266954" cy="247400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64" name="Google Shape;764;p41"/>
          <p:cNvSpPr/>
          <p:nvPr/>
        </p:nvSpPr>
        <p:spPr>
          <a:xfrm flipH="1">
            <a:off x="68" y="4925097"/>
            <a:ext cx="9143932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1"/>
          <p:cNvSpPr txBox="1">
            <a:spLocks noGrp="1"/>
          </p:cNvSpPr>
          <p:nvPr>
            <p:ph type="subTitle" idx="1"/>
          </p:nvPr>
        </p:nvSpPr>
        <p:spPr>
          <a:xfrm>
            <a:off x="3435725" y="1549275"/>
            <a:ext cx="22725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2"/>
          </p:nvPr>
        </p:nvSpPr>
        <p:spPr>
          <a:xfrm>
            <a:off x="3436726" y="1819725"/>
            <a:ext cx="227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41"/>
          <p:cNvSpPr txBox="1">
            <a:spLocks noGrp="1"/>
          </p:cNvSpPr>
          <p:nvPr>
            <p:ph type="subTitle" idx="3"/>
          </p:nvPr>
        </p:nvSpPr>
        <p:spPr>
          <a:xfrm>
            <a:off x="3435725" y="2877025"/>
            <a:ext cx="22725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68" name="Google Shape;768;p41"/>
          <p:cNvSpPr txBox="1">
            <a:spLocks noGrp="1"/>
          </p:cNvSpPr>
          <p:nvPr>
            <p:ph type="subTitle" idx="4"/>
          </p:nvPr>
        </p:nvSpPr>
        <p:spPr>
          <a:xfrm>
            <a:off x="3436726" y="3147375"/>
            <a:ext cx="2270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41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0" name="Google Shape;770;p41"/>
          <p:cNvSpPr txBox="1">
            <a:spLocks noGrp="1"/>
          </p:cNvSpPr>
          <p:nvPr>
            <p:ph type="subTitle" idx="5"/>
          </p:nvPr>
        </p:nvSpPr>
        <p:spPr>
          <a:xfrm>
            <a:off x="6153450" y="1549275"/>
            <a:ext cx="22707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6"/>
          </p:nvPr>
        </p:nvSpPr>
        <p:spPr>
          <a:xfrm>
            <a:off x="6154450" y="1819725"/>
            <a:ext cx="2268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41"/>
          <p:cNvSpPr txBox="1">
            <a:spLocks noGrp="1"/>
          </p:cNvSpPr>
          <p:nvPr>
            <p:ph type="subTitle" idx="7"/>
          </p:nvPr>
        </p:nvSpPr>
        <p:spPr>
          <a:xfrm>
            <a:off x="6153450" y="2877025"/>
            <a:ext cx="22707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73" name="Google Shape;773;p41"/>
          <p:cNvSpPr txBox="1">
            <a:spLocks noGrp="1"/>
          </p:cNvSpPr>
          <p:nvPr>
            <p:ph type="subTitle" idx="8"/>
          </p:nvPr>
        </p:nvSpPr>
        <p:spPr>
          <a:xfrm>
            <a:off x="6154450" y="3147375"/>
            <a:ext cx="2268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41"/>
          <p:cNvSpPr txBox="1">
            <a:spLocks noGrp="1"/>
          </p:cNvSpPr>
          <p:nvPr>
            <p:ph type="subTitle" idx="9"/>
          </p:nvPr>
        </p:nvSpPr>
        <p:spPr>
          <a:xfrm>
            <a:off x="722000" y="1549275"/>
            <a:ext cx="22686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75" name="Google Shape;775;p41"/>
          <p:cNvSpPr txBox="1">
            <a:spLocks noGrp="1"/>
          </p:cNvSpPr>
          <p:nvPr>
            <p:ph type="subTitle" idx="13"/>
          </p:nvPr>
        </p:nvSpPr>
        <p:spPr>
          <a:xfrm>
            <a:off x="723000" y="1819725"/>
            <a:ext cx="22665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41"/>
          <p:cNvSpPr txBox="1">
            <a:spLocks noGrp="1"/>
          </p:cNvSpPr>
          <p:nvPr>
            <p:ph type="subTitle" idx="14"/>
          </p:nvPr>
        </p:nvSpPr>
        <p:spPr>
          <a:xfrm>
            <a:off x="722000" y="2877025"/>
            <a:ext cx="22686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77" name="Google Shape;777;p41"/>
          <p:cNvSpPr txBox="1">
            <a:spLocks noGrp="1"/>
          </p:cNvSpPr>
          <p:nvPr>
            <p:ph type="subTitle" idx="15"/>
          </p:nvPr>
        </p:nvSpPr>
        <p:spPr>
          <a:xfrm>
            <a:off x="723000" y="3147375"/>
            <a:ext cx="22665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1116425" y="28654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315902" y="286552"/>
            <a:ext cx="800532" cy="50576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6601850" y="444601"/>
            <a:ext cx="1281282" cy="80950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438037" y="513251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7908000" y="230740"/>
            <a:ext cx="376439" cy="23783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2727230" y="1889952"/>
            <a:ext cx="42858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2727230" y="1673950"/>
            <a:ext cx="42858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3"/>
          </p:nvPr>
        </p:nvSpPr>
        <p:spPr>
          <a:xfrm>
            <a:off x="2727230" y="3316820"/>
            <a:ext cx="42858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4"/>
          </p:nvPr>
        </p:nvSpPr>
        <p:spPr>
          <a:xfrm>
            <a:off x="2727230" y="3101650"/>
            <a:ext cx="42858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3_1">
    <p:bg>
      <p:bgPr>
        <a:solidFill>
          <a:schemeClr val="dk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/>
          <p:nvPr/>
        </p:nvSpPr>
        <p:spPr>
          <a:xfrm>
            <a:off x="1193900" y="4844250"/>
            <a:ext cx="4266954" cy="247400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80" name="Google Shape;780;p42"/>
          <p:cNvSpPr/>
          <p:nvPr/>
        </p:nvSpPr>
        <p:spPr>
          <a:xfrm flipH="1">
            <a:off x="68" y="4925097"/>
            <a:ext cx="9143932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title" hasCustomPrompt="1"/>
          </p:nvPr>
        </p:nvSpPr>
        <p:spPr>
          <a:xfrm>
            <a:off x="740775" y="1761875"/>
            <a:ext cx="5610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2" name="Google Shape;782;p42"/>
          <p:cNvSpPr txBox="1">
            <a:spLocks noGrp="1"/>
          </p:cNvSpPr>
          <p:nvPr>
            <p:ph type="subTitle" idx="1"/>
          </p:nvPr>
        </p:nvSpPr>
        <p:spPr>
          <a:xfrm>
            <a:off x="2253025" y="3398250"/>
            <a:ext cx="25863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subTitle" idx="2"/>
          </p:nvPr>
        </p:nvSpPr>
        <p:spPr>
          <a:xfrm>
            <a:off x="2252975" y="971236"/>
            <a:ext cx="2586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bg>
      <p:bgPr>
        <a:solidFill>
          <a:schemeClr val="dk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3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3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3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3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3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3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3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3"/>
          <p:cNvSpPr txBox="1">
            <a:spLocks noGrp="1"/>
          </p:cNvSpPr>
          <p:nvPr>
            <p:ph type="subTitle" idx="1"/>
          </p:nvPr>
        </p:nvSpPr>
        <p:spPr>
          <a:xfrm>
            <a:off x="1646415" y="1412641"/>
            <a:ext cx="58773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43"/>
          <p:cNvSpPr txBox="1">
            <a:spLocks noGrp="1"/>
          </p:cNvSpPr>
          <p:nvPr>
            <p:ph type="title" hasCustomPrompt="1"/>
          </p:nvPr>
        </p:nvSpPr>
        <p:spPr>
          <a:xfrm>
            <a:off x="1635775" y="564500"/>
            <a:ext cx="58773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2"/>
          </p:nvPr>
        </p:nvSpPr>
        <p:spPr>
          <a:xfrm>
            <a:off x="1646415" y="2778694"/>
            <a:ext cx="58773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43"/>
          <p:cNvSpPr txBox="1">
            <a:spLocks noGrp="1"/>
          </p:cNvSpPr>
          <p:nvPr>
            <p:ph type="title" idx="3" hasCustomPrompt="1"/>
          </p:nvPr>
        </p:nvSpPr>
        <p:spPr>
          <a:xfrm>
            <a:off x="1635775" y="1930553"/>
            <a:ext cx="58773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43"/>
          <p:cNvSpPr txBox="1">
            <a:spLocks noGrp="1"/>
          </p:cNvSpPr>
          <p:nvPr>
            <p:ph type="subTitle" idx="4"/>
          </p:nvPr>
        </p:nvSpPr>
        <p:spPr>
          <a:xfrm>
            <a:off x="1646415" y="4145084"/>
            <a:ext cx="58773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43"/>
          <p:cNvSpPr txBox="1">
            <a:spLocks noGrp="1"/>
          </p:cNvSpPr>
          <p:nvPr>
            <p:ph type="title" idx="5" hasCustomPrompt="1"/>
          </p:nvPr>
        </p:nvSpPr>
        <p:spPr>
          <a:xfrm>
            <a:off x="1635775" y="3296943"/>
            <a:ext cx="58773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6_1">
    <p:bg>
      <p:bgPr>
        <a:solidFill>
          <a:schemeClr val="dk1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4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4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4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4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4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4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4"/>
          <p:cNvSpPr txBox="1">
            <a:spLocks noGrp="1"/>
          </p:cNvSpPr>
          <p:nvPr>
            <p:ph type="subTitle" idx="1"/>
          </p:nvPr>
        </p:nvSpPr>
        <p:spPr>
          <a:xfrm>
            <a:off x="2600300" y="2010500"/>
            <a:ext cx="3964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44"/>
          <p:cNvSpPr txBox="1">
            <a:spLocks noGrp="1"/>
          </p:cNvSpPr>
          <p:nvPr>
            <p:ph type="title" hasCustomPrompt="1"/>
          </p:nvPr>
        </p:nvSpPr>
        <p:spPr>
          <a:xfrm>
            <a:off x="3000775" y="945500"/>
            <a:ext cx="3152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8" name="Google Shape;808;p44"/>
          <p:cNvSpPr txBox="1">
            <a:spLocks noGrp="1"/>
          </p:cNvSpPr>
          <p:nvPr>
            <p:ph type="subTitle" idx="2"/>
          </p:nvPr>
        </p:nvSpPr>
        <p:spPr>
          <a:xfrm>
            <a:off x="1153206" y="3630289"/>
            <a:ext cx="3152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44"/>
          <p:cNvSpPr txBox="1">
            <a:spLocks noGrp="1"/>
          </p:cNvSpPr>
          <p:nvPr>
            <p:ph type="title" idx="3" hasCustomPrompt="1"/>
          </p:nvPr>
        </p:nvSpPr>
        <p:spPr>
          <a:xfrm>
            <a:off x="1147500" y="2717700"/>
            <a:ext cx="3152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0" name="Google Shape;810;p44"/>
          <p:cNvSpPr txBox="1">
            <a:spLocks noGrp="1"/>
          </p:cNvSpPr>
          <p:nvPr>
            <p:ph type="subTitle" idx="4"/>
          </p:nvPr>
        </p:nvSpPr>
        <p:spPr>
          <a:xfrm>
            <a:off x="4844406" y="3630300"/>
            <a:ext cx="3152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44"/>
          <p:cNvSpPr txBox="1">
            <a:spLocks noGrp="1"/>
          </p:cNvSpPr>
          <p:nvPr>
            <p:ph type="title" idx="5" hasCustomPrompt="1"/>
          </p:nvPr>
        </p:nvSpPr>
        <p:spPr>
          <a:xfrm>
            <a:off x="4838700" y="2717711"/>
            <a:ext cx="3152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6_1_1">
    <p:bg>
      <p:bgPr>
        <a:solidFill>
          <a:schemeClr val="dk1"/>
        </a:solid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5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5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5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5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5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5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5"/>
          <p:cNvSpPr/>
          <p:nvPr/>
        </p:nvSpPr>
        <p:spPr>
          <a:xfrm>
            <a:off x="3971453" y="1283906"/>
            <a:ext cx="26171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5"/>
          <p:cNvSpPr txBox="1">
            <a:spLocks noGrp="1"/>
          </p:cNvSpPr>
          <p:nvPr>
            <p:ph type="subTitle" idx="1"/>
          </p:nvPr>
        </p:nvSpPr>
        <p:spPr>
          <a:xfrm>
            <a:off x="872222" y="1949707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45"/>
          <p:cNvSpPr txBox="1">
            <a:spLocks noGrp="1"/>
          </p:cNvSpPr>
          <p:nvPr>
            <p:ph type="title" hasCustomPrompt="1"/>
          </p:nvPr>
        </p:nvSpPr>
        <p:spPr>
          <a:xfrm>
            <a:off x="872222" y="1101568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2" name="Google Shape;822;p45"/>
          <p:cNvSpPr txBox="1">
            <a:spLocks noGrp="1"/>
          </p:cNvSpPr>
          <p:nvPr>
            <p:ph type="subTitle" idx="2"/>
          </p:nvPr>
        </p:nvSpPr>
        <p:spPr>
          <a:xfrm>
            <a:off x="872222" y="3620557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5"/>
          <p:cNvSpPr txBox="1">
            <a:spLocks noGrp="1"/>
          </p:cNvSpPr>
          <p:nvPr>
            <p:ph type="title" idx="3" hasCustomPrompt="1"/>
          </p:nvPr>
        </p:nvSpPr>
        <p:spPr>
          <a:xfrm>
            <a:off x="872222" y="2772419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45"/>
          <p:cNvSpPr txBox="1">
            <a:spLocks noGrp="1"/>
          </p:cNvSpPr>
          <p:nvPr>
            <p:ph type="subTitle" idx="4"/>
          </p:nvPr>
        </p:nvSpPr>
        <p:spPr>
          <a:xfrm>
            <a:off x="4765672" y="3620569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45"/>
          <p:cNvSpPr txBox="1">
            <a:spLocks noGrp="1"/>
          </p:cNvSpPr>
          <p:nvPr>
            <p:ph type="title" idx="5" hasCustomPrompt="1"/>
          </p:nvPr>
        </p:nvSpPr>
        <p:spPr>
          <a:xfrm>
            <a:off x="4765672" y="2773506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45"/>
          <p:cNvSpPr txBox="1">
            <a:spLocks noGrp="1"/>
          </p:cNvSpPr>
          <p:nvPr>
            <p:ph type="subTitle" idx="6"/>
          </p:nvPr>
        </p:nvSpPr>
        <p:spPr>
          <a:xfrm>
            <a:off x="4765672" y="1948644"/>
            <a:ext cx="35061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5"/>
          <p:cNvSpPr txBox="1">
            <a:spLocks noGrp="1"/>
          </p:cNvSpPr>
          <p:nvPr>
            <p:ph type="title" idx="7" hasCustomPrompt="1"/>
          </p:nvPr>
        </p:nvSpPr>
        <p:spPr>
          <a:xfrm>
            <a:off x="4765672" y="1101581"/>
            <a:ext cx="35061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ext 2">
  <p:cSld name="CUSTOM_7">
    <p:bg>
      <p:bgPr>
        <a:solidFill>
          <a:schemeClr val="dk1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/>
          <p:nvPr/>
        </p:nvSpPr>
        <p:spPr>
          <a:xfrm>
            <a:off x="0" y="4961627"/>
            <a:ext cx="3397132" cy="181881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6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6"/>
          <p:cNvSpPr/>
          <p:nvPr/>
        </p:nvSpPr>
        <p:spPr>
          <a:xfrm>
            <a:off x="2465525" y="4925099"/>
            <a:ext cx="6678206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6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6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5939226" y="750825"/>
            <a:ext cx="2026432" cy="1282519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8007579" y="883498"/>
            <a:ext cx="783319" cy="49489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6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7" name="Google Shape;837;p46"/>
          <p:cNvSpPr txBox="1">
            <a:spLocks noGrp="1"/>
          </p:cNvSpPr>
          <p:nvPr>
            <p:ph type="subTitle" idx="1"/>
          </p:nvPr>
        </p:nvSpPr>
        <p:spPr>
          <a:xfrm>
            <a:off x="899050" y="1908625"/>
            <a:ext cx="2141100" cy="1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46"/>
          <p:cNvSpPr/>
          <p:nvPr/>
        </p:nvSpPr>
        <p:spPr>
          <a:xfrm>
            <a:off x="7940602" y="329108"/>
            <a:ext cx="443885" cy="28044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ext 3">
  <p:cSld name="CUSTOM_7_1"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/>
          <p:nvPr/>
        </p:nvSpPr>
        <p:spPr>
          <a:xfrm>
            <a:off x="0" y="4961627"/>
            <a:ext cx="3397132" cy="181881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2465525" y="4925099"/>
            <a:ext cx="6678206" cy="21840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5939226" y="750825"/>
            <a:ext cx="2026432" cy="1282519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8007579" y="883498"/>
            <a:ext cx="783319" cy="49489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9" name="Google Shape;859;p48"/>
          <p:cNvSpPr txBox="1">
            <a:spLocks noGrp="1"/>
          </p:cNvSpPr>
          <p:nvPr>
            <p:ph type="subTitle" idx="1"/>
          </p:nvPr>
        </p:nvSpPr>
        <p:spPr>
          <a:xfrm>
            <a:off x="899050" y="1532825"/>
            <a:ext cx="5254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7940602" y="329108"/>
            <a:ext cx="443885" cy="28044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/>
        </p:nvSpPr>
        <p:spPr>
          <a:xfrm>
            <a:off x="1860025" y="4608523"/>
            <a:ext cx="7283884" cy="534998"/>
          </a:xfrm>
          <a:custGeom>
            <a:avLst/>
            <a:gdLst/>
            <a:ahLst/>
            <a:cxnLst/>
            <a:rect l="l" t="t" r="r" b="b"/>
            <a:pathLst>
              <a:path w="129451" h="32597" extrusionOk="0">
                <a:moveTo>
                  <a:pt x="124299" y="0"/>
                </a:moveTo>
                <a:cubicBezTo>
                  <a:pt x="114383" y="0"/>
                  <a:pt x="105380" y="3761"/>
                  <a:pt x="99313" y="3761"/>
                </a:cubicBezTo>
                <a:cubicBezTo>
                  <a:pt x="98215" y="3761"/>
                  <a:pt x="97214" y="3638"/>
                  <a:pt x="96320" y="3347"/>
                </a:cubicBezTo>
                <a:cubicBezTo>
                  <a:pt x="92990" y="2269"/>
                  <a:pt x="90357" y="2158"/>
                  <a:pt x="87783" y="2158"/>
                </a:cubicBezTo>
                <a:cubicBezTo>
                  <a:pt x="87116" y="2158"/>
                  <a:pt x="86453" y="2166"/>
                  <a:pt x="85783" y="2166"/>
                </a:cubicBezTo>
                <a:cubicBezTo>
                  <a:pt x="83387" y="2166"/>
                  <a:pt x="80899" y="2070"/>
                  <a:pt x="77814" y="1199"/>
                </a:cubicBezTo>
                <a:cubicBezTo>
                  <a:pt x="75060" y="408"/>
                  <a:pt x="72628" y="83"/>
                  <a:pt x="70423" y="83"/>
                </a:cubicBezTo>
                <a:cubicBezTo>
                  <a:pt x="60378" y="83"/>
                  <a:pt x="55051" y="6819"/>
                  <a:pt x="45442" y="6819"/>
                </a:cubicBezTo>
                <a:cubicBezTo>
                  <a:pt x="43982" y="6819"/>
                  <a:pt x="42422" y="6663"/>
                  <a:pt x="40733" y="6305"/>
                </a:cubicBezTo>
                <a:cubicBezTo>
                  <a:pt x="37210" y="5551"/>
                  <a:pt x="34230" y="5157"/>
                  <a:pt x="31699" y="5157"/>
                </a:cubicBezTo>
                <a:cubicBezTo>
                  <a:pt x="28485" y="5157"/>
                  <a:pt x="25993" y="5792"/>
                  <a:pt x="24029" y="7136"/>
                </a:cubicBezTo>
                <a:cubicBezTo>
                  <a:pt x="23382" y="7598"/>
                  <a:pt x="22527" y="7691"/>
                  <a:pt x="21949" y="8199"/>
                </a:cubicBezTo>
                <a:cubicBezTo>
                  <a:pt x="20147" y="9816"/>
                  <a:pt x="19131" y="12312"/>
                  <a:pt x="18715" y="14645"/>
                </a:cubicBezTo>
                <a:cubicBezTo>
                  <a:pt x="18325" y="17070"/>
                  <a:pt x="16191" y="18804"/>
                  <a:pt x="13757" y="18804"/>
                </a:cubicBezTo>
                <a:cubicBezTo>
                  <a:pt x="13593" y="18804"/>
                  <a:pt x="13428" y="18797"/>
                  <a:pt x="13262" y="18781"/>
                </a:cubicBezTo>
                <a:cubicBezTo>
                  <a:pt x="12087" y="18665"/>
                  <a:pt x="10945" y="18596"/>
                  <a:pt x="9855" y="18596"/>
                </a:cubicBezTo>
                <a:cubicBezTo>
                  <a:pt x="4219" y="18596"/>
                  <a:pt x="1" y="20420"/>
                  <a:pt x="1" y="26867"/>
                </a:cubicBezTo>
                <a:cubicBezTo>
                  <a:pt x="1" y="28992"/>
                  <a:pt x="347" y="30933"/>
                  <a:pt x="1017" y="32597"/>
                </a:cubicBezTo>
                <a:lnTo>
                  <a:pt x="129451" y="32597"/>
                </a:lnTo>
                <a:lnTo>
                  <a:pt x="129451" y="367"/>
                </a:lnTo>
                <a:cubicBezTo>
                  <a:pt x="127713" y="110"/>
                  <a:pt x="125993" y="0"/>
                  <a:pt x="124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0"/>
          <p:cNvSpPr/>
          <p:nvPr/>
        </p:nvSpPr>
        <p:spPr>
          <a:xfrm>
            <a:off x="1860025" y="4657223"/>
            <a:ext cx="3292737" cy="261170"/>
          </a:xfrm>
          <a:custGeom>
            <a:avLst/>
            <a:gdLst/>
            <a:ahLst/>
            <a:cxnLst/>
            <a:rect l="l" t="t" r="r" b="b"/>
            <a:pathLst>
              <a:path w="92240" h="25852" extrusionOk="0">
                <a:moveTo>
                  <a:pt x="47662" y="0"/>
                </a:moveTo>
                <a:cubicBezTo>
                  <a:pt x="46167" y="0"/>
                  <a:pt x="44671" y="161"/>
                  <a:pt x="43176" y="500"/>
                </a:cubicBezTo>
                <a:cubicBezTo>
                  <a:pt x="33014" y="2704"/>
                  <a:pt x="23443" y="10608"/>
                  <a:pt x="13388" y="13861"/>
                </a:cubicBezTo>
                <a:cubicBezTo>
                  <a:pt x="2984" y="17221"/>
                  <a:pt x="0" y="25851"/>
                  <a:pt x="0" y="25851"/>
                </a:cubicBezTo>
                <a:lnTo>
                  <a:pt x="92239" y="25851"/>
                </a:lnTo>
                <a:cubicBezTo>
                  <a:pt x="92239" y="25851"/>
                  <a:pt x="78340" y="10366"/>
                  <a:pt x="66699" y="5661"/>
                </a:cubicBezTo>
                <a:cubicBezTo>
                  <a:pt x="63769" y="4478"/>
                  <a:pt x="56940" y="1790"/>
                  <a:pt x="54225" y="984"/>
                </a:cubicBezTo>
                <a:cubicBezTo>
                  <a:pt x="52037" y="345"/>
                  <a:pt x="49850" y="0"/>
                  <a:pt x="47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0"/>
          <p:cNvSpPr/>
          <p:nvPr/>
        </p:nvSpPr>
        <p:spPr>
          <a:xfrm flipH="1">
            <a:off x="942" y="4781059"/>
            <a:ext cx="7642384" cy="36240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50"/>
          <p:cNvGrpSpPr/>
          <p:nvPr/>
        </p:nvGrpSpPr>
        <p:grpSpPr>
          <a:xfrm>
            <a:off x="456492" y="4397710"/>
            <a:ext cx="1802074" cy="757915"/>
            <a:chOff x="456506" y="4454146"/>
            <a:chExt cx="1639143" cy="689390"/>
          </a:xfrm>
        </p:grpSpPr>
        <p:sp>
          <p:nvSpPr>
            <p:cNvPr id="878" name="Google Shape;878;p50"/>
            <p:cNvSpPr/>
            <p:nvPr/>
          </p:nvSpPr>
          <p:spPr>
            <a:xfrm>
              <a:off x="1789865" y="4904274"/>
              <a:ext cx="57843" cy="162595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1831917" y="4873710"/>
              <a:ext cx="145444" cy="201040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800355" y="4785159"/>
              <a:ext cx="185749" cy="293530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566886" y="4683497"/>
              <a:ext cx="251457" cy="385116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664054" y="4764684"/>
              <a:ext cx="163693" cy="319263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814160" y="4867739"/>
              <a:ext cx="99807" cy="205040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 flipH="1">
              <a:off x="1172920" y="4592234"/>
              <a:ext cx="252305" cy="398687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 flipH="1">
              <a:off x="1400804" y="4454146"/>
              <a:ext cx="341557" cy="523084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 flipH="1">
              <a:off x="1388026" y="4564423"/>
              <a:ext cx="222346" cy="433640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 flipH="1">
              <a:off x="1270904" y="4704402"/>
              <a:ext cx="135569" cy="27849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456506" y="4894466"/>
              <a:ext cx="1638722" cy="249070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1409652" y="4893874"/>
              <a:ext cx="685996" cy="249233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51"/>
          <p:cNvGrpSpPr/>
          <p:nvPr/>
        </p:nvGrpSpPr>
        <p:grpSpPr>
          <a:xfrm flipH="1">
            <a:off x="3062687" y="3829748"/>
            <a:ext cx="3391103" cy="1313742"/>
            <a:chOff x="2189450" y="2220300"/>
            <a:chExt cx="3202175" cy="1240550"/>
          </a:xfrm>
        </p:grpSpPr>
        <p:sp>
          <p:nvSpPr>
            <p:cNvPr id="892" name="Google Shape;892;p5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1"/>
          <p:cNvGrpSpPr/>
          <p:nvPr/>
        </p:nvGrpSpPr>
        <p:grpSpPr>
          <a:xfrm flipH="1">
            <a:off x="4708478" y="3471522"/>
            <a:ext cx="4309167" cy="1669408"/>
            <a:chOff x="2189450" y="2220300"/>
            <a:chExt cx="3202175" cy="1240550"/>
          </a:xfrm>
        </p:grpSpPr>
        <p:sp>
          <p:nvSpPr>
            <p:cNvPr id="895" name="Google Shape;895;p5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51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1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1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51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51"/>
          <p:cNvGrpSpPr/>
          <p:nvPr/>
        </p:nvGrpSpPr>
        <p:grpSpPr>
          <a:xfrm>
            <a:off x="893068" y="3907831"/>
            <a:ext cx="1186803" cy="1014012"/>
            <a:chOff x="6771225" y="2829938"/>
            <a:chExt cx="1528400" cy="1305875"/>
          </a:xfrm>
        </p:grpSpPr>
        <p:sp>
          <p:nvSpPr>
            <p:cNvPr id="905" name="Google Shape;905;p51"/>
            <p:cNvSpPr/>
            <p:nvPr/>
          </p:nvSpPr>
          <p:spPr>
            <a:xfrm>
              <a:off x="6771225" y="3808963"/>
              <a:ext cx="202000" cy="262950"/>
            </a:xfrm>
            <a:custGeom>
              <a:avLst/>
              <a:gdLst/>
              <a:ahLst/>
              <a:cxnLst/>
              <a:rect l="l" t="t" r="r" b="b"/>
              <a:pathLst>
                <a:path w="8080" h="10518" extrusionOk="0">
                  <a:moveTo>
                    <a:pt x="4055" y="0"/>
                  </a:moveTo>
                  <a:cubicBezTo>
                    <a:pt x="2028" y="0"/>
                    <a:pt x="1" y="2850"/>
                    <a:pt x="1" y="5141"/>
                  </a:cubicBezTo>
                  <a:cubicBezTo>
                    <a:pt x="1" y="7345"/>
                    <a:pt x="1793" y="8285"/>
                    <a:pt x="3673" y="8373"/>
                  </a:cubicBezTo>
                  <a:lnTo>
                    <a:pt x="3673" y="10517"/>
                  </a:lnTo>
                  <a:lnTo>
                    <a:pt x="4231" y="10517"/>
                  </a:lnTo>
                  <a:lnTo>
                    <a:pt x="4114" y="8402"/>
                  </a:lnTo>
                  <a:cubicBezTo>
                    <a:pt x="6141" y="8373"/>
                    <a:pt x="8080" y="7374"/>
                    <a:pt x="8080" y="5083"/>
                  </a:cubicBezTo>
                  <a:cubicBezTo>
                    <a:pt x="8080" y="2791"/>
                    <a:pt x="6082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897875" y="3619463"/>
              <a:ext cx="328300" cy="504600"/>
            </a:xfrm>
            <a:custGeom>
              <a:avLst/>
              <a:gdLst/>
              <a:ahLst/>
              <a:cxnLst/>
              <a:rect l="l" t="t" r="r" b="b"/>
              <a:pathLst>
                <a:path w="13132" h="20184" extrusionOk="0">
                  <a:moveTo>
                    <a:pt x="6551" y="1"/>
                  </a:moveTo>
                  <a:cubicBezTo>
                    <a:pt x="3261" y="1"/>
                    <a:pt x="0" y="4642"/>
                    <a:pt x="0" y="8403"/>
                  </a:cubicBezTo>
                  <a:cubicBezTo>
                    <a:pt x="0" y="11928"/>
                    <a:pt x="2850" y="13485"/>
                    <a:pt x="5934" y="13661"/>
                  </a:cubicBezTo>
                  <a:lnTo>
                    <a:pt x="5729" y="20183"/>
                  </a:lnTo>
                  <a:lnTo>
                    <a:pt x="7227" y="18891"/>
                  </a:lnTo>
                  <a:lnTo>
                    <a:pt x="6757" y="13661"/>
                  </a:lnTo>
                  <a:cubicBezTo>
                    <a:pt x="9988" y="13603"/>
                    <a:pt x="13132" y="11987"/>
                    <a:pt x="13132" y="8315"/>
                  </a:cubicBezTo>
                  <a:cubicBezTo>
                    <a:pt x="13132" y="4525"/>
                    <a:pt x="9871" y="1"/>
                    <a:pt x="6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318400" y="2829938"/>
              <a:ext cx="981225" cy="1021650"/>
            </a:xfrm>
            <a:custGeom>
              <a:avLst/>
              <a:gdLst/>
              <a:ahLst/>
              <a:cxnLst/>
              <a:rect l="l" t="t" r="r" b="b"/>
              <a:pathLst>
                <a:path w="39249" h="40866" extrusionOk="0">
                  <a:moveTo>
                    <a:pt x="19624" y="1"/>
                  </a:moveTo>
                  <a:cubicBezTo>
                    <a:pt x="9724" y="1"/>
                    <a:pt x="0" y="13779"/>
                    <a:pt x="0" y="25089"/>
                  </a:cubicBezTo>
                  <a:cubicBezTo>
                    <a:pt x="0" y="36370"/>
                    <a:pt x="9724" y="40865"/>
                    <a:pt x="19624" y="40865"/>
                  </a:cubicBezTo>
                  <a:cubicBezTo>
                    <a:pt x="29525" y="40865"/>
                    <a:pt x="39249" y="36077"/>
                    <a:pt x="39249" y="24796"/>
                  </a:cubicBezTo>
                  <a:cubicBezTo>
                    <a:pt x="39249" y="13485"/>
                    <a:pt x="29495" y="1"/>
                    <a:pt x="19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318400" y="3055413"/>
              <a:ext cx="907775" cy="795425"/>
            </a:xfrm>
            <a:custGeom>
              <a:avLst/>
              <a:gdLst/>
              <a:ahLst/>
              <a:cxnLst/>
              <a:rect l="l" t="t" r="r" b="b"/>
              <a:pathLst>
                <a:path w="36311" h="31817" extrusionOk="0">
                  <a:moveTo>
                    <a:pt x="5582" y="1"/>
                  </a:moveTo>
                  <a:cubicBezTo>
                    <a:pt x="2204" y="4731"/>
                    <a:pt x="0" y="10665"/>
                    <a:pt x="0" y="16041"/>
                  </a:cubicBezTo>
                  <a:cubicBezTo>
                    <a:pt x="0" y="27322"/>
                    <a:pt x="9724" y="31817"/>
                    <a:pt x="19624" y="31817"/>
                  </a:cubicBezTo>
                  <a:cubicBezTo>
                    <a:pt x="26176" y="31817"/>
                    <a:pt x="32668" y="29731"/>
                    <a:pt x="36311" y="25001"/>
                  </a:cubicBezTo>
                  <a:lnTo>
                    <a:pt x="36311" y="25001"/>
                  </a:lnTo>
                  <a:cubicBezTo>
                    <a:pt x="35800" y="25025"/>
                    <a:pt x="35288" y="25036"/>
                    <a:pt x="34778" y="25036"/>
                  </a:cubicBezTo>
                  <a:cubicBezTo>
                    <a:pt x="32735" y="25036"/>
                    <a:pt x="30700" y="24848"/>
                    <a:pt x="28702" y="24472"/>
                  </a:cubicBezTo>
                  <a:cubicBezTo>
                    <a:pt x="24354" y="23591"/>
                    <a:pt x="20506" y="21535"/>
                    <a:pt x="16980" y="18861"/>
                  </a:cubicBezTo>
                  <a:cubicBezTo>
                    <a:pt x="13631" y="16364"/>
                    <a:pt x="9754" y="13632"/>
                    <a:pt x="7580" y="9930"/>
                  </a:cubicBezTo>
                  <a:cubicBezTo>
                    <a:pt x="5729" y="6787"/>
                    <a:pt x="5611" y="3438"/>
                    <a:pt x="5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438850" y="2901188"/>
              <a:ext cx="740325" cy="1211125"/>
            </a:xfrm>
            <a:custGeom>
              <a:avLst/>
              <a:gdLst/>
              <a:ahLst/>
              <a:cxnLst/>
              <a:rect l="l" t="t" r="r" b="b"/>
              <a:pathLst>
                <a:path w="29613" h="48445" extrusionOk="0">
                  <a:moveTo>
                    <a:pt x="14748" y="1"/>
                  </a:moveTo>
                  <a:lnTo>
                    <a:pt x="13954" y="882"/>
                  </a:lnTo>
                  <a:lnTo>
                    <a:pt x="13367" y="16305"/>
                  </a:lnTo>
                  <a:lnTo>
                    <a:pt x="9078" y="12515"/>
                  </a:lnTo>
                  <a:lnTo>
                    <a:pt x="8813" y="5024"/>
                  </a:lnTo>
                  <a:lnTo>
                    <a:pt x="8520" y="5024"/>
                  </a:lnTo>
                  <a:lnTo>
                    <a:pt x="8167" y="11663"/>
                  </a:lnTo>
                  <a:lnTo>
                    <a:pt x="1616" y="7786"/>
                  </a:lnTo>
                  <a:lnTo>
                    <a:pt x="1616" y="8285"/>
                  </a:lnTo>
                  <a:lnTo>
                    <a:pt x="7462" y="12750"/>
                  </a:lnTo>
                  <a:lnTo>
                    <a:pt x="1293" y="13984"/>
                  </a:lnTo>
                  <a:lnTo>
                    <a:pt x="1263" y="14572"/>
                  </a:lnTo>
                  <a:lnTo>
                    <a:pt x="8549" y="13426"/>
                  </a:lnTo>
                  <a:lnTo>
                    <a:pt x="13367" y="17745"/>
                  </a:lnTo>
                  <a:lnTo>
                    <a:pt x="13132" y="30348"/>
                  </a:lnTo>
                  <a:lnTo>
                    <a:pt x="6581" y="26734"/>
                  </a:lnTo>
                  <a:lnTo>
                    <a:pt x="5934" y="20624"/>
                  </a:lnTo>
                  <a:lnTo>
                    <a:pt x="5582" y="20624"/>
                  </a:lnTo>
                  <a:lnTo>
                    <a:pt x="5758" y="26029"/>
                  </a:lnTo>
                  <a:lnTo>
                    <a:pt x="1087" y="23033"/>
                  </a:lnTo>
                  <a:lnTo>
                    <a:pt x="1528" y="24120"/>
                  </a:lnTo>
                  <a:lnTo>
                    <a:pt x="5024" y="26999"/>
                  </a:lnTo>
                  <a:lnTo>
                    <a:pt x="0" y="29349"/>
                  </a:lnTo>
                  <a:lnTo>
                    <a:pt x="0" y="29878"/>
                  </a:lnTo>
                  <a:lnTo>
                    <a:pt x="5846" y="27733"/>
                  </a:lnTo>
                  <a:lnTo>
                    <a:pt x="13132" y="32580"/>
                  </a:lnTo>
                  <a:lnTo>
                    <a:pt x="13132" y="48444"/>
                  </a:lnTo>
                  <a:lnTo>
                    <a:pt x="15835" y="48444"/>
                  </a:lnTo>
                  <a:lnTo>
                    <a:pt x="14806" y="31699"/>
                  </a:lnTo>
                  <a:lnTo>
                    <a:pt x="20535" y="28350"/>
                  </a:lnTo>
                  <a:lnTo>
                    <a:pt x="28614" y="30906"/>
                  </a:lnTo>
                  <a:lnTo>
                    <a:pt x="28819" y="30612"/>
                  </a:lnTo>
                  <a:lnTo>
                    <a:pt x="21593" y="27469"/>
                  </a:lnTo>
                  <a:lnTo>
                    <a:pt x="27821" y="22944"/>
                  </a:lnTo>
                  <a:lnTo>
                    <a:pt x="26910" y="22944"/>
                  </a:lnTo>
                  <a:lnTo>
                    <a:pt x="20799" y="26999"/>
                  </a:lnTo>
                  <a:lnTo>
                    <a:pt x="20153" y="21505"/>
                  </a:lnTo>
                  <a:lnTo>
                    <a:pt x="19712" y="22239"/>
                  </a:lnTo>
                  <a:lnTo>
                    <a:pt x="19801" y="27557"/>
                  </a:lnTo>
                  <a:lnTo>
                    <a:pt x="14806" y="30083"/>
                  </a:lnTo>
                  <a:lnTo>
                    <a:pt x="14395" y="21799"/>
                  </a:lnTo>
                  <a:lnTo>
                    <a:pt x="21416" y="17275"/>
                  </a:lnTo>
                  <a:lnTo>
                    <a:pt x="29613" y="17803"/>
                  </a:lnTo>
                  <a:lnTo>
                    <a:pt x="29613" y="17363"/>
                  </a:lnTo>
                  <a:lnTo>
                    <a:pt x="22768" y="16217"/>
                  </a:lnTo>
                  <a:lnTo>
                    <a:pt x="29084" y="11517"/>
                  </a:lnTo>
                  <a:lnTo>
                    <a:pt x="29084" y="10606"/>
                  </a:lnTo>
                  <a:lnTo>
                    <a:pt x="22239" y="15747"/>
                  </a:lnTo>
                  <a:lnTo>
                    <a:pt x="23502" y="8902"/>
                  </a:lnTo>
                  <a:lnTo>
                    <a:pt x="22826" y="9196"/>
                  </a:lnTo>
                  <a:lnTo>
                    <a:pt x="20887" y="16393"/>
                  </a:lnTo>
                  <a:lnTo>
                    <a:pt x="14307" y="20154"/>
                  </a:lnTo>
                  <a:lnTo>
                    <a:pt x="14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779625" y="2901188"/>
              <a:ext cx="399550" cy="1211125"/>
            </a:xfrm>
            <a:custGeom>
              <a:avLst/>
              <a:gdLst/>
              <a:ahLst/>
              <a:cxnLst/>
              <a:rect l="l" t="t" r="r" b="b"/>
              <a:pathLst>
                <a:path w="15982" h="48445" extrusionOk="0">
                  <a:moveTo>
                    <a:pt x="1117" y="1"/>
                  </a:moveTo>
                  <a:lnTo>
                    <a:pt x="882" y="265"/>
                  </a:lnTo>
                  <a:lnTo>
                    <a:pt x="882" y="412"/>
                  </a:lnTo>
                  <a:cubicBezTo>
                    <a:pt x="882" y="3732"/>
                    <a:pt x="852" y="7110"/>
                    <a:pt x="705" y="10459"/>
                  </a:cubicBezTo>
                  <a:cubicBezTo>
                    <a:pt x="529" y="13691"/>
                    <a:pt x="558" y="17010"/>
                    <a:pt x="206" y="20242"/>
                  </a:cubicBezTo>
                  <a:cubicBezTo>
                    <a:pt x="0" y="22181"/>
                    <a:pt x="265" y="48444"/>
                    <a:pt x="265" y="48444"/>
                  </a:cubicBezTo>
                  <a:lnTo>
                    <a:pt x="2204" y="48444"/>
                  </a:lnTo>
                  <a:lnTo>
                    <a:pt x="1175" y="31699"/>
                  </a:lnTo>
                  <a:lnTo>
                    <a:pt x="6875" y="28350"/>
                  </a:lnTo>
                  <a:lnTo>
                    <a:pt x="14953" y="30935"/>
                  </a:lnTo>
                  <a:lnTo>
                    <a:pt x="15159" y="30641"/>
                  </a:lnTo>
                  <a:lnTo>
                    <a:pt x="7962" y="27469"/>
                  </a:lnTo>
                  <a:lnTo>
                    <a:pt x="14160" y="22974"/>
                  </a:lnTo>
                  <a:lnTo>
                    <a:pt x="13250" y="22974"/>
                  </a:lnTo>
                  <a:lnTo>
                    <a:pt x="7139" y="27028"/>
                  </a:lnTo>
                  <a:lnTo>
                    <a:pt x="6493" y="21505"/>
                  </a:lnTo>
                  <a:lnTo>
                    <a:pt x="6052" y="22239"/>
                  </a:lnTo>
                  <a:lnTo>
                    <a:pt x="6140" y="27557"/>
                  </a:lnTo>
                  <a:lnTo>
                    <a:pt x="1175" y="30054"/>
                  </a:lnTo>
                  <a:lnTo>
                    <a:pt x="764" y="21769"/>
                  </a:lnTo>
                  <a:lnTo>
                    <a:pt x="7785" y="17275"/>
                  </a:lnTo>
                  <a:lnTo>
                    <a:pt x="15982" y="17803"/>
                  </a:lnTo>
                  <a:lnTo>
                    <a:pt x="15982" y="17363"/>
                  </a:lnTo>
                  <a:lnTo>
                    <a:pt x="9137" y="16217"/>
                  </a:lnTo>
                  <a:lnTo>
                    <a:pt x="15453" y="11517"/>
                  </a:lnTo>
                  <a:lnTo>
                    <a:pt x="15453" y="10606"/>
                  </a:lnTo>
                  <a:lnTo>
                    <a:pt x="8608" y="15747"/>
                  </a:lnTo>
                  <a:lnTo>
                    <a:pt x="9871" y="8931"/>
                  </a:lnTo>
                  <a:lnTo>
                    <a:pt x="9195" y="9196"/>
                  </a:lnTo>
                  <a:lnTo>
                    <a:pt x="7256" y="16393"/>
                  </a:lnTo>
                  <a:lnTo>
                    <a:pt x="676" y="20183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6847625" y="3176613"/>
              <a:ext cx="734450" cy="764575"/>
            </a:xfrm>
            <a:custGeom>
              <a:avLst/>
              <a:gdLst/>
              <a:ahLst/>
              <a:cxnLst/>
              <a:rect l="l" t="t" r="r" b="b"/>
              <a:pathLst>
                <a:path w="29378" h="30583" extrusionOk="0">
                  <a:moveTo>
                    <a:pt x="14689" y="0"/>
                  </a:moveTo>
                  <a:cubicBezTo>
                    <a:pt x="7286" y="0"/>
                    <a:pt x="0" y="10106"/>
                    <a:pt x="0" y="18537"/>
                  </a:cubicBezTo>
                  <a:cubicBezTo>
                    <a:pt x="0" y="26969"/>
                    <a:pt x="7286" y="30582"/>
                    <a:pt x="14689" y="30582"/>
                  </a:cubicBezTo>
                  <a:cubicBezTo>
                    <a:pt x="22092" y="30582"/>
                    <a:pt x="29378" y="27204"/>
                    <a:pt x="29378" y="18743"/>
                  </a:cubicBezTo>
                  <a:cubicBezTo>
                    <a:pt x="29378" y="10312"/>
                    <a:pt x="22092" y="0"/>
                    <a:pt x="14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6901975" y="3345513"/>
              <a:ext cx="679375" cy="595675"/>
            </a:xfrm>
            <a:custGeom>
              <a:avLst/>
              <a:gdLst/>
              <a:ahLst/>
              <a:cxnLst/>
              <a:rect l="l" t="t" r="r" b="b"/>
              <a:pathLst>
                <a:path w="27175" h="23827" extrusionOk="0">
                  <a:moveTo>
                    <a:pt x="23032" y="1"/>
                  </a:moveTo>
                  <a:cubicBezTo>
                    <a:pt x="23003" y="2557"/>
                    <a:pt x="22885" y="5083"/>
                    <a:pt x="21534" y="7434"/>
                  </a:cubicBezTo>
                  <a:cubicBezTo>
                    <a:pt x="19918" y="10195"/>
                    <a:pt x="16980" y="12222"/>
                    <a:pt x="14483" y="14102"/>
                  </a:cubicBezTo>
                  <a:cubicBezTo>
                    <a:pt x="11869" y="16100"/>
                    <a:pt x="8990" y="17628"/>
                    <a:pt x="5729" y="18303"/>
                  </a:cubicBezTo>
                  <a:cubicBezTo>
                    <a:pt x="4205" y="18589"/>
                    <a:pt x="2643" y="18739"/>
                    <a:pt x="1090" y="18739"/>
                  </a:cubicBezTo>
                  <a:cubicBezTo>
                    <a:pt x="726" y="18739"/>
                    <a:pt x="363" y="18731"/>
                    <a:pt x="0" y="18714"/>
                  </a:cubicBezTo>
                  <a:lnTo>
                    <a:pt x="0" y="18714"/>
                  </a:lnTo>
                  <a:cubicBezTo>
                    <a:pt x="2732" y="22240"/>
                    <a:pt x="7580" y="23826"/>
                    <a:pt x="12486" y="23826"/>
                  </a:cubicBezTo>
                  <a:cubicBezTo>
                    <a:pt x="19918" y="23826"/>
                    <a:pt x="27174" y="20448"/>
                    <a:pt x="27174" y="11987"/>
                  </a:cubicBezTo>
                  <a:cubicBezTo>
                    <a:pt x="27174" y="7992"/>
                    <a:pt x="25529" y="3556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6937950" y="3229488"/>
              <a:ext cx="553800" cy="906325"/>
            </a:xfrm>
            <a:custGeom>
              <a:avLst/>
              <a:gdLst/>
              <a:ahLst/>
              <a:cxnLst/>
              <a:rect l="l" t="t" r="r" b="b"/>
              <a:pathLst>
                <a:path w="22152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652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383" y="7962"/>
                  </a:lnTo>
                  <a:lnTo>
                    <a:pt x="383" y="8637"/>
                  </a:lnTo>
                  <a:lnTo>
                    <a:pt x="5112" y="1213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51" y="16099"/>
                  </a:lnTo>
                  <a:lnTo>
                    <a:pt x="6581" y="20212"/>
                  </a:lnTo>
                  <a:lnTo>
                    <a:pt x="1998" y="17186"/>
                  </a:lnTo>
                  <a:lnTo>
                    <a:pt x="1323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20"/>
                  </a:lnTo>
                  <a:lnTo>
                    <a:pt x="6787" y="21240"/>
                  </a:lnTo>
                  <a:lnTo>
                    <a:pt x="11076" y="23708"/>
                  </a:lnTo>
                  <a:lnTo>
                    <a:pt x="10312" y="36252"/>
                  </a:lnTo>
                  <a:lnTo>
                    <a:pt x="12310" y="36252"/>
                  </a:lnTo>
                  <a:lnTo>
                    <a:pt x="12310" y="24384"/>
                  </a:lnTo>
                  <a:lnTo>
                    <a:pt x="17774" y="20741"/>
                  </a:lnTo>
                  <a:lnTo>
                    <a:pt x="22151" y="22357"/>
                  </a:lnTo>
                  <a:lnTo>
                    <a:pt x="22151" y="21975"/>
                  </a:lnTo>
                  <a:lnTo>
                    <a:pt x="18391" y="20212"/>
                  </a:lnTo>
                  <a:lnTo>
                    <a:pt x="21006" y="18068"/>
                  </a:lnTo>
                  <a:lnTo>
                    <a:pt x="21329" y="17245"/>
                  </a:lnTo>
                  <a:lnTo>
                    <a:pt x="17833" y="19478"/>
                  </a:lnTo>
                  <a:lnTo>
                    <a:pt x="17980" y="15424"/>
                  </a:lnTo>
                  <a:lnTo>
                    <a:pt x="17686" y="15424"/>
                  </a:lnTo>
                  <a:lnTo>
                    <a:pt x="17245" y="20006"/>
                  </a:lnTo>
                  <a:lnTo>
                    <a:pt x="12310" y="22709"/>
                  </a:lnTo>
                  <a:lnTo>
                    <a:pt x="12134" y="13279"/>
                  </a:lnTo>
                  <a:lnTo>
                    <a:pt x="15747" y="10047"/>
                  </a:lnTo>
                  <a:lnTo>
                    <a:pt x="21211" y="10929"/>
                  </a:lnTo>
                  <a:lnTo>
                    <a:pt x="21182" y="10488"/>
                  </a:lnTo>
                  <a:lnTo>
                    <a:pt x="16570" y="9548"/>
                  </a:lnTo>
                  <a:lnTo>
                    <a:pt x="20947" y="6199"/>
                  </a:lnTo>
                  <a:lnTo>
                    <a:pt x="20947" y="5817"/>
                  </a:lnTo>
                  <a:lnTo>
                    <a:pt x="16041" y="8725"/>
                  </a:lnTo>
                  <a:lnTo>
                    <a:pt x="15776" y="3790"/>
                  </a:lnTo>
                  <a:lnTo>
                    <a:pt x="15541" y="3790"/>
                  </a:lnTo>
                  <a:lnTo>
                    <a:pt x="15336" y="9372"/>
                  </a:lnTo>
                  <a:lnTo>
                    <a:pt x="12134" y="12221"/>
                  </a:lnTo>
                  <a:lnTo>
                    <a:pt x="11722" y="676"/>
                  </a:lnTo>
                  <a:lnTo>
                    <a:pt x="1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6937950" y="3229488"/>
              <a:ext cx="298950" cy="906325"/>
            </a:xfrm>
            <a:custGeom>
              <a:avLst/>
              <a:gdLst/>
              <a:ahLst/>
              <a:cxnLst/>
              <a:rect l="l" t="t" r="r" b="b"/>
              <a:pathLst>
                <a:path w="11958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11458" y="15100"/>
                  </a:lnTo>
                  <a:lnTo>
                    <a:pt x="655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412" y="7962"/>
                  </a:lnTo>
                  <a:lnTo>
                    <a:pt x="412" y="8637"/>
                  </a:lnTo>
                  <a:lnTo>
                    <a:pt x="5142" y="1216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81" y="16129"/>
                  </a:lnTo>
                  <a:lnTo>
                    <a:pt x="6611" y="20241"/>
                  </a:lnTo>
                  <a:lnTo>
                    <a:pt x="2028" y="17186"/>
                  </a:lnTo>
                  <a:lnTo>
                    <a:pt x="1352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50"/>
                  </a:lnTo>
                  <a:lnTo>
                    <a:pt x="6787" y="21240"/>
                  </a:lnTo>
                  <a:lnTo>
                    <a:pt x="11076" y="23737"/>
                  </a:lnTo>
                  <a:lnTo>
                    <a:pt x="10312" y="36252"/>
                  </a:lnTo>
                  <a:lnTo>
                    <a:pt x="11752" y="36252"/>
                  </a:lnTo>
                  <a:cubicBezTo>
                    <a:pt x="11752" y="36252"/>
                    <a:pt x="11957" y="16599"/>
                    <a:pt x="11810" y="15159"/>
                  </a:cubicBezTo>
                  <a:cubicBezTo>
                    <a:pt x="11517" y="12721"/>
                    <a:pt x="11546" y="10253"/>
                    <a:pt x="11429" y="7815"/>
                  </a:cubicBezTo>
                  <a:cubicBezTo>
                    <a:pt x="11282" y="5318"/>
                    <a:pt x="11282" y="2791"/>
                    <a:pt x="11282" y="294"/>
                  </a:cubicBezTo>
                  <a:cubicBezTo>
                    <a:pt x="11282" y="265"/>
                    <a:pt x="11282" y="235"/>
                    <a:pt x="11282" y="206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rgbClr val="44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2"/>
          <p:cNvSpPr/>
          <p:nvPr/>
        </p:nvSpPr>
        <p:spPr>
          <a:xfrm flipH="1">
            <a:off x="7443034" y="382628"/>
            <a:ext cx="1458433" cy="92130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2"/>
          <p:cNvSpPr/>
          <p:nvPr/>
        </p:nvSpPr>
        <p:spPr>
          <a:xfrm flipH="1">
            <a:off x="6497828" y="270474"/>
            <a:ext cx="815025" cy="51492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52"/>
          <p:cNvSpPr/>
          <p:nvPr/>
        </p:nvSpPr>
        <p:spPr>
          <a:xfrm flipH="1">
            <a:off x="242538" y="42827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52"/>
          <p:cNvSpPr/>
          <p:nvPr/>
        </p:nvSpPr>
        <p:spPr>
          <a:xfrm flipH="1">
            <a:off x="1853279" y="356038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52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8238773" y="4753076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-100" y="4699500"/>
            <a:ext cx="9143932" cy="443997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2"/>
          <p:cNvSpPr/>
          <p:nvPr/>
        </p:nvSpPr>
        <p:spPr>
          <a:xfrm flipH="1">
            <a:off x="8419535" y="1555974"/>
            <a:ext cx="544116" cy="343767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260150" y="926950"/>
            <a:ext cx="4685400" cy="22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ubTitle" idx="1"/>
          </p:nvPr>
        </p:nvSpPr>
        <p:spPr>
          <a:xfrm>
            <a:off x="2548675" y="3085925"/>
            <a:ext cx="40467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1"/>
          <p:cNvGrpSpPr/>
          <p:nvPr/>
        </p:nvGrpSpPr>
        <p:grpSpPr>
          <a:xfrm flipH="1">
            <a:off x="3062687" y="3829748"/>
            <a:ext cx="3391103" cy="1313742"/>
            <a:chOff x="2189450" y="2220300"/>
            <a:chExt cx="3202175" cy="1240550"/>
          </a:xfrm>
        </p:grpSpPr>
        <p:sp>
          <p:nvSpPr>
            <p:cNvPr id="172" name="Google Shape;172;p1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1"/>
          <p:cNvGrpSpPr/>
          <p:nvPr/>
        </p:nvGrpSpPr>
        <p:grpSpPr>
          <a:xfrm flipH="1">
            <a:off x="4708478" y="3471522"/>
            <a:ext cx="4309167" cy="1669408"/>
            <a:chOff x="2189450" y="2220300"/>
            <a:chExt cx="3202175" cy="1240550"/>
          </a:xfrm>
        </p:grpSpPr>
        <p:sp>
          <p:nvSpPr>
            <p:cNvPr id="175" name="Google Shape;175;p1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1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536900" y="1508125"/>
            <a:ext cx="80703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536900" y="3052725"/>
            <a:ext cx="80703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93068" y="3907831"/>
            <a:ext cx="1186803" cy="1014012"/>
            <a:chOff x="6771225" y="2829938"/>
            <a:chExt cx="1528400" cy="1305875"/>
          </a:xfrm>
        </p:grpSpPr>
        <p:sp>
          <p:nvSpPr>
            <p:cNvPr id="187" name="Google Shape;187;p11"/>
            <p:cNvSpPr/>
            <p:nvPr/>
          </p:nvSpPr>
          <p:spPr>
            <a:xfrm>
              <a:off x="6771225" y="3808963"/>
              <a:ext cx="202000" cy="262950"/>
            </a:xfrm>
            <a:custGeom>
              <a:avLst/>
              <a:gdLst/>
              <a:ahLst/>
              <a:cxnLst/>
              <a:rect l="l" t="t" r="r" b="b"/>
              <a:pathLst>
                <a:path w="8080" h="10518" extrusionOk="0">
                  <a:moveTo>
                    <a:pt x="4055" y="0"/>
                  </a:moveTo>
                  <a:cubicBezTo>
                    <a:pt x="2028" y="0"/>
                    <a:pt x="1" y="2850"/>
                    <a:pt x="1" y="5141"/>
                  </a:cubicBezTo>
                  <a:cubicBezTo>
                    <a:pt x="1" y="7345"/>
                    <a:pt x="1793" y="8285"/>
                    <a:pt x="3673" y="8373"/>
                  </a:cubicBezTo>
                  <a:lnTo>
                    <a:pt x="3673" y="10517"/>
                  </a:lnTo>
                  <a:lnTo>
                    <a:pt x="4231" y="10517"/>
                  </a:lnTo>
                  <a:lnTo>
                    <a:pt x="4114" y="8402"/>
                  </a:lnTo>
                  <a:cubicBezTo>
                    <a:pt x="6141" y="8373"/>
                    <a:pt x="8080" y="7374"/>
                    <a:pt x="8080" y="5083"/>
                  </a:cubicBezTo>
                  <a:cubicBezTo>
                    <a:pt x="8080" y="2791"/>
                    <a:pt x="6082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97875" y="3619463"/>
              <a:ext cx="328300" cy="504600"/>
            </a:xfrm>
            <a:custGeom>
              <a:avLst/>
              <a:gdLst/>
              <a:ahLst/>
              <a:cxnLst/>
              <a:rect l="l" t="t" r="r" b="b"/>
              <a:pathLst>
                <a:path w="13132" h="20184" extrusionOk="0">
                  <a:moveTo>
                    <a:pt x="6551" y="1"/>
                  </a:moveTo>
                  <a:cubicBezTo>
                    <a:pt x="3261" y="1"/>
                    <a:pt x="0" y="4642"/>
                    <a:pt x="0" y="8403"/>
                  </a:cubicBezTo>
                  <a:cubicBezTo>
                    <a:pt x="0" y="11928"/>
                    <a:pt x="2850" y="13485"/>
                    <a:pt x="5934" y="13661"/>
                  </a:cubicBezTo>
                  <a:lnTo>
                    <a:pt x="5729" y="20183"/>
                  </a:lnTo>
                  <a:lnTo>
                    <a:pt x="7227" y="18891"/>
                  </a:lnTo>
                  <a:lnTo>
                    <a:pt x="6757" y="13661"/>
                  </a:lnTo>
                  <a:cubicBezTo>
                    <a:pt x="9988" y="13603"/>
                    <a:pt x="13132" y="11987"/>
                    <a:pt x="13132" y="8315"/>
                  </a:cubicBezTo>
                  <a:cubicBezTo>
                    <a:pt x="13132" y="4525"/>
                    <a:pt x="9871" y="1"/>
                    <a:pt x="6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318400" y="2829938"/>
              <a:ext cx="981225" cy="1021650"/>
            </a:xfrm>
            <a:custGeom>
              <a:avLst/>
              <a:gdLst/>
              <a:ahLst/>
              <a:cxnLst/>
              <a:rect l="l" t="t" r="r" b="b"/>
              <a:pathLst>
                <a:path w="39249" h="40866" extrusionOk="0">
                  <a:moveTo>
                    <a:pt x="19624" y="1"/>
                  </a:moveTo>
                  <a:cubicBezTo>
                    <a:pt x="9724" y="1"/>
                    <a:pt x="0" y="13779"/>
                    <a:pt x="0" y="25089"/>
                  </a:cubicBezTo>
                  <a:cubicBezTo>
                    <a:pt x="0" y="36370"/>
                    <a:pt x="9724" y="40865"/>
                    <a:pt x="19624" y="40865"/>
                  </a:cubicBezTo>
                  <a:cubicBezTo>
                    <a:pt x="29525" y="40865"/>
                    <a:pt x="39249" y="36077"/>
                    <a:pt x="39249" y="24796"/>
                  </a:cubicBezTo>
                  <a:cubicBezTo>
                    <a:pt x="39249" y="13485"/>
                    <a:pt x="29495" y="1"/>
                    <a:pt x="19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318400" y="3055413"/>
              <a:ext cx="907775" cy="795425"/>
            </a:xfrm>
            <a:custGeom>
              <a:avLst/>
              <a:gdLst/>
              <a:ahLst/>
              <a:cxnLst/>
              <a:rect l="l" t="t" r="r" b="b"/>
              <a:pathLst>
                <a:path w="36311" h="31817" extrusionOk="0">
                  <a:moveTo>
                    <a:pt x="5582" y="1"/>
                  </a:moveTo>
                  <a:cubicBezTo>
                    <a:pt x="2204" y="4731"/>
                    <a:pt x="0" y="10665"/>
                    <a:pt x="0" y="16041"/>
                  </a:cubicBezTo>
                  <a:cubicBezTo>
                    <a:pt x="0" y="27322"/>
                    <a:pt x="9724" y="31817"/>
                    <a:pt x="19624" y="31817"/>
                  </a:cubicBezTo>
                  <a:cubicBezTo>
                    <a:pt x="26176" y="31817"/>
                    <a:pt x="32668" y="29731"/>
                    <a:pt x="36311" y="25001"/>
                  </a:cubicBezTo>
                  <a:lnTo>
                    <a:pt x="36311" y="25001"/>
                  </a:lnTo>
                  <a:cubicBezTo>
                    <a:pt x="35800" y="25025"/>
                    <a:pt x="35288" y="25036"/>
                    <a:pt x="34778" y="25036"/>
                  </a:cubicBezTo>
                  <a:cubicBezTo>
                    <a:pt x="32735" y="25036"/>
                    <a:pt x="30700" y="24848"/>
                    <a:pt x="28702" y="24472"/>
                  </a:cubicBezTo>
                  <a:cubicBezTo>
                    <a:pt x="24354" y="23591"/>
                    <a:pt x="20506" y="21535"/>
                    <a:pt x="16980" y="18861"/>
                  </a:cubicBezTo>
                  <a:cubicBezTo>
                    <a:pt x="13631" y="16364"/>
                    <a:pt x="9754" y="13632"/>
                    <a:pt x="7580" y="9930"/>
                  </a:cubicBezTo>
                  <a:cubicBezTo>
                    <a:pt x="5729" y="6787"/>
                    <a:pt x="5611" y="3438"/>
                    <a:pt x="5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7438850" y="2901188"/>
              <a:ext cx="740325" cy="1211125"/>
            </a:xfrm>
            <a:custGeom>
              <a:avLst/>
              <a:gdLst/>
              <a:ahLst/>
              <a:cxnLst/>
              <a:rect l="l" t="t" r="r" b="b"/>
              <a:pathLst>
                <a:path w="29613" h="48445" extrusionOk="0">
                  <a:moveTo>
                    <a:pt x="14748" y="1"/>
                  </a:moveTo>
                  <a:lnTo>
                    <a:pt x="13954" y="882"/>
                  </a:lnTo>
                  <a:lnTo>
                    <a:pt x="13367" y="16305"/>
                  </a:lnTo>
                  <a:lnTo>
                    <a:pt x="9078" y="12515"/>
                  </a:lnTo>
                  <a:lnTo>
                    <a:pt x="8813" y="5024"/>
                  </a:lnTo>
                  <a:lnTo>
                    <a:pt x="8520" y="5024"/>
                  </a:lnTo>
                  <a:lnTo>
                    <a:pt x="8167" y="11663"/>
                  </a:lnTo>
                  <a:lnTo>
                    <a:pt x="1616" y="7786"/>
                  </a:lnTo>
                  <a:lnTo>
                    <a:pt x="1616" y="8285"/>
                  </a:lnTo>
                  <a:lnTo>
                    <a:pt x="7462" y="12750"/>
                  </a:lnTo>
                  <a:lnTo>
                    <a:pt x="1293" y="13984"/>
                  </a:lnTo>
                  <a:lnTo>
                    <a:pt x="1263" y="14572"/>
                  </a:lnTo>
                  <a:lnTo>
                    <a:pt x="8549" y="13426"/>
                  </a:lnTo>
                  <a:lnTo>
                    <a:pt x="13367" y="17745"/>
                  </a:lnTo>
                  <a:lnTo>
                    <a:pt x="13132" y="30348"/>
                  </a:lnTo>
                  <a:lnTo>
                    <a:pt x="6581" y="26734"/>
                  </a:lnTo>
                  <a:lnTo>
                    <a:pt x="5934" y="20624"/>
                  </a:lnTo>
                  <a:lnTo>
                    <a:pt x="5582" y="20624"/>
                  </a:lnTo>
                  <a:lnTo>
                    <a:pt x="5758" y="26029"/>
                  </a:lnTo>
                  <a:lnTo>
                    <a:pt x="1087" y="23033"/>
                  </a:lnTo>
                  <a:lnTo>
                    <a:pt x="1528" y="24120"/>
                  </a:lnTo>
                  <a:lnTo>
                    <a:pt x="5024" y="26999"/>
                  </a:lnTo>
                  <a:lnTo>
                    <a:pt x="0" y="29349"/>
                  </a:lnTo>
                  <a:lnTo>
                    <a:pt x="0" y="29878"/>
                  </a:lnTo>
                  <a:lnTo>
                    <a:pt x="5846" y="27733"/>
                  </a:lnTo>
                  <a:lnTo>
                    <a:pt x="13132" y="32580"/>
                  </a:lnTo>
                  <a:lnTo>
                    <a:pt x="13132" y="48444"/>
                  </a:lnTo>
                  <a:lnTo>
                    <a:pt x="15835" y="48444"/>
                  </a:lnTo>
                  <a:lnTo>
                    <a:pt x="14806" y="31699"/>
                  </a:lnTo>
                  <a:lnTo>
                    <a:pt x="20535" y="28350"/>
                  </a:lnTo>
                  <a:lnTo>
                    <a:pt x="28614" y="30906"/>
                  </a:lnTo>
                  <a:lnTo>
                    <a:pt x="28819" y="30612"/>
                  </a:lnTo>
                  <a:lnTo>
                    <a:pt x="21593" y="27469"/>
                  </a:lnTo>
                  <a:lnTo>
                    <a:pt x="27821" y="22944"/>
                  </a:lnTo>
                  <a:lnTo>
                    <a:pt x="26910" y="22944"/>
                  </a:lnTo>
                  <a:lnTo>
                    <a:pt x="20799" y="26999"/>
                  </a:lnTo>
                  <a:lnTo>
                    <a:pt x="20153" y="21505"/>
                  </a:lnTo>
                  <a:lnTo>
                    <a:pt x="19712" y="22239"/>
                  </a:lnTo>
                  <a:lnTo>
                    <a:pt x="19801" y="27557"/>
                  </a:lnTo>
                  <a:lnTo>
                    <a:pt x="14806" y="30083"/>
                  </a:lnTo>
                  <a:lnTo>
                    <a:pt x="14395" y="21799"/>
                  </a:lnTo>
                  <a:lnTo>
                    <a:pt x="21416" y="17275"/>
                  </a:lnTo>
                  <a:lnTo>
                    <a:pt x="29613" y="17803"/>
                  </a:lnTo>
                  <a:lnTo>
                    <a:pt x="29613" y="17363"/>
                  </a:lnTo>
                  <a:lnTo>
                    <a:pt x="22768" y="16217"/>
                  </a:lnTo>
                  <a:lnTo>
                    <a:pt x="29084" y="11517"/>
                  </a:lnTo>
                  <a:lnTo>
                    <a:pt x="29084" y="10606"/>
                  </a:lnTo>
                  <a:lnTo>
                    <a:pt x="22239" y="15747"/>
                  </a:lnTo>
                  <a:lnTo>
                    <a:pt x="23502" y="8902"/>
                  </a:lnTo>
                  <a:lnTo>
                    <a:pt x="22826" y="9196"/>
                  </a:lnTo>
                  <a:lnTo>
                    <a:pt x="20887" y="16393"/>
                  </a:lnTo>
                  <a:lnTo>
                    <a:pt x="14307" y="20154"/>
                  </a:lnTo>
                  <a:lnTo>
                    <a:pt x="14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779625" y="2901188"/>
              <a:ext cx="399550" cy="1211125"/>
            </a:xfrm>
            <a:custGeom>
              <a:avLst/>
              <a:gdLst/>
              <a:ahLst/>
              <a:cxnLst/>
              <a:rect l="l" t="t" r="r" b="b"/>
              <a:pathLst>
                <a:path w="15982" h="48445" extrusionOk="0">
                  <a:moveTo>
                    <a:pt x="1117" y="1"/>
                  </a:moveTo>
                  <a:lnTo>
                    <a:pt x="882" y="265"/>
                  </a:lnTo>
                  <a:lnTo>
                    <a:pt x="882" y="412"/>
                  </a:lnTo>
                  <a:cubicBezTo>
                    <a:pt x="882" y="3732"/>
                    <a:pt x="852" y="7110"/>
                    <a:pt x="705" y="10459"/>
                  </a:cubicBezTo>
                  <a:cubicBezTo>
                    <a:pt x="529" y="13691"/>
                    <a:pt x="558" y="17010"/>
                    <a:pt x="206" y="20242"/>
                  </a:cubicBezTo>
                  <a:cubicBezTo>
                    <a:pt x="0" y="22181"/>
                    <a:pt x="265" y="48444"/>
                    <a:pt x="265" y="48444"/>
                  </a:cubicBezTo>
                  <a:lnTo>
                    <a:pt x="2204" y="48444"/>
                  </a:lnTo>
                  <a:lnTo>
                    <a:pt x="1175" y="31699"/>
                  </a:lnTo>
                  <a:lnTo>
                    <a:pt x="6875" y="28350"/>
                  </a:lnTo>
                  <a:lnTo>
                    <a:pt x="14953" y="30935"/>
                  </a:lnTo>
                  <a:lnTo>
                    <a:pt x="15159" y="30641"/>
                  </a:lnTo>
                  <a:lnTo>
                    <a:pt x="7962" y="27469"/>
                  </a:lnTo>
                  <a:lnTo>
                    <a:pt x="14160" y="22974"/>
                  </a:lnTo>
                  <a:lnTo>
                    <a:pt x="13250" y="22974"/>
                  </a:lnTo>
                  <a:lnTo>
                    <a:pt x="7139" y="27028"/>
                  </a:lnTo>
                  <a:lnTo>
                    <a:pt x="6493" y="21505"/>
                  </a:lnTo>
                  <a:lnTo>
                    <a:pt x="6052" y="22239"/>
                  </a:lnTo>
                  <a:lnTo>
                    <a:pt x="6140" y="27557"/>
                  </a:lnTo>
                  <a:lnTo>
                    <a:pt x="1175" y="30054"/>
                  </a:lnTo>
                  <a:lnTo>
                    <a:pt x="764" y="21769"/>
                  </a:lnTo>
                  <a:lnTo>
                    <a:pt x="7785" y="17275"/>
                  </a:lnTo>
                  <a:lnTo>
                    <a:pt x="15982" y="17803"/>
                  </a:lnTo>
                  <a:lnTo>
                    <a:pt x="15982" y="17363"/>
                  </a:lnTo>
                  <a:lnTo>
                    <a:pt x="9137" y="16217"/>
                  </a:lnTo>
                  <a:lnTo>
                    <a:pt x="15453" y="11517"/>
                  </a:lnTo>
                  <a:lnTo>
                    <a:pt x="15453" y="10606"/>
                  </a:lnTo>
                  <a:lnTo>
                    <a:pt x="8608" y="15747"/>
                  </a:lnTo>
                  <a:lnTo>
                    <a:pt x="9871" y="8931"/>
                  </a:lnTo>
                  <a:lnTo>
                    <a:pt x="9195" y="9196"/>
                  </a:lnTo>
                  <a:lnTo>
                    <a:pt x="7256" y="16393"/>
                  </a:lnTo>
                  <a:lnTo>
                    <a:pt x="676" y="20183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847625" y="3176613"/>
              <a:ext cx="734450" cy="764575"/>
            </a:xfrm>
            <a:custGeom>
              <a:avLst/>
              <a:gdLst/>
              <a:ahLst/>
              <a:cxnLst/>
              <a:rect l="l" t="t" r="r" b="b"/>
              <a:pathLst>
                <a:path w="29378" h="30583" extrusionOk="0">
                  <a:moveTo>
                    <a:pt x="14689" y="0"/>
                  </a:moveTo>
                  <a:cubicBezTo>
                    <a:pt x="7286" y="0"/>
                    <a:pt x="0" y="10106"/>
                    <a:pt x="0" y="18537"/>
                  </a:cubicBezTo>
                  <a:cubicBezTo>
                    <a:pt x="0" y="26969"/>
                    <a:pt x="7286" y="30582"/>
                    <a:pt x="14689" y="30582"/>
                  </a:cubicBezTo>
                  <a:cubicBezTo>
                    <a:pt x="22092" y="30582"/>
                    <a:pt x="29378" y="27204"/>
                    <a:pt x="29378" y="18743"/>
                  </a:cubicBezTo>
                  <a:cubicBezTo>
                    <a:pt x="29378" y="10312"/>
                    <a:pt x="22092" y="0"/>
                    <a:pt x="14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901975" y="3345513"/>
              <a:ext cx="679375" cy="595675"/>
            </a:xfrm>
            <a:custGeom>
              <a:avLst/>
              <a:gdLst/>
              <a:ahLst/>
              <a:cxnLst/>
              <a:rect l="l" t="t" r="r" b="b"/>
              <a:pathLst>
                <a:path w="27175" h="23827" extrusionOk="0">
                  <a:moveTo>
                    <a:pt x="23032" y="1"/>
                  </a:moveTo>
                  <a:cubicBezTo>
                    <a:pt x="23003" y="2557"/>
                    <a:pt x="22885" y="5083"/>
                    <a:pt x="21534" y="7434"/>
                  </a:cubicBezTo>
                  <a:cubicBezTo>
                    <a:pt x="19918" y="10195"/>
                    <a:pt x="16980" y="12222"/>
                    <a:pt x="14483" y="14102"/>
                  </a:cubicBezTo>
                  <a:cubicBezTo>
                    <a:pt x="11869" y="16100"/>
                    <a:pt x="8990" y="17628"/>
                    <a:pt x="5729" y="18303"/>
                  </a:cubicBezTo>
                  <a:cubicBezTo>
                    <a:pt x="4205" y="18589"/>
                    <a:pt x="2643" y="18739"/>
                    <a:pt x="1090" y="18739"/>
                  </a:cubicBezTo>
                  <a:cubicBezTo>
                    <a:pt x="726" y="18739"/>
                    <a:pt x="363" y="18731"/>
                    <a:pt x="0" y="18714"/>
                  </a:cubicBezTo>
                  <a:lnTo>
                    <a:pt x="0" y="18714"/>
                  </a:lnTo>
                  <a:cubicBezTo>
                    <a:pt x="2732" y="22240"/>
                    <a:pt x="7580" y="23826"/>
                    <a:pt x="12486" y="23826"/>
                  </a:cubicBezTo>
                  <a:cubicBezTo>
                    <a:pt x="19918" y="23826"/>
                    <a:pt x="27174" y="20448"/>
                    <a:pt x="27174" y="11987"/>
                  </a:cubicBezTo>
                  <a:cubicBezTo>
                    <a:pt x="27174" y="7992"/>
                    <a:pt x="25529" y="3556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37950" y="3229488"/>
              <a:ext cx="553800" cy="906325"/>
            </a:xfrm>
            <a:custGeom>
              <a:avLst/>
              <a:gdLst/>
              <a:ahLst/>
              <a:cxnLst/>
              <a:rect l="l" t="t" r="r" b="b"/>
              <a:pathLst>
                <a:path w="22152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652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383" y="7962"/>
                  </a:lnTo>
                  <a:lnTo>
                    <a:pt x="383" y="8637"/>
                  </a:lnTo>
                  <a:lnTo>
                    <a:pt x="5112" y="1213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51" y="16099"/>
                  </a:lnTo>
                  <a:lnTo>
                    <a:pt x="6581" y="20212"/>
                  </a:lnTo>
                  <a:lnTo>
                    <a:pt x="1998" y="17186"/>
                  </a:lnTo>
                  <a:lnTo>
                    <a:pt x="1323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20"/>
                  </a:lnTo>
                  <a:lnTo>
                    <a:pt x="6787" y="21240"/>
                  </a:lnTo>
                  <a:lnTo>
                    <a:pt x="11076" y="23708"/>
                  </a:lnTo>
                  <a:lnTo>
                    <a:pt x="10312" y="36252"/>
                  </a:lnTo>
                  <a:lnTo>
                    <a:pt x="12310" y="36252"/>
                  </a:lnTo>
                  <a:lnTo>
                    <a:pt x="12310" y="24384"/>
                  </a:lnTo>
                  <a:lnTo>
                    <a:pt x="17774" y="20741"/>
                  </a:lnTo>
                  <a:lnTo>
                    <a:pt x="22151" y="22357"/>
                  </a:lnTo>
                  <a:lnTo>
                    <a:pt x="22151" y="21975"/>
                  </a:lnTo>
                  <a:lnTo>
                    <a:pt x="18391" y="20212"/>
                  </a:lnTo>
                  <a:lnTo>
                    <a:pt x="21006" y="18068"/>
                  </a:lnTo>
                  <a:lnTo>
                    <a:pt x="21329" y="17245"/>
                  </a:lnTo>
                  <a:lnTo>
                    <a:pt x="17833" y="19478"/>
                  </a:lnTo>
                  <a:lnTo>
                    <a:pt x="17980" y="15424"/>
                  </a:lnTo>
                  <a:lnTo>
                    <a:pt x="17686" y="15424"/>
                  </a:lnTo>
                  <a:lnTo>
                    <a:pt x="17245" y="20006"/>
                  </a:lnTo>
                  <a:lnTo>
                    <a:pt x="12310" y="22709"/>
                  </a:lnTo>
                  <a:lnTo>
                    <a:pt x="12134" y="13279"/>
                  </a:lnTo>
                  <a:lnTo>
                    <a:pt x="15747" y="10047"/>
                  </a:lnTo>
                  <a:lnTo>
                    <a:pt x="21211" y="10929"/>
                  </a:lnTo>
                  <a:lnTo>
                    <a:pt x="21182" y="10488"/>
                  </a:lnTo>
                  <a:lnTo>
                    <a:pt x="16570" y="9548"/>
                  </a:lnTo>
                  <a:lnTo>
                    <a:pt x="20947" y="6199"/>
                  </a:lnTo>
                  <a:lnTo>
                    <a:pt x="20947" y="5817"/>
                  </a:lnTo>
                  <a:lnTo>
                    <a:pt x="16041" y="8725"/>
                  </a:lnTo>
                  <a:lnTo>
                    <a:pt x="15776" y="3790"/>
                  </a:lnTo>
                  <a:lnTo>
                    <a:pt x="15541" y="3790"/>
                  </a:lnTo>
                  <a:lnTo>
                    <a:pt x="15336" y="9372"/>
                  </a:lnTo>
                  <a:lnTo>
                    <a:pt x="12134" y="12221"/>
                  </a:lnTo>
                  <a:lnTo>
                    <a:pt x="11722" y="676"/>
                  </a:lnTo>
                  <a:lnTo>
                    <a:pt x="1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6937950" y="3229488"/>
              <a:ext cx="298950" cy="906325"/>
            </a:xfrm>
            <a:custGeom>
              <a:avLst/>
              <a:gdLst/>
              <a:ahLst/>
              <a:cxnLst/>
              <a:rect l="l" t="t" r="r" b="b"/>
              <a:pathLst>
                <a:path w="11958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11458" y="15100"/>
                  </a:lnTo>
                  <a:lnTo>
                    <a:pt x="655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412" y="7962"/>
                  </a:lnTo>
                  <a:lnTo>
                    <a:pt x="412" y="8637"/>
                  </a:lnTo>
                  <a:lnTo>
                    <a:pt x="5142" y="1216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81" y="16129"/>
                  </a:lnTo>
                  <a:lnTo>
                    <a:pt x="6611" y="20241"/>
                  </a:lnTo>
                  <a:lnTo>
                    <a:pt x="2028" y="17186"/>
                  </a:lnTo>
                  <a:lnTo>
                    <a:pt x="1352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50"/>
                  </a:lnTo>
                  <a:lnTo>
                    <a:pt x="6787" y="21240"/>
                  </a:lnTo>
                  <a:lnTo>
                    <a:pt x="11076" y="23737"/>
                  </a:lnTo>
                  <a:lnTo>
                    <a:pt x="10312" y="36252"/>
                  </a:lnTo>
                  <a:lnTo>
                    <a:pt x="11752" y="36252"/>
                  </a:lnTo>
                  <a:cubicBezTo>
                    <a:pt x="11752" y="36252"/>
                    <a:pt x="11957" y="16599"/>
                    <a:pt x="11810" y="15159"/>
                  </a:cubicBezTo>
                  <a:cubicBezTo>
                    <a:pt x="11517" y="12721"/>
                    <a:pt x="11546" y="10253"/>
                    <a:pt x="11429" y="7815"/>
                  </a:cubicBezTo>
                  <a:cubicBezTo>
                    <a:pt x="11282" y="5318"/>
                    <a:pt x="11282" y="2791"/>
                    <a:pt x="11282" y="294"/>
                  </a:cubicBezTo>
                  <a:cubicBezTo>
                    <a:pt x="11282" y="265"/>
                    <a:pt x="11282" y="235"/>
                    <a:pt x="11282" y="206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rgbClr val="44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4800895" y="4973556"/>
            <a:ext cx="4343105" cy="16994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 flipH="1">
            <a:off x="-174" y="4764650"/>
            <a:ext cx="713924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1"/>
          </p:nvPr>
        </p:nvSpPr>
        <p:spPr>
          <a:xfrm>
            <a:off x="3359800" y="174238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subTitle" idx="2"/>
          </p:nvPr>
        </p:nvSpPr>
        <p:spPr>
          <a:xfrm>
            <a:off x="3360850" y="203439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3"/>
          </p:nvPr>
        </p:nvSpPr>
        <p:spPr>
          <a:xfrm>
            <a:off x="652900" y="174358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subTitle" idx="4"/>
          </p:nvPr>
        </p:nvSpPr>
        <p:spPr>
          <a:xfrm>
            <a:off x="653950" y="203439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5"/>
          </p:nvPr>
        </p:nvSpPr>
        <p:spPr>
          <a:xfrm>
            <a:off x="3359800" y="339553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6"/>
          </p:nvPr>
        </p:nvSpPr>
        <p:spPr>
          <a:xfrm>
            <a:off x="3360850" y="368754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7"/>
          </p:nvPr>
        </p:nvSpPr>
        <p:spPr>
          <a:xfrm>
            <a:off x="652900" y="339553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subTitle" idx="8"/>
          </p:nvPr>
        </p:nvSpPr>
        <p:spPr>
          <a:xfrm>
            <a:off x="653950" y="368754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ubTitle" idx="9"/>
          </p:nvPr>
        </p:nvSpPr>
        <p:spPr>
          <a:xfrm>
            <a:off x="6072775" y="174238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13"/>
          </p:nvPr>
        </p:nvSpPr>
        <p:spPr>
          <a:xfrm>
            <a:off x="6073825" y="203439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14"/>
          </p:nvPr>
        </p:nvSpPr>
        <p:spPr>
          <a:xfrm>
            <a:off x="6078975" y="3395539"/>
            <a:ext cx="24120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15"/>
          </p:nvPr>
        </p:nvSpPr>
        <p:spPr>
          <a:xfrm>
            <a:off x="6080025" y="3687546"/>
            <a:ext cx="24099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16" hasCustomPrompt="1"/>
          </p:nvPr>
        </p:nvSpPr>
        <p:spPr>
          <a:xfrm>
            <a:off x="1513713" y="12842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17" hasCustomPrompt="1"/>
          </p:nvPr>
        </p:nvSpPr>
        <p:spPr>
          <a:xfrm>
            <a:off x="1513713" y="295141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18" hasCustomPrompt="1"/>
          </p:nvPr>
        </p:nvSpPr>
        <p:spPr>
          <a:xfrm>
            <a:off x="4231788" y="12842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 idx="19" hasCustomPrompt="1"/>
          </p:nvPr>
        </p:nvSpPr>
        <p:spPr>
          <a:xfrm>
            <a:off x="4231788" y="295141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20" hasCustomPrompt="1"/>
          </p:nvPr>
        </p:nvSpPr>
        <p:spPr>
          <a:xfrm>
            <a:off x="6938563" y="12842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21" hasCustomPrompt="1"/>
          </p:nvPr>
        </p:nvSpPr>
        <p:spPr>
          <a:xfrm>
            <a:off x="6938563" y="295141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/>
          <p:nvPr/>
        </p:nvSpPr>
        <p:spPr>
          <a:xfrm flipH="1">
            <a:off x="8172024" y="4771911"/>
            <a:ext cx="200202" cy="26061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"/>
          <p:cNvSpPr/>
          <p:nvPr/>
        </p:nvSpPr>
        <p:spPr>
          <a:xfrm flipH="1">
            <a:off x="7802211" y="4562802"/>
            <a:ext cx="325378" cy="500109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7618976" y="4812605"/>
            <a:ext cx="138794" cy="180673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1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 flipH="1">
            <a:off x="7" y="4764649"/>
            <a:ext cx="615011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5264125" y="14662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2"/>
          </p:nvPr>
        </p:nvSpPr>
        <p:spPr>
          <a:xfrm>
            <a:off x="5264125" y="17570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/>
          </p:nvPr>
        </p:nvSpPr>
        <p:spPr>
          <a:xfrm>
            <a:off x="940375" y="1653250"/>
            <a:ext cx="2985600" cy="14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5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3"/>
          </p:nvPr>
        </p:nvSpPr>
        <p:spPr>
          <a:xfrm>
            <a:off x="5264125" y="22286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4"/>
          </p:nvPr>
        </p:nvSpPr>
        <p:spPr>
          <a:xfrm>
            <a:off x="5264125" y="25194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5"/>
          </p:nvPr>
        </p:nvSpPr>
        <p:spPr>
          <a:xfrm>
            <a:off x="5264125" y="29910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6"/>
          </p:nvPr>
        </p:nvSpPr>
        <p:spPr>
          <a:xfrm>
            <a:off x="5264125" y="32818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7"/>
          </p:nvPr>
        </p:nvSpPr>
        <p:spPr>
          <a:xfrm>
            <a:off x="5264125" y="37534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8"/>
          </p:nvPr>
        </p:nvSpPr>
        <p:spPr>
          <a:xfrm>
            <a:off x="5264125" y="40442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ubTitle" idx="9"/>
          </p:nvPr>
        </p:nvSpPr>
        <p:spPr>
          <a:xfrm>
            <a:off x="5264125" y="7038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13"/>
          </p:nvPr>
        </p:nvSpPr>
        <p:spPr>
          <a:xfrm>
            <a:off x="5264125" y="9946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title" idx="14" hasCustomPrompt="1"/>
          </p:nvPr>
        </p:nvSpPr>
        <p:spPr>
          <a:xfrm>
            <a:off x="4538059" y="703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8" name="Google Shape;288;p15"/>
          <p:cNvSpPr txBox="1">
            <a:spLocks noGrp="1"/>
          </p:cNvSpPr>
          <p:nvPr>
            <p:ph type="title" idx="15" hasCustomPrompt="1"/>
          </p:nvPr>
        </p:nvSpPr>
        <p:spPr>
          <a:xfrm>
            <a:off x="4538059" y="1457163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 idx="16" hasCustomPrompt="1"/>
          </p:nvPr>
        </p:nvSpPr>
        <p:spPr>
          <a:xfrm>
            <a:off x="4538059" y="2210475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title" idx="17" hasCustomPrompt="1"/>
          </p:nvPr>
        </p:nvSpPr>
        <p:spPr>
          <a:xfrm>
            <a:off x="4538059" y="2963788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 idx="18" hasCustomPrompt="1"/>
          </p:nvPr>
        </p:nvSpPr>
        <p:spPr>
          <a:xfrm>
            <a:off x="4538059" y="371710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4">
  <p:cSld name="CUSTOM_1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1229700" y="436326"/>
            <a:ext cx="1248451" cy="788639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345078" y="254374"/>
            <a:ext cx="680461" cy="429908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6616450" y="562100"/>
            <a:ext cx="1337049" cy="846212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8129338" y="31194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/>
          <p:nvPr/>
        </p:nvSpPr>
        <p:spPr>
          <a:xfrm flipH="1">
            <a:off x="370291" y="4764649"/>
            <a:ext cx="4343105" cy="37886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/>
          <p:nvPr/>
        </p:nvSpPr>
        <p:spPr>
          <a:xfrm flipH="1">
            <a:off x="7" y="4764649"/>
            <a:ext cx="6150118" cy="378832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 flipH="1">
            <a:off x="530846" y="4764638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1"/>
          </p:nvPr>
        </p:nvSpPr>
        <p:spPr>
          <a:xfrm>
            <a:off x="5576775" y="16190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2"/>
          </p:nvPr>
        </p:nvSpPr>
        <p:spPr>
          <a:xfrm>
            <a:off x="5576775" y="19098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ubTitle" idx="3"/>
          </p:nvPr>
        </p:nvSpPr>
        <p:spPr>
          <a:xfrm>
            <a:off x="5576775" y="26862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ubTitle" idx="4"/>
          </p:nvPr>
        </p:nvSpPr>
        <p:spPr>
          <a:xfrm>
            <a:off x="5576775" y="29770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subTitle" idx="5"/>
          </p:nvPr>
        </p:nvSpPr>
        <p:spPr>
          <a:xfrm>
            <a:off x="5576775" y="38296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6"/>
          </p:nvPr>
        </p:nvSpPr>
        <p:spPr>
          <a:xfrm>
            <a:off x="5576775" y="41204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7"/>
          </p:nvPr>
        </p:nvSpPr>
        <p:spPr>
          <a:xfrm>
            <a:off x="691436" y="16190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subTitle" idx="8"/>
          </p:nvPr>
        </p:nvSpPr>
        <p:spPr>
          <a:xfrm>
            <a:off x="691436" y="19098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9"/>
          </p:nvPr>
        </p:nvSpPr>
        <p:spPr>
          <a:xfrm>
            <a:off x="691436" y="26862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13"/>
          </p:nvPr>
        </p:nvSpPr>
        <p:spPr>
          <a:xfrm>
            <a:off x="691436" y="29770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14"/>
          </p:nvPr>
        </p:nvSpPr>
        <p:spPr>
          <a:xfrm>
            <a:off x="691436" y="3829650"/>
            <a:ext cx="2875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15"/>
          </p:nvPr>
        </p:nvSpPr>
        <p:spPr>
          <a:xfrm>
            <a:off x="691436" y="4120450"/>
            <a:ext cx="28758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16" hasCustomPrompt="1"/>
          </p:nvPr>
        </p:nvSpPr>
        <p:spPr>
          <a:xfrm>
            <a:off x="2883638" y="1270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 idx="17" hasCustomPrompt="1"/>
          </p:nvPr>
        </p:nvSpPr>
        <p:spPr>
          <a:xfrm>
            <a:off x="5573663" y="1270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5" name="Google Shape;315;p16"/>
          <p:cNvSpPr txBox="1">
            <a:spLocks noGrp="1"/>
          </p:cNvSpPr>
          <p:nvPr>
            <p:ph type="title" idx="18" hasCustomPrompt="1"/>
          </p:nvPr>
        </p:nvSpPr>
        <p:spPr>
          <a:xfrm>
            <a:off x="2886750" y="23380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6" name="Google Shape;316;p16"/>
          <p:cNvSpPr txBox="1">
            <a:spLocks noGrp="1"/>
          </p:cNvSpPr>
          <p:nvPr>
            <p:ph type="title" idx="19" hasCustomPrompt="1"/>
          </p:nvPr>
        </p:nvSpPr>
        <p:spPr>
          <a:xfrm>
            <a:off x="5576775" y="23380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idx="20" hasCustomPrompt="1"/>
          </p:nvPr>
        </p:nvSpPr>
        <p:spPr>
          <a:xfrm>
            <a:off x="2886750" y="34858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title" idx="21" hasCustomPrompt="1"/>
          </p:nvPr>
        </p:nvSpPr>
        <p:spPr>
          <a:xfrm>
            <a:off x="5576775" y="3481450"/>
            <a:ext cx="6804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7" r:id="rId5"/>
    <p:sldLayoutId id="2147483658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6" r:id="rId20"/>
    <p:sldLayoutId id="2147483678" r:id="rId21"/>
    <p:sldLayoutId id="2147483679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4" r:id="rId35"/>
    <p:sldLayoutId id="2147483696" r:id="rId36"/>
    <p:sldLayoutId id="2147483697" r:id="rId37"/>
    <p:sldLayoutId id="2147483698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5"/>
          <p:cNvSpPr txBox="1">
            <a:spLocks noGrp="1"/>
          </p:cNvSpPr>
          <p:nvPr>
            <p:ph type="ctrTitle"/>
          </p:nvPr>
        </p:nvSpPr>
        <p:spPr>
          <a:xfrm>
            <a:off x="1056818" y="1275157"/>
            <a:ext cx="4563300" cy="2187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OPTIMIZING</a:t>
            </a:r>
            <a:br>
              <a:rPr lang="en-US" sz="4800" dirty="0"/>
            </a:br>
            <a:r>
              <a:rPr lang="en-US" sz="4800" dirty="0"/>
              <a:t>AGRICULTURAL</a:t>
            </a:r>
            <a:br>
              <a:rPr lang="en-US" sz="4800" dirty="0"/>
            </a:br>
            <a:r>
              <a:rPr lang="en-US" sz="4800" dirty="0"/>
              <a:t>PRODUCTION</a:t>
            </a:r>
          </a:p>
        </p:txBody>
      </p:sp>
      <p:sp>
        <p:nvSpPr>
          <p:cNvPr id="933" name="Google Shape;933;p55"/>
          <p:cNvSpPr txBox="1">
            <a:spLocks noGrp="1"/>
          </p:cNvSpPr>
          <p:nvPr>
            <p:ph type="subTitle" idx="1"/>
          </p:nvPr>
        </p:nvSpPr>
        <p:spPr>
          <a:xfrm>
            <a:off x="1122971" y="576372"/>
            <a:ext cx="3820654" cy="732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Python Project Presentation</a:t>
            </a:r>
            <a:endParaRPr sz="2000" b="1" dirty="0"/>
          </a:p>
        </p:txBody>
      </p:sp>
      <p:grpSp>
        <p:nvGrpSpPr>
          <p:cNvPr id="934" name="Google Shape;934;p55"/>
          <p:cNvGrpSpPr/>
          <p:nvPr/>
        </p:nvGrpSpPr>
        <p:grpSpPr>
          <a:xfrm>
            <a:off x="4815845" y="604088"/>
            <a:ext cx="3557234" cy="4539470"/>
            <a:chOff x="4815845" y="604088"/>
            <a:chExt cx="3557234" cy="4539470"/>
          </a:xfrm>
        </p:grpSpPr>
        <p:grpSp>
          <p:nvGrpSpPr>
            <p:cNvPr id="935" name="Google Shape;935;p55"/>
            <p:cNvGrpSpPr/>
            <p:nvPr/>
          </p:nvGrpSpPr>
          <p:grpSpPr>
            <a:xfrm>
              <a:off x="6231762" y="604088"/>
              <a:ext cx="2141317" cy="4539462"/>
              <a:chOff x="2451049" y="3270244"/>
              <a:chExt cx="598267" cy="1268254"/>
            </a:xfrm>
          </p:grpSpPr>
          <p:sp>
            <p:nvSpPr>
              <p:cNvPr id="936" name="Google Shape;936;p55"/>
              <p:cNvSpPr/>
              <p:nvPr/>
            </p:nvSpPr>
            <p:spPr>
              <a:xfrm>
                <a:off x="2661886" y="3270244"/>
                <a:ext cx="135246" cy="47754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3443" extrusionOk="0">
                    <a:moveTo>
                      <a:pt x="3767" y="0"/>
                    </a:moveTo>
                    <a:cubicBezTo>
                      <a:pt x="1803" y="0"/>
                      <a:pt x="186" y="1502"/>
                      <a:pt x="1" y="3420"/>
                    </a:cubicBezTo>
                    <a:cubicBezTo>
                      <a:pt x="1479" y="3050"/>
                      <a:pt x="3074" y="2842"/>
                      <a:pt x="4783" y="2842"/>
                    </a:cubicBezTo>
                    <a:cubicBezTo>
                      <a:pt x="4864" y="2841"/>
                      <a:pt x="4944" y="2840"/>
                      <a:pt x="5024" y="2840"/>
                    </a:cubicBezTo>
                    <a:cubicBezTo>
                      <a:pt x="6691" y="2840"/>
                      <a:pt x="8273" y="3068"/>
                      <a:pt x="9750" y="3443"/>
                    </a:cubicBezTo>
                    <a:cubicBezTo>
                      <a:pt x="9681" y="1525"/>
                      <a:pt x="8133" y="0"/>
                      <a:pt x="62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5"/>
              <p:cNvSpPr/>
              <p:nvPr/>
            </p:nvSpPr>
            <p:spPr>
              <a:xfrm>
                <a:off x="2564803" y="3309327"/>
                <a:ext cx="327193" cy="191323"/>
              </a:xfrm>
              <a:custGeom>
                <a:avLst/>
                <a:gdLst/>
                <a:ahLst/>
                <a:cxnLst/>
                <a:rect l="l" t="t" r="r" b="b"/>
                <a:pathLst>
                  <a:path w="23590" h="13794" extrusionOk="0">
                    <a:moveTo>
                      <a:pt x="11783" y="1"/>
                    </a:moveTo>
                    <a:cubicBezTo>
                      <a:pt x="10074" y="1"/>
                      <a:pt x="8456" y="186"/>
                      <a:pt x="7001" y="579"/>
                    </a:cubicBezTo>
                    <a:cubicBezTo>
                      <a:pt x="2888" y="1664"/>
                      <a:pt x="0" y="4067"/>
                      <a:pt x="0" y="6886"/>
                    </a:cubicBezTo>
                    <a:cubicBezTo>
                      <a:pt x="0" y="10698"/>
                      <a:pt x="5268" y="13794"/>
                      <a:pt x="11783" y="13794"/>
                    </a:cubicBezTo>
                    <a:cubicBezTo>
                      <a:pt x="18298" y="13794"/>
                      <a:pt x="23566" y="10698"/>
                      <a:pt x="23566" y="6886"/>
                    </a:cubicBezTo>
                    <a:cubicBezTo>
                      <a:pt x="23589" y="4113"/>
                      <a:pt x="20747" y="1734"/>
                      <a:pt x="16750" y="625"/>
                    </a:cubicBezTo>
                    <a:cubicBezTo>
                      <a:pt x="15249" y="232"/>
                      <a:pt x="13562" y="1"/>
                      <a:pt x="117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5"/>
              <p:cNvSpPr/>
              <p:nvPr/>
            </p:nvSpPr>
            <p:spPr>
              <a:xfrm>
                <a:off x="2451049" y="3372653"/>
                <a:ext cx="541887" cy="406585"/>
              </a:xfrm>
              <a:custGeom>
                <a:avLst/>
                <a:gdLst/>
                <a:ahLst/>
                <a:cxnLst/>
                <a:rect l="l" t="t" r="r" b="b"/>
                <a:pathLst>
                  <a:path w="39069" h="29314" extrusionOk="0">
                    <a:moveTo>
                      <a:pt x="11391" y="0"/>
                    </a:moveTo>
                    <a:cubicBezTo>
                      <a:pt x="11263" y="0"/>
                      <a:pt x="11134" y="48"/>
                      <a:pt x="11044" y="148"/>
                    </a:cubicBezTo>
                    <a:lnTo>
                      <a:pt x="2611" y="9921"/>
                    </a:lnTo>
                    <a:cubicBezTo>
                      <a:pt x="1" y="12832"/>
                      <a:pt x="878" y="17476"/>
                      <a:pt x="4413" y="19209"/>
                    </a:cubicBezTo>
                    <a:lnTo>
                      <a:pt x="10767" y="22374"/>
                    </a:lnTo>
                    <a:cubicBezTo>
                      <a:pt x="10975" y="23460"/>
                      <a:pt x="11136" y="24176"/>
                      <a:pt x="11136" y="24176"/>
                    </a:cubicBezTo>
                    <a:lnTo>
                      <a:pt x="28418" y="27387"/>
                    </a:lnTo>
                    <a:lnTo>
                      <a:pt x="28788" y="27226"/>
                    </a:lnTo>
                    <a:lnTo>
                      <a:pt x="28949" y="27364"/>
                    </a:lnTo>
                    <a:lnTo>
                      <a:pt x="29642" y="27965"/>
                    </a:lnTo>
                    <a:cubicBezTo>
                      <a:pt x="29735" y="28057"/>
                      <a:pt x="29827" y="28103"/>
                      <a:pt x="29920" y="28196"/>
                    </a:cubicBezTo>
                    <a:lnTo>
                      <a:pt x="30220" y="28427"/>
                    </a:lnTo>
                    <a:cubicBezTo>
                      <a:pt x="30428" y="28566"/>
                      <a:pt x="30682" y="28727"/>
                      <a:pt x="30913" y="28843"/>
                    </a:cubicBezTo>
                    <a:cubicBezTo>
                      <a:pt x="31445" y="29074"/>
                      <a:pt x="32022" y="29236"/>
                      <a:pt x="32646" y="29305"/>
                    </a:cubicBezTo>
                    <a:cubicBezTo>
                      <a:pt x="32733" y="29311"/>
                      <a:pt x="32819" y="29314"/>
                      <a:pt x="32906" y="29314"/>
                    </a:cubicBezTo>
                    <a:cubicBezTo>
                      <a:pt x="33143" y="29314"/>
                      <a:pt x="33380" y="29292"/>
                      <a:pt x="33616" y="29259"/>
                    </a:cubicBezTo>
                    <a:cubicBezTo>
                      <a:pt x="33917" y="29212"/>
                      <a:pt x="34240" y="29120"/>
                      <a:pt x="34540" y="29004"/>
                    </a:cubicBezTo>
                    <a:cubicBezTo>
                      <a:pt x="35118" y="28773"/>
                      <a:pt x="35603" y="28427"/>
                      <a:pt x="35996" y="28057"/>
                    </a:cubicBezTo>
                    <a:cubicBezTo>
                      <a:pt x="36112" y="27942"/>
                      <a:pt x="36227" y="27826"/>
                      <a:pt x="36319" y="27688"/>
                    </a:cubicBezTo>
                    <a:cubicBezTo>
                      <a:pt x="36389" y="27595"/>
                      <a:pt x="36458" y="27503"/>
                      <a:pt x="36527" y="27410"/>
                    </a:cubicBezTo>
                    <a:cubicBezTo>
                      <a:pt x="36966" y="26810"/>
                      <a:pt x="37220" y="26209"/>
                      <a:pt x="37359" y="25631"/>
                    </a:cubicBezTo>
                    <a:lnTo>
                      <a:pt x="37428" y="25423"/>
                    </a:lnTo>
                    <a:cubicBezTo>
                      <a:pt x="37452" y="25216"/>
                      <a:pt x="38399" y="20433"/>
                      <a:pt x="38514" y="19486"/>
                    </a:cubicBezTo>
                    <a:cubicBezTo>
                      <a:pt x="38699" y="18284"/>
                      <a:pt x="38861" y="18677"/>
                      <a:pt x="39069" y="17591"/>
                    </a:cubicBezTo>
                    <a:lnTo>
                      <a:pt x="38815" y="15489"/>
                    </a:lnTo>
                    <a:cubicBezTo>
                      <a:pt x="38539" y="15429"/>
                      <a:pt x="38262" y="15400"/>
                      <a:pt x="37989" y="15400"/>
                    </a:cubicBezTo>
                    <a:cubicBezTo>
                      <a:pt x="36564" y="15400"/>
                      <a:pt x="35222" y="16185"/>
                      <a:pt x="34564" y="17522"/>
                    </a:cubicBezTo>
                    <a:lnTo>
                      <a:pt x="33408" y="19832"/>
                    </a:lnTo>
                    <a:lnTo>
                      <a:pt x="33062" y="20618"/>
                    </a:lnTo>
                    <a:lnTo>
                      <a:pt x="32346" y="17499"/>
                    </a:lnTo>
                    <a:cubicBezTo>
                      <a:pt x="31999" y="14865"/>
                      <a:pt x="30035" y="13479"/>
                      <a:pt x="27609" y="12393"/>
                    </a:cubicBezTo>
                    <a:lnTo>
                      <a:pt x="24444" y="11307"/>
                    </a:lnTo>
                    <a:lnTo>
                      <a:pt x="24190" y="11307"/>
                    </a:lnTo>
                    <a:cubicBezTo>
                      <a:pt x="23220" y="11307"/>
                      <a:pt x="22249" y="10868"/>
                      <a:pt x="21279" y="10868"/>
                    </a:cubicBezTo>
                    <a:lnTo>
                      <a:pt x="17929" y="10868"/>
                    </a:lnTo>
                    <a:cubicBezTo>
                      <a:pt x="17213" y="10868"/>
                      <a:pt x="16520" y="11053"/>
                      <a:pt x="15827" y="11122"/>
                    </a:cubicBezTo>
                    <a:cubicBezTo>
                      <a:pt x="15133" y="11238"/>
                      <a:pt x="14463" y="11400"/>
                      <a:pt x="13817" y="11631"/>
                    </a:cubicBezTo>
                    <a:cubicBezTo>
                      <a:pt x="13239" y="11815"/>
                      <a:pt x="12731" y="11977"/>
                      <a:pt x="12153" y="12023"/>
                    </a:cubicBezTo>
                    <a:lnTo>
                      <a:pt x="10767" y="12208"/>
                    </a:lnTo>
                    <a:lnTo>
                      <a:pt x="8687" y="12462"/>
                    </a:lnTo>
                    <a:lnTo>
                      <a:pt x="8664" y="12462"/>
                    </a:lnTo>
                    <a:lnTo>
                      <a:pt x="13932" y="5462"/>
                    </a:lnTo>
                    <a:cubicBezTo>
                      <a:pt x="14140" y="5185"/>
                      <a:pt x="14163" y="4815"/>
                      <a:pt x="14024" y="4515"/>
                    </a:cubicBezTo>
                    <a:lnTo>
                      <a:pt x="11806" y="240"/>
                    </a:lnTo>
                    <a:cubicBezTo>
                      <a:pt x="11728" y="83"/>
                      <a:pt x="11560" y="0"/>
                      <a:pt x="11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5"/>
              <p:cNvSpPr/>
              <p:nvPr/>
            </p:nvSpPr>
            <p:spPr>
              <a:xfrm>
                <a:off x="2603248" y="3371904"/>
                <a:ext cx="43593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539" extrusionOk="0">
                    <a:moveTo>
                      <a:pt x="373" y="0"/>
                    </a:moveTo>
                    <a:cubicBezTo>
                      <a:pt x="246" y="0"/>
                      <a:pt x="116" y="53"/>
                      <a:pt x="24" y="156"/>
                    </a:cubicBezTo>
                    <a:lnTo>
                      <a:pt x="1" y="179"/>
                    </a:lnTo>
                    <a:cubicBezTo>
                      <a:pt x="70" y="526"/>
                      <a:pt x="232" y="1011"/>
                      <a:pt x="486" y="1658"/>
                    </a:cubicBezTo>
                    <a:cubicBezTo>
                      <a:pt x="1341" y="3691"/>
                      <a:pt x="2311" y="4915"/>
                      <a:pt x="2889" y="5539"/>
                    </a:cubicBezTo>
                    <a:lnTo>
                      <a:pt x="2912" y="5470"/>
                    </a:lnTo>
                    <a:cubicBezTo>
                      <a:pt x="3120" y="5192"/>
                      <a:pt x="3143" y="4800"/>
                      <a:pt x="3004" y="4522"/>
                    </a:cubicBezTo>
                    <a:lnTo>
                      <a:pt x="763" y="248"/>
                    </a:lnTo>
                    <a:cubicBezTo>
                      <a:pt x="686" y="82"/>
                      <a:pt x="531" y="0"/>
                      <a:pt x="3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5"/>
              <p:cNvSpPr/>
              <p:nvPr/>
            </p:nvSpPr>
            <p:spPr>
              <a:xfrm>
                <a:off x="2678557" y="3509000"/>
                <a:ext cx="93581" cy="69503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5011" extrusionOk="0">
                    <a:moveTo>
                      <a:pt x="3441" y="0"/>
                    </a:moveTo>
                    <a:cubicBezTo>
                      <a:pt x="1794" y="0"/>
                      <a:pt x="117" y="220"/>
                      <a:pt x="46" y="644"/>
                    </a:cubicBezTo>
                    <a:cubicBezTo>
                      <a:pt x="23" y="875"/>
                      <a:pt x="0" y="1130"/>
                      <a:pt x="0" y="1361"/>
                    </a:cubicBezTo>
                    <a:cubicBezTo>
                      <a:pt x="0" y="3348"/>
                      <a:pt x="1502" y="5011"/>
                      <a:pt x="3373" y="5011"/>
                    </a:cubicBezTo>
                    <a:cubicBezTo>
                      <a:pt x="5245" y="5011"/>
                      <a:pt x="6746" y="3394"/>
                      <a:pt x="6746" y="1361"/>
                    </a:cubicBezTo>
                    <a:cubicBezTo>
                      <a:pt x="6746" y="1106"/>
                      <a:pt x="6723" y="875"/>
                      <a:pt x="6654" y="621"/>
                    </a:cubicBezTo>
                    <a:cubicBezTo>
                      <a:pt x="6575" y="203"/>
                      <a:pt x="5022" y="0"/>
                      <a:pt x="3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5"/>
              <p:cNvSpPr/>
              <p:nvPr/>
            </p:nvSpPr>
            <p:spPr>
              <a:xfrm>
                <a:off x="2645549" y="3327593"/>
                <a:ext cx="157993" cy="230741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16636" extrusionOk="0">
                    <a:moveTo>
                      <a:pt x="5314" y="1"/>
                    </a:moveTo>
                    <a:cubicBezTo>
                      <a:pt x="3327" y="1"/>
                      <a:pt x="1710" y="1618"/>
                      <a:pt x="1710" y="3605"/>
                    </a:cubicBezTo>
                    <a:lnTo>
                      <a:pt x="1710" y="5222"/>
                    </a:lnTo>
                    <a:lnTo>
                      <a:pt x="1710" y="5292"/>
                    </a:lnTo>
                    <a:lnTo>
                      <a:pt x="1271" y="5292"/>
                    </a:lnTo>
                    <a:cubicBezTo>
                      <a:pt x="578" y="5292"/>
                      <a:pt x="0" y="5869"/>
                      <a:pt x="0" y="6562"/>
                    </a:cubicBezTo>
                    <a:lnTo>
                      <a:pt x="0" y="6724"/>
                    </a:lnTo>
                    <a:cubicBezTo>
                      <a:pt x="0" y="7417"/>
                      <a:pt x="578" y="7995"/>
                      <a:pt x="1271" y="7995"/>
                    </a:cubicBezTo>
                    <a:lnTo>
                      <a:pt x="1710" y="7995"/>
                    </a:lnTo>
                    <a:lnTo>
                      <a:pt x="1710" y="9196"/>
                    </a:lnTo>
                    <a:cubicBezTo>
                      <a:pt x="1710" y="10421"/>
                      <a:pt x="2311" y="11530"/>
                      <a:pt x="3258" y="12153"/>
                    </a:cubicBezTo>
                    <a:lnTo>
                      <a:pt x="3258" y="14094"/>
                    </a:lnTo>
                    <a:cubicBezTo>
                      <a:pt x="3258" y="15503"/>
                      <a:pt x="4413" y="16635"/>
                      <a:pt x="5799" y="16635"/>
                    </a:cubicBezTo>
                    <a:cubicBezTo>
                      <a:pt x="7209" y="16635"/>
                      <a:pt x="8341" y="15480"/>
                      <a:pt x="8341" y="14094"/>
                    </a:cubicBezTo>
                    <a:lnTo>
                      <a:pt x="8341" y="12107"/>
                    </a:lnTo>
                    <a:cubicBezTo>
                      <a:pt x="9265" y="11437"/>
                      <a:pt x="9889" y="10374"/>
                      <a:pt x="9889" y="9150"/>
                    </a:cubicBezTo>
                    <a:lnTo>
                      <a:pt x="9889" y="8341"/>
                    </a:lnTo>
                    <a:lnTo>
                      <a:pt x="9889" y="7972"/>
                    </a:lnTo>
                    <a:lnTo>
                      <a:pt x="10120" y="7972"/>
                    </a:lnTo>
                    <a:cubicBezTo>
                      <a:pt x="10813" y="7972"/>
                      <a:pt x="11391" y="7394"/>
                      <a:pt x="11391" y="6701"/>
                    </a:cubicBezTo>
                    <a:lnTo>
                      <a:pt x="11391" y="6539"/>
                    </a:lnTo>
                    <a:cubicBezTo>
                      <a:pt x="11391" y="5869"/>
                      <a:pt x="10836" y="5292"/>
                      <a:pt x="10120" y="5292"/>
                    </a:cubicBezTo>
                    <a:lnTo>
                      <a:pt x="9889" y="5292"/>
                    </a:lnTo>
                    <a:lnTo>
                      <a:pt x="9889" y="5222"/>
                    </a:lnTo>
                    <a:lnTo>
                      <a:pt x="9889" y="3605"/>
                    </a:lnTo>
                    <a:cubicBezTo>
                      <a:pt x="9889" y="1618"/>
                      <a:pt x="8248" y="1"/>
                      <a:pt x="6262" y="1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5"/>
              <p:cNvSpPr/>
              <p:nvPr/>
            </p:nvSpPr>
            <p:spPr>
              <a:xfrm>
                <a:off x="2693938" y="3487808"/>
                <a:ext cx="64093" cy="37823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2727" extrusionOk="0">
                    <a:moveTo>
                      <a:pt x="4552" y="1"/>
                    </a:moveTo>
                    <a:cubicBezTo>
                      <a:pt x="4020" y="278"/>
                      <a:pt x="3419" y="463"/>
                      <a:pt x="2773" y="463"/>
                    </a:cubicBezTo>
                    <a:lnTo>
                      <a:pt x="1825" y="463"/>
                    </a:lnTo>
                    <a:cubicBezTo>
                      <a:pt x="1201" y="463"/>
                      <a:pt x="624" y="278"/>
                      <a:pt x="92" y="24"/>
                    </a:cubicBezTo>
                    <a:cubicBezTo>
                      <a:pt x="46" y="209"/>
                      <a:pt x="0" y="417"/>
                      <a:pt x="0" y="601"/>
                    </a:cubicBezTo>
                    <a:cubicBezTo>
                      <a:pt x="0" y="1757"/>
                      <a:pt x="1040" y="2727"/>
                      <a:pt x="2310" y="2727"/>
                    </a:cubicBezTo>
                    <a:cubicBezTo>
                      <a:pt x="3581" y="2727"/>
                      <a:pt x="4621" y="1757"/>
                      <a:pt x="4621" y="601"/>
                    </a:cubicBezTo>
                    <a:cubicBezTo>
                      <a:pt x="4621" y="417"/>
                      <a:pt x="4598" y="209"/>
                      <a:pt x="4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5"/>
              <p:cNvSpPr/>
              <p:nvPr/>
            </p:nvSpPr>
            <p:spPr>
              <a:xfrm>
                <a:off x="2662857" y="3327593"/>
                <a:ext cx="127230" cy="91667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6609" extrusionOk="0">
                    <a:moveTo>
                      <a:pt x="3604" y="1"/>
                    </a:moveTo>
                    <a:cubicBezTo>
                      <a:pt x="1617" y="1"/>
                      <a:pt x="0" y="1618"/>
                      <a:pt x="0" y="3605"/>
                    </a:cubicBezTo>
                    <a:lnTo>
                      <a:pt x="0" y="4714"/>
                    </a:lnTo>
                    <a:cubicBezTo>
                      <a:pt x="0" y="5384"/>
                      <a:pt x="162" y="5985"/>
                      <a:pt x="485" y="6539"/>
                    </a:cubicBezTo>
                    <a:lnTo>
                      <a:pt x="485" y="5222"/>
                    </a:lnTo>
                    <a:cubicBezTo>
                      <a:pt x="485" y="3235"/>
                      <a:pt x="2102" y="1618"/>
                      <a:pt x="4089" y="1618"/>
                    </a:cubicBezTo>
                    <a:lnTo>
                      <a:pt x="4205" y="1618"/>
                    </a:lnTo>
                    <a:cubicBezTo>
                      <a:pt x="4159" y="1803"/>
                      <a:pt x="4089" y="1965"/>
                      <a:pt x="4089" y="2149"/>
                    </a:cubicBezTo>
                    <a:cubicBezTo>
                      <a:pt x="4089" y="2912"/>
                      <a:pt x="4736" y="3559"/>
                      <a:pt x="5522" y="3559"/>
                    </a:cubicBezTo>
                    <a:cubicBezTo>
                      <a:pt x="5891" y="3559"/>
                      <a:pt x="6261" y="3420"/>
                      <a:pt x="6492" y="3143"/>
                    </a:cubicBezTo>
                    <a:cubicBezTo>
                      <a:pt x="6700" y="3328"/>
                      <a:pt x="6954" y="3420"/>
                      <a:pt x="7208" y="3420"/>
                    </a:cubicBezTo>
                    <a:cubicBezTo>
                      <a:pt x="7509" y="3420"/>
                      <a:pt x="7763" y="3305"/>
                      <a:pt x="7971" y="3120"/>
                    </a:cubicBezTo>
                    <a:cubicBezTo>
                      <a:pt x="8410" y="3721"/>
                      <a:pt x="8664" y="4460"/>
                      <a:pt x="8664" y="5222"/>
                    </a:cubicBezTo>
                    <a:lnTo>
                      <a:pt x="8664" y="6608"/>
                    </a:lnTo>
                    <a:cubicBezTo>
                      <a:pt x="9010" y="6077"/>
                      <a:pt x="9172" y="5430"/>
                      <a:pt x="9172" y="4737"/>
                    </a:cubicBezTo>
                    <a:lnTo>
                      <a:pt x="9172" y="3651"/>
                    </a:lnTo>
                    <a:cubicBezTo>
                      <a:pt x="9172" y="1641"/>
                      <a:pt x="7555" y="1"/>
                      <a:pt x="5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5"/>
              <p:cNvSpPr/>
              <p:nvPr/>
            </p:nvSpPr>
            <p:spPr>
              <a:xfrm>
                <a:off x="2668946" y="3401612"/>
                <a:ext cx="113762" cy="110253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7949" extrusionOk="0">
                    <a:moveTo>
                      <a:pt x="8202" y="1"/>
                    </a:moveTo>
                    <a:lnTo>
                      <a:pt x="7532" y="2080"/>
                    </a:lnTo>
                    <a:cubicBezTo>
                      <a:pt x="7393" y="2519"/>
                      <a:pt x="6931" y="2843"/>
                      <a:pt x="6400" y="2843"/>
                    </a:cubicBezTo>
                    <a:lnTo>
                      <a:pt x="2357" y="2819"/>
                    </a:lnTo>
                    <a:cubicBezTo>
                      <a:pt x="1918" y="2819"/>
                      <a:pt x="1502" y="2611"/>
                      <a:pt x="1294" y="2265"/>
                    </a:cubicBezTo>
                    <a:lnTo>
                      <a:pt x="0" y="47"/>
                    </a:lnTo>
                    <a:lnTo>
                      <a:pt x="0" y="1918"/>
                    </a:lnTo>
                    <a:lnTo>
                      <a:pt x="0" y="4945"/>
                    </a:lnTo>
                    <a:cubicBezTo>
                      <a:pt x="0" y="6585"/>
                      <a:pt x="1502" y="7948"/>
                      <a:pt x="3304" y="7948"/>
                    </a:cubicBezTo>
                    <a:lnTo>
                      <a:pt x="5452" y="7948"/>
                    </a:lnTo>
                    <a:cubicBezTo>
                      <a:pt x="6954" y="7948"/>
                      <a:pt x="8202" y="6863"/>
                      <a:pt x="8202" y="5499"/>
                    </a:cubicBezTo>
                    <a:lnTo>
                      <a:pt x="8202" y="3097"/>
                    </a:lnTo>
                    <a:lnTo>
                      <a:pt x="8202" y="1941"/>
                    </a:lnTo>
                    <a:lnTo>
                      <a:pt x="82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5"/>
              <p:cNvSpPr/>
              <p:nvPr/>
            </p:nvSpPr>
            <p:spPr>
              <a:xfrm>
                <a:off x="2655479" y="3411473"/>
                <a:ext cx="11235" cy="1546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115" extrusionOk="0">
                    <a:moveTo>
                      <a:pt x="165" y="0"/>
                    </a:moveTo>
                    <a:cubicBezTo>
                      <a:pt x="128" y="0"/>
                      <a:pt x="93" y="18"/>
                      <a:pt x="70" y="52"/>
                    </a:cubicBezTo>
                    <a:cubicBezTo>
                      <a:pt x="1" y="98"/>
                      <a:pt x="1" y="191"/>
                      <a:pt x="70" y="260"/>
                    </a:cubicBezTo>
                    <a:lnTo>
                      <a:pt x="440" y="653"/>
                    </a:lnTo>
                    <a:lnTo>
                      <a:pt x="209" y="861"/>
                    </a:lnTo>
                    <a:cubicBezTo>
                      <a:pt x="162" y="907"/>
                      <a:pt x="162" y="999"/>
                      <a:pt x="209" y="1069"/>
                    </a:cubicBezTo>
                    <a:cubicBezTo>
                      <a:pt x="232" y="1092"/>
                      <a:pt x="301" y="1115"/>
                      <a:pt x="324" y="1115"/>
                    </a:cubicBezTo>
                    <a:cubicBezTo>
                      <a:pt x="393" y="1115"/>
                      <a:pt x="417" y="1092"/>
                      <a:pt x="393" y="1069"/>
                    </a:cubicBezTo>
                    <a:lnTo>
                      <a:pt x="809" y="676"/>
                    </a:lnTo>
                    <a:lnTo>
                      <a:pt x="278" y="52"/>
                    </a:lnTo>
                    <a:cubicBezTo>
                      <a:pt x="243" y="18"/>
                      <a:pt x="203" y="0"/>
                      <a:pt x="1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5"/>
              <p:cNvSpPr/>
              <p:nvPr/>
            </p:nvSpPr>
            <p:spPr>
              <a:xfrm>
                <a:off x="2784294" y="3412027"/>
                <a:ext cx="11221" cy="1491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075" extrusionOk="0">
                    <a:moveTo>
                      <a:pt x="644" y="1"/>
                    </a:moveTo>
                    <a:cubicBezTo>
                      <a:pt x="607" y="1"/>
                      <a:pt x="566" y="12"/>
                      <a:pt x="532" y="35"/>
                    </a:cubicBezTo>
                    <a:lnTo>
                      <a:pt x="0" y="682"/>
                    </a:lnTo>
                    <a:lnTo>
                      <a:pt x="416" y="1052"/>
                    </a:lnTo>
                    <a:cubicBezTo>
                      <a:pt x="462" y="1075"/>
                      <a:pt x="485" y="1075"/>
                      <a:pt x="509" y="1075"/>
                    </a:cubicBezTo>
                    <a:cubicBezTo>
                      <a:pt x="532" y="1075"/>
                      <a:pt x="601" y="1052"/>
                      <a:pt x="601" y="1052"/>
                    </a:cubicBezTo>
                    <a:cubicBezTo>
                      <a:pt x="647" y="983"/>
                      <a:pt x="647" y="890"/>
                      <a:pt x="601" y="844"/>
                    </a:cubicBezTo>
                    <a:lnTo>
                      <a:pt x="370" y="636"/>
                    </a:lnTo>
                    <a:lnTo>
                      <a:pt x="740" y="243"/>
                    </a:lnTo>
                    <a:cubicBezTo>
                      <a:pt x="809" y="174"/>
                      <a:pt x="809" y="105"/>
                      <a:pt x="740" y="35"/>
                    </a:cubicBezTo>
                    <a:cubicBezTo>
                      <a:pt x="717" y="12"/>
                      <a:pt x="682" y="1"/>
                      <a:pt x="6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5"/>
              <p:cNvSpPr/>
              <p:nvPr/>
            </p:nvSpPr>
            <p:spPr>
              <a:xfrm>
                <a:off x="2693605" y="3377868"/>
                <a:ext cx="24370" cy="1510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089" extrusionOk="0">
                    <a:moveTo>
                      <a:pt x="1212" y="0"/>
                    </a:moveTo>
                    <a:cubicBezTo>
                      <a:pt x="1051" y="0"/>
                      <a:pt x="864" y="34"/>
                      <a:pt x="671" y="119"/>
                    </a:cubicBezTo>
                    <a:cubicBezTo>
                      <a:pt x="301" y="303"/>
                      <a:pt x="93" y="581"/>
                      <a:pt x="70" y="766"/>
                    </a:cubicBezTo>
                    <a:cubicBezTo>
                      <a:pt x="1" y="997"/>
                      <a:pt x="93" y="1089"/>
                      <a:pt x="209" y="1089"/>
                    </a:cubicBezTo>
                    <a:cubicBezTo>
                      <a:pt x="324" y="1089"/>
                      <a:pt x="463" y="997"/>
                      <a:pt x="579" y="950"/>
                    </a:cubicBezTo>
                    <a:cubicBezTo>
                      <a:pt x="694" y="881"/>
                      <a:pt x="833" y="789"/>
                      <a:pt x="948" y="766"/>
                    </a:cubicBezTo>
                    <a:cubicBezTo>
                      <a:pt x="1064" y="719"/>
                      <a:pt x="1179" y="650"/>
                      <a:pt x="1341" y="581"/>
                    </a:cubicBezTo>
                    <a:cubicBezTo>
                      <a:pt x="1457" y="534"/>
                      <a:pt x="1595" y="488"/>
                      <a:pt x="1688" y="396"/>
                    </a:cubicBezTo>
                    <a:cubicBezTo>
                      <a:pt x="1757" y="303"/>
                      <a:pt x="1734" y="165"/>
                      <a:pt x="1572" y="72"/>
                    </a:cubicBezTo>
                    <a:cubicBezTo>
                      <a:pt x="1484" y="28"/>
                      <a:pt x="1359" y="0"/>
                      <a:pt x="1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5"/>
              <p:cNvSpPr/>
              <p:nvPr/>
            </p:nvSpPr>
            <p:spPr>
              <a:xfrm>
                <a:off x="2742951" y="3395842"/>
                <a:ext cx="26298" cy="10028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723" extrusionOk="0">
                    <a:moveTo>
                      <a:pt x="948" y="1"/>
                    </a:moveTo>
                    <a:cubicBezTo>
                      <a:pt x="509" y="1"/>
                      <a:pt x="232" y="163"/>
                      <a:pt x="116" y="347"/>
                    </a:cubicBezTo>
                    <a:cubicBezTo>
                      <a:pt x="1" y="509"/>
                      <a:pt x="24" y="648"/>
                      <a:pt x="140" y="694"/>
                    </a:cubicBezTo>
                    <a:cubicBezTo>
                      <a:pt x="197" y="717"/>
                      <a:pt x="261" y="723"/>
                      <a:pt x="330" y="723"/>
                    </a:cubicBezTo>
                    <a:cubicBezTo>
                      <a:pt x="399" y="723"/>
                      <a:pt x="475" y="717"/>
                      <a:pt x="555" y="717"/>
                    </a:cubicBezTo>
                    <a:cubicBezTo>
                      <a:pt x="694" y="694"/>
                      <a:pt x="833" y="694"/>
                      <a:pt x="948" y="694"/>
                    </a:cubicBezTo>
                    <a:lnTo>
                      <a:pt x="1364" y="694"/>
                    </a:lnTo>
                    <a:cubicBezTo>
                      <a:pt x="1420" y="694"/>
                      <a:pt x="1475" y="698"/>
                      <a:pt x="1529" y="698"/>
                    </a:cubicBezTo>
                    <a:cubicBezTo>
                      <a:pt x="1610" y="698"/>
                      <a:pt x="1688" y="689"/>
                      <a:pt x="1757" y="648"/>
                    </a:cubicBezTo>
                    <a:cubicBezTo>
                      <a:pt x="1872" y="625"/>
                      <a:pt x="1895" y="486"/>
                      <a:pt x="1780" y="301"/>
                    </a:cubicBezTo>
                    <a:cubicBezTo>
                      <a:pt x="1664" y="140"/>
                      <a:pt x="1364" y="1"/>
                      <a:pt x="9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5"/>
              <p:cNvSpPr/>
              <p:nvPr/>
            </p:nvSpPr>
            <p:spPr>
              <a:xfrm>
                <a:off x="2704506" y="3410904"/>
                <a:ext cx="8669" cy="8988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48" extrusionOk="0">
                    <a:moveTo>
                      <a:pt x="324" y="1"/>
                    </a:moveTo>
                    <a:cubicBezTo>
                      <a:pt x="139" y="1"/>
                      <a:pt x="1" y="139"/>
                      <a:pt x="1" y="324"/>
                    </a:cubicBezTo>
                    <a:cubicBezTo>
                      <a:pt x="1" y="486"/>
                      <a:pt x="139" y="648"/>
                      <a:pt x="324" y="648"/>
                    </a:cubicBezTo>
                    <a:cubicBezTo>
                      <a:pt x="486" y="648"/>
                      <a:pt x="624" y="486"/>
                      <a:pt x="624" y="324"/>
                    </a:cubicBezTo>
                    <a:cubicBezTo>
                      <a:pt x="624" y="139"/>
                      <a:pt x="486" y="1"/>
                      <a:pt x="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5"/>
              <p:cNvSpPr/>
              <p:nvPr/>
            </p:nvSpPr>
            <p:spPr>
              <a:xfrm>
                <a:off x="2701621" y="3415897"/>
                <a:ext cx="13801" cy="495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357" extrusionOk="0">
                    <a:moveTo>
                      <a:pt x="487" y="0"/>
                    </a:moveTo>
                    <a:cubicBezTo>
                      <a:pt x="247" y="0"/>
                      <a:pt x="93" y="103"/>
                      <a:pt x="93" y="103"/>
                    </a:cubicBezTo>
                    <a:cubicBezTo>
                      <a:pt x="24" y="149"/>
                      <a:pt x="1" y="241"/>
                      <a:pt x="70" y="311"/>
                    </a:cubicBezTo>
                    <a:cubicBezTo>
                      <a:pt x="97" y="338"/>
                      <a:pt x="140" y="349"/>
                      <a:pt x="180" y="349"/>
                    </a:cubicBezTo>
                    <a:cubicBezTo>
                      <a:pt x="209" y="349"/>
                      <a:pt x="236" y="343"/>
                      <a:pt x="255" y="334"/>
                    </a:cubicBezTo>
                    <a:cubicBezTo>
                      <a:pt x="255" y="334"/>
                      <a:pt x="357" y="272"/>
                      <a:pt x="515" y="272"/>
                    </a:cubicBezTo>
                    <a:cubicBezTo>
                      <a:pt x="594" y="272"/>
                      <a:pt x="686" y="288"/>
                      <a:pt x="786" y="334"/>
                    </a:cubicBezTo>
                    <a:cubicBezTo>
                      <a:pt x="786" y="357"/>
                      <a:pt x="809" y="357"/>
                      <a:pt x="832" y="357"/>
                    </a:cubicBezTo>
                    <a:cubicBezTo>
                      <a:pt x="902" y="357"/>
                      <a:pt x="948" y="334"/>
                      <a:pt x="948" y="311"/>
                    </a:cubicBezTo>
                    <a:cubicBezTo>
                      <a:pt x="994" y="218"/>
                      <a:pt x="948" y="126"/>
                      <a:pt x="902" y="103"/>
                    </a:cubicBezTo>
                    <a:cubicBezTo>
                      <a:pt x="748" y="26"/>
                      <a:pt x="606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5"/>
              <p:cNvSpPr/>
              <p:nvPr/>
            </p:nvSpPr>
            <p:spPr>
              <a:xfrm>
                <a:off x="2750329" y="3410904"/>
                <a:ext cx="8988" cy="8988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1"/>
                    </a:moveTo>
                    <a:cubicBezTo>
                      <a:pt x="162" y="1"/>
                      <a:pt x="0" y="139"/>
                      <a:pt x="0" y="324"/>
                    </a:cubicBezTo>
                    <a:cubicBezTo>
                      <a:pt x="0" y="486"/>
                      <a:pt x="162" y="648"/>
                      <a:pt x="324" y="648"/>
                    </a:cubicBezTo>
                    <a:cubicBezTo>
                      <a:pt x="509" y="648"/>
                      <a:pt x="647" y="486"/>
                      <a:pt x="647" y="324"/>
                    </a:cubicBezTo>
                    <a:cubicBezTo>
                      <a:pt x="647" y="139"/>
                      <a:pt x="509" y="1"/>
                      <a:pt x="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5"/>
              <p:cNvSpPr/>
              <p:nvPr/>
            </p:nvSpPr>
            <p:spPr>
              <a:xfrm>
                <a:off x="2748082" y="3415897"/>
                <a:ext cx="13801" cy="51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370" extrusionOk="0">
                    <a:moveTo>
                      <a:pt x="487" y="0"/>
                    </a:moveTo>
                    <a:cubicBezTo>
                      <a:pt x="247" y="0"/>
                      <a:pt x="93" y="103"/>
                      <a:pt x="93" y="103"/>
                    </a:cubicBezTo>
                    <a:cubicBezTo>
                      <a:pt x="24" y="149"/>
                      <a:pt x="1" y="241"/>
                      <a:pt x="70" y="311"/>
                    </a:cubicBezTo>
                    <a:cubicBezTo>
                      <a:pt x="99" y="340"/>
                      <a:pt x="147" y="369"/>
                      <a:pt x="190" y="369"/>
                    </a:cubicBezTo>
                    <a:cubicBezTo>
                      <a:pt x="215" y="369"/>
                      <a:pt x="238" y="359"/>
                      <a:pt x="255" y="334"/>
                    </a:cubicBezTo>
                    <a:cubicBezTo>
                      <a:pt x="255" y="334"/>
                      <a:pt x="357" y="272"/>
                      <a:pt x="515" y="272"/>
                    </a:cubicBezTo>
                    <a:cubicBezTo>
                      <a:pt x="594" y="272"/>
                      <a:pt x="686" y="288"/>
                      <a:pt x="786" y="334"/>
                    </a:cubicBezTo>
                    <a:cubicBezTo>
                      <a:pt x="786" y="357"/>
                      <a:pt x="809" y="357"/>
                      <a:pt x="832" y="357"/>
                    </a:cubicBezTo>
                    <a:cubicBezTo>
                      <a:pt x="879" y="357"/>
                      <a:pt x="925" y="334"/>
                      <a:pt x="948" y="311"/>
                    </a:cubicBezTo>
                    <a:cubicBezTo>
                      <a:pt x="994" y="218"/>
                      <a:pt x="948" y="126"/>
                      <a:pt x="902" y="103"/>
                    </a:cubicBezTo>
                    <a:cubicBezTo>
                      <a:pt x="748" y="26"/>
                      <a:pt x="606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5"/>
              <p:cNvSpPr/>
              <p:nvPr/>
            </p:nvSpPr>
            <p:spPr>
              <a:xfrm>
                <a:off x="2721163" y="3394566"/>
                <a:ext cx="19890" cy="40708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935" extrusionOk="0">
                    <a:moveTo>
                      <a:pt x="578" y="0"/>
                    </a:moveTo>
                    <a:cubicBezTo>
                      <a:pt x="509" y="0"/>
                      <a:pt x="440" y="47"/>
                      <a:pt x="440" y="139"/>
                    </a:cubicBezTo>
                    <a:lnTo>
                      <a:pt x="440" y="1294"/>
                    </a:lnTo>
                    <a:cubicBezTo>
                      <a:pt x="440" y="1525"/>
                      <a:pt x="625" y="1710"/>
                      <a:pt x="856" y="1710"/>
                    </a:cubicBezTo>
                    <a:lnTo>
                      <a:pt x="1017" y="1710"/>
                    </a:lnTo>
                    <a:cubicBezTo>
                      <a:pt x="1087" y="1710"/>
                      <a:pt x="1133" y="1756"/>
                      <a:pt x="1133" y="1826"/>
                    </a:cubicBezTo>
                    <a:lnTo>
                      <a:pt x="1133" y="2010"/>
                    </a:lnTo>
                    <a:cubicBezTo>
                      <a:pt x="1133" y="2357"/>
                      <a:pt x="856" y="2657"/>
                      <a:pt x="463" y="2657"/>
                    </a:cubicBezTo>
                    <a:lnTo>
                      <a:pt x="163" y="2657"/>
                    </a:lnTo>
                    <a:cubicBezTo>
                      <a:pt x="70" y="2657"/>
                      <a:pt x="1" y="2704"/>
                      <a:pt x="1" y="2796"/>
                    </a:cubicBezTo>
                    <a:cubicBezTo>
                      <a:pt x="1" y="2888"/>
                      <a:pt x="70" y="2935"/>
                      <a:pt x="163" y="2935"/>
                    </a:cubicBezTo>
                    <a:lnTo>
                      <a:pt x="463" y="2935"/>
                    </a:lnTo>
                    <a:cubicBezTo>
                      <a:pt x="994" y="2935"/>
                      <a:pt x="1433" y="2542"/>
                      <a:pt x="1433" y="2010"/>
                    </a:cubicBezTo>
                    <a:lnTo>
                      <a:pt x="1433" y="1826"/>
                    </a:lnTo>
                    <a:cubicBezTo>
                      <a:pt x="1433" y="1595"/>
                      <a:pt x="1248" y="1410"/>
                      <a:pt x="1017" y="1410"/>
                    </a:cubicBezTo>
                    <a:lnTo>
                      <a:pt x="856" y="1410"/>
                    </a:lnTo>
                    <a:cubicBezTo>
                      <a:pt x="786" y="1410"/>
                      <a:pt x="740" y="1364"/>
                      <a:pt x="740" y="1294"/>
                    </a:cubicBezTo>
                    <a:lnTo>
                      <a:pt x="740" y="139"/>
                    </a:lnTo>
                    <a:cubicBezTo>
                      <a:pt x="740" y="47"/>
                      <a:pt x="671" y="0"/>
                      <a:pt x="5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5"/>
              <p:cNvSpPr/>
              <p:nvPr/>
            </p:nvSpPr>
            <p:spPr>
              <a:xfrm>
                <a:off x="2702911" y="3443274"/>
                <a:ext cx="41596" cy="23191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1672" extrusionOk="0">
                    <a:moveTo>
                      <a:pt x="624" y="0"/>
                    </a:moveTo>
                    <a:cubicBezTo>
                      <a:pt x="1" y="0"/>
                      <a:pt x="299" y="1671"/>
                      <a:pt x="1374" y="1671"/>
                    </a:cubicBezTo>
                    <a:cubicBezTo>
                      <a:pt x="1416" y="1671"/>
                      <a:pt x="1458" y="1669"/>
                      <a:pt x="1502" y="1664"/>
                    </a:cubicBezTo>
                    <a:cubicBezTo>
                      <a:pt x="2670" y="1549"/>
                      <a:pt x="2998" y="185"/>
                      <a:pt x="2237" y="185"/>
                    </a:cubicBezTo>
                    <a:cubicBezTo>
                      <a:pt x="2231" y="185"/>
                      <a:pt x="2224" y="185"/>
                      <a:pt x="2218" y="185"/>
                    </a:cubicBezTo>
                    <a:cubicBezTo>
                      <a:pt x="2147" y="189"/>
                      <a:pt x="2075" y="191"/>
                      <a:pt x="2004" y="191"/>
                    </a:cubicBezTo>
                    <a:cubicBezTo>
                      <a:pt x="1292" y="191"/>
                      <a:pt x="624" y="0"/>
                      <a:pt x="6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5"/>
              <p:cNvSpPr/>
              <p:nvPr/>
            </p:nvSpPr>
            <p:spPr>
              <a:xfrm>
                <a:off x="2604219" y="3332280"/>
                <a:ext cx="119532" cy="99157"/>
              </a:xfrm>
              <a:custGeom>
                <a:avLst/>
                <a:gdLst/>
                <a:ahLst/>
                <a:cxnLst/>
                <a:rect l="l" t="t" r="r" b="b"/>
                <a:pathLst>
                  <a:path w="8618" h="7149" extrusionOk="0">
                    <a:moveTo>
                      <a:pt x="6220" y="0"/>
                    </a:moveTo>
                    <a:cubicBezTo>
                      <a:pt x="6170" y="0"/>
                      <a:pt x="6120" y="10"/>
                      <a:pt x="6076" y="32"/>
                    </a:cubicBezTo>
                    <a:lnTo>
                      <a:pt x="5383" y="333"/>
                    </a:lnTo>
                    <a:cubicBezTo>
                      <a:pt x="5314" y="333"/>
                      <a:pt x="416" y="3013"/>
                      <a:pt x="0" y="3383"/>
                    </a:cubicBezTo>
                    <a:cubicBezTo>
                      <a:pt x="0" y="3383"/>
                      <a:pt x="1023" y="7148"/>
                      <a:pt x="2261" y="7148"/>
                    </a:cubicBezTo>
                    <a:cubicBezTo>
                      <a:pt x="2338" y="7148"/>
                      <a:pt x="2416" y="7133"/>
                      <a:pt x="2495" y="7102"/>
                    </a:cubicBezTo>
                    <a:cubicBezTo>
                      <a:pt x="2773" y="6987"/>
                      <a:pt x="3096" y="6871"/>
                      <a:pt x="3373" y="6709"/>
                    </a:cubicBezTo>
                    <a:cubicBezTo>
                      <a:pt x="3835" y="6478"/>
                      <a:pt x="4274" y="6155"/>
                      <a:pt x="4644" y="5808"/>
                    </a:cubicBezTo>
                    <a:cubicBezTo>
                      <a:pt x="4877" y="5825"/>
                      <a:pt x="5152" y="5837"/>
                      <a:pt x="5437" y="5837"/>
                    </a:cubicBezTo>
                    <a:cubicBezTo>
                      <a:pt x="6369" y="5837"/>
                      <a:pt x="7415" y="5704"/>
                      <a:pt x="7486" y="5138"/>
                    </a:cubicBezTo>
                    <a:cubicBezTo>
                      <a:pt x="7509" y="4792"/>
                      <a:pt x="6723" y="4607"/>
                      <a:pt x="6030" y="4491"/>
                    </a:cubicBezTo>
                    <a:cubicBezTo>
                      <a:pt x="6538" y="4029"/>
                      <a:pt x="8271" y="2944"/>
                      <a:pt x="8271" y="2944"/>
                    </a:cubicBezTo>
                    <a:cubicBezTo>
                      <a:pt x="8525" y="2805"/>
                      <a:pt x="8618" y="2528"/>
                      <a:pt x="8479" y="2320"/>
                    </a:cubicBezTo>
                    <a:lnTo>
                      <a:pt x="8433" y="2297"/>
                    </a:lnTo>
                    <a:cubicBezTo>
                      <a:pt x="8361" y="2135"/>
                      <a:pt x="8205" y="2043"/>
                      <a:pt x="8052" y="2043"/>
                    </a:cubicBezTo>
                    <a:cubicBezTo>
                      <a:pt x="8009" y="2043"/>
                      <a:pt x="7966" y="2050"/>
                      <a:pt x="7925" y="2066"/>
                    </a:cubicBezTo>
                    <a:lnTo>
                      <a:pt x="7948" y="2019"/>
                    </a:lnTo>
                    <a:lnTo>
                      <a:pt x="8017" y="1996"/>
                    </a:lnTo>
                    <a:cubicBezTo>
                      <a:pt x="8248" y="1881"/>
                      <a:pt x="8317" y="1604"/>
                      <a:pt x="8202" y="1372"/>
                    </a:cubicBezTo>
                    <a:lnTo>
                      <a:pt x="8179" y="1326"/>
                    </a:lnTo>
                    <a:cubicBezTo>
                      <a:pt x="8100" y="1169"/>
                      <a:pt x="7936" y="1087"/>
                      <a:pt x="7766" y="1087"/>
                    </a:cubicBezTo>
                    <a:cubicBezTo>
                      <a:pt x="7686" y="1087"/>
                      <a:pt x="7606" y="1105"/>
                      <a:pt x="7532" y="1141"/>
                    </a:cubicBezTo>
                    <a:cubicBezTo>
                      <a:pt x="7578" y="1026"/>
                      <a:pt x="7578" y="934"/>
                      <a:pt x="7509" y="818"/>
                    </a:cubicBezTo>
                    <a:lnTo>
                      <a:pt x="7486" y="795"/>
                    </a:lnTo>
                    <a:cubicBezTo>
                      <a:pt x="7404" y="631"/>
                      <a:pt x="7229" y="537"/>
                      <a:pt x="7053" y="537"/>
                    </a:cubicBezTo>
                    <a:cubicBezTo>
                      <a:pt x="6980" y="537"/>
                      <a:pt x="6906" y="553"/>
                      <a:pt x="6839" y="587"/>
                    </a:cubicBezTo>
                    <a:lnTo>
                      <a:pt x="6654" y="702"/>
                    </a:lnTo>
                    <a:lnTo>
                      <a:pt x="6585" y="702"/>
                    </a:lnTo>
                    <a:cubicBezTo>
                      <a:pt x="6677" y="587"/>
                      <a:pt x="6700" y="448"/>
                      <a:pt x="6654" y="287"/>
                    </a:cubicBezTo>
                    <a:lnTo>
                      <a:pt x="6608" y="264"/>
                    </a:lnTo>
                    <a:cubicBezTo>
                      <a:pt x="6555" y="105"/>
                      <a:pt x="6381" y="0"/>
                      <a:pt x="6220" y="0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5"/>
              <p:cNvSpPr/>
              <p:nvPr/>
            </p:nvSpPr>
            <p:spPr>
              <a:xfrm>
                <a:off x="2687197" y="3359519"/>
                <a:ext cx="29821" cy="16478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188" extrusionOk="0">
                    <a:moveTo>
                      <a:pt x="2012" y="1"/>
                    </a:moveTo>
                    <a:cubicBezTo>
                      <a:pt x="1998" y="1"/>
                      <a:pt x="1982" y="3"/>
                      <a:pt x="1965" y="9"/>
                    </a:cubicBezTo>
                    <a:lnTo>
                      <a:pt x="93" y="1003"/>
                    </a:lnTo>
                    <a:cubicBezTo>
                      <a:pt x="24" y="1026"/>
                      <a:pt x="1" y="1072"/>
                      <a:pt x="24" y="1141"/>
                    </a:cubicBezTo>
                    <a:cubicBezTo>
                      <a:pt x="24" y="1164"/>
                      <a:pt x="93" y="1187"/>
                      <a:pt x="116" y="1187"/>
                    </a:cubicBezTo>
                    <a:cubicBezTo>
                      <a:pt x="132" y="1187"/>
                      <a:pt x="137" y="1177"/>
                      <a:pt x="152" y="1177"/>
                    </a:cubicBezTo>
                    <a:cubicBezTo>
                      <a:pt x="160" y="1177"/>
                      <a:pt x="170" y="1180"/>
                      <a:pt x="186" y="1187"/>
                    </a:cubicBezTo>
                    <a:lnTo>
                      <a:pt x="2057" y="217"/>
                    </a:lnTo>
                    <a:cubicBezTo>
                      <a:pt x="2103" y="171"/>
                      <a:pt x="2150" y="125"/>
                      <a:pt x="2103" y="78"/>
                    </a:cubicBezTo>
                    <a:cubicBezTo>
                      <a:pt x="2086" y="27"/>
                      <a:pt x="2056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2679195" y="3348299"/>
                <a:ext cx="29807" cy="1647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188" extrusionOk="0">
                    <a:moveTo>
                      <a:pt x="2012" y="1"/>
                    </a:moveTo>
                    <a:cubicBezTo>
                      <a:pt x="1997" y="1"/>
                      <a:pt x="1981" y="4"/>
                      <a:pt x="1964" y="10"/>
                    </a:cubicBezTo>
                    <a:lnTo>
                      <a:pt x="93" y="1003"/>
                    </a:lnTo>
                    <a:cubicBezTo>
                      <a:pt x="23" y="1026"/>
                      <a:pt x="0" y="1072"/>
                      <a:pt x="23" y="1142"/>
                    </a:cubicBezTo>
                    <a:cubicBezTo>
                      <a:pt x="23" y="1165"/>
                      <a:pt x="93" y="1188"/>
                      <a:pt x="116" y="1188"/>
                    </a:cubicBezTo>
                    <a:cubicBezTo>
                      <a:pt x="131" y="1188"/>
                      <a:pt x="157" y="1178"/>
                      <a:pt x="172" y="1178"/>
                    </a:cubicBezTo>
                    <a:cubicBezTo>
                      <a:pt x="180" y="1178"/>
                      <a:pt x="185" y="1180"/>
                      <a:pt x="185" y="1188"/>
                    </a:cubicBezTo>
                    <a:lnTo>
                      <a:pt x="2057" y="217"/>
                    </a:lnTo>
                    <a:cubicBezTo>
                      <a:pt x="2103" y="194"/>
                      <a:pt x="2149" y="125"/>
                      <a:pt x="2103" y="79"/>
                    </a:cubicBezTo>
                    <a:cubicBezTo>
                      <a:pt x="2085" y="27"/>
                      <a:pt x="2055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2667975" y="3339964"/>
                <a:ext cx="30140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1142" extrusionOk="0">
                    <a:moveTo>
                      <a:pt x="2039" y="1"/>
                    </a:moveTo>
                    <a:cubicBezTo>
                      <a:pt x="2023" y="1"/>
                      <a:pt x="2006" y="4"/>
                      <a:pt x="1988" y="10"/>
                    </a:cubicBezTo>
                    <a:lnTo>
                      <a:pt x="93" y="934"/>
                    </a:lnTo>
                    <a:cubicBezTo>
                      <a:pt x="24" y="957"/>
                      <a:pt x="1" y="1026"/>
                      <a:pt x="24" y="1073"/>
                    </a:cubicBezTo>
                    <a:cubicBezTo>
                      <a:pt x="24" y="1096"/>
                      <a:pt x="93" y="1142"/>
                      <a:pt x="116" y="1142"/>
                    </a:cubicBezTo>
                    <a:lnTo>
                      <a:pt x="186" y="1142"/>
                    </a:lnTo>
                    <a:lnTo>
                      <a:pt x="2080" y="218"/>
                    </a:lnTo>
                    <a:cubicBezTo>
                      <a:pt x="2149" y="172"/>
                      <a:pt x="2172" y="125"/>
                      <a:pt x="2149" y="56"/>
                    </a:cubicBezTo>
                    <a:cubicBezTo>
                      <a:pt x="2116" y="22"/>
                      <a:pt x="2082" y="1"/>
                      <a:pt x="20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2648752" y="3379102"/>
                <a:ext cx="41346" cy="15479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1116" extrusionOk="0">
                    <a:moveTo>
                      <a:pt x="1439" y="1"/>
                    </a:moveTo>
                    <a:cubicBezTo>
                      <a:pt x="959" y="1"/>
                      <a:pt x="511" y="232"/>
                      <a:pt x="24" y="677"/>
                    </a:cubicBezTo>
                    <a:cubicBezTo>
                      <a:pt x="0" y="700"/>
                      <a:pt x="0" y="792"/>
                      <a:pt x="24" y="815"/>
                    </a:cubicBezTo>
                    <a:cubicBezTo>
                      <a:pt x="47" y="838"/>
                      <a:pt x="76" y="850"/>
                      <a:pt x="104" y="850"/>
                    </a:cubicBezTo>
                    <a:cubicBezTo>
                      <a:pt x="133" y="850"/>
                      <a:pt x="162" y="838"/>
                      <a:pt x="185" y="815"/>
                    </a:cubicBezTo>
                    <a:cubicBezTo>
                      <a:pt x="581" y="399"/>
                      <a:pt x="976" y="208"/>
                      <a:pt x="1389" y="208"/>
                    </a:cubicBezTo>
                    <a:cubicBezTo>
                      <a:pt x="1434" y="208"/>
                      <a:pt x="1480" y="210"/>
                      <a:pt x="1525" y="214"/>
                    </a:cubicBezTo>
                    <a:cubicBezTo>
                      <a:pt x="2288" y="307"/>
                      <a:pt x="2773" y="1046"/>
                      <a:pt x="2773" y="1046"/>
                    </a:cubicBezTo>
                    <a:cubicBezTo>
                      <a:pt x="2796" y="1069"/>
                      <a:pt x="2819" y="1115"/>
                      <a:pt x="2865" y="1115"/>
                    </a:cubicBezTo>
                    <a:lnTo>
                      <a:pt x="2912" y="1115"/>
                    </a:lnTo>
                    <a:cubicBezTo>
                      <a:pt x="2981" y="1092"/>
                      <a:pt x="2981" y="1023"/>
                      <a:pt x="2958" y="977"/>
                    </a:cubicBezTo>
                    <a:cubicBezTo>
                      <a:pt x="2912" y="908"/>
                      <a:pt x="2403" y="99"/>
                      <a:pt x="1572" y="7"/>
                    </a:cubicBezTo>
                    <a:cubicBezTo>
                      <a:pt x="1527" y="3"/>
                      <a:pt x="1483" y="1"/>
                      <a:pt x="1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2595246" y="3523909"/>
                <a:ext cx="264695" cy="944478"/>
              </a:xfrm>
              <a:custGeom>
                <a:avLst/>
                <a:gdLst/>
                <a:ahLst/>
                <a:cxnLst/>
                <a:rect l="l" t="t" r="r" b="b"/>
                <a:pathLst>
                  <a:path w="19084" h="68095" extrusionOk="0">
                    <a:moveTo>
                      <a:pt x="13467" y="0"/>
                    </a:moveTo>
                    <a:cubicBezTo>
                      <a:pt x="13286" y="0"/>
                      <a:pt x="13123" y="151"/>
                      <a:pt x="13123" y="355"/>
                    </a:cubicBezTo>
                    <a:lnTo>
                      <a:pt x="13123" y="6431"/>
                    </a:lnTo>
                    <a:cubicBezTo>
                      <a:pt x="13123" y="6893"/>
                      <a:pt x="12753" y="7309"/>
                      <a:pt x="12268" y="7309"/>
                    </a:cubicBezTo>
                    <a:lnTo>
                      <a:pt x="6631" y="7309"/>
                    </a:lnTo>
                    <a:cubicBezTo>
                      <a:pt x="6076" y="7309"/>
                      <a:pt x="5661" y="6870"/>
                      <a:pt x="5661" y="6316"/>
                    </a:cubicBezTo>
                    <a:lnTo>
                      <a:pt x="5661" y="494"/>
                    </a:lnTo>
                    <a:cubicBezTo>
                      <a:pt x="5661" y="274"/>
                      <a:pt x="5473" y="76"/>
                      <a:pt x="5237" y="76"/>
                    </a:cubicBezTo>
                    <a:cubicBezTo>
                      <a:pt x="5224" y="76"/>
                      <a:pt x="5211" y="76"/>
                      <a:pt x="5198" y="78"/>
                    </a:cubicBezTo>
                    <a:lnTo>
                      <a:pt x="4297" y="193"/>
                    </a:lnTo>
                    <a:cubicBezTo>
                      <a:pt x="3951" y="262"/>
                      <a:pt x="3651" y="540"/>
                      <a:pt x="3651" y="932"/>
                    </a:cubicBezTo>
                    <a:lnTo>
                      <a:pt x="3651" y="6708"/>
                    </a:lnTo>
                    <a:cubicBezTo>
                      <a:pt x="3651" y="8164"/>
                      <a:pt x="3027" y="9596"/>
                      <a:pt x="1918" y="10567"/>
                    </a:cubicBezTo>
                    <a:lnTo>
                      <a:pt x="647" y="11699"/>
                    </a:lnTo>
                    <a:cubicBezTo>
                      <a:pt x="508" y="11837"/>
                      <a:pt x="416" y="12022"/>
                      <a:pt x="416" y="12207"/>
                    </a:cubicBezTo>
                    <a:lnTo>
                      <a:pt x="0" y="33670"/>
                    </a:lnTo>
                    <a:cubicBezTo>
                      <a:pt x="0" y="34202"/>
                      <a:pt x="393" y="34618"/>
                      <a:pt x="924" y="34618"/>
                    </a:cubicBezTo>
                    <a:lnTo>
                      <a:pt x="2426" y="67471"/>
                    </a:lnTo>
                    <a:cubicBezTo>
                      <a:pt x="2426" y="67771"/>
                      <a:pt x="2934" y="68095"/>
                      <a:pt x="3281" y="68095"/>
                    </a:cubicBezTo>
                    <a:lnTo>
                      <a:pt x="7116" y="68072"/>
                    </a:lnTo>
                    <a:cubicBezTo>
                      <a:pt x="7463" y="68072"/>
                      <a:pt x="7763" y="67818"/>
                      <a:pt x="7763" y="67494"/>
                    </a:cubicBezTo>
                    <a:lnTo>
                      <a:pt x="9149" y="34618"/>
                    </a:lnTo>
                    <a:lnTo>
                      <a:pt x="10050" y="34618"/>
                    </a:lnTo>
                    <a:lnTo>
                      <a:pt x="12199" y="67864"/>
                    </a:lnTo>
                    <a:cubicBezTo>
                      <a:pt x="12199" y="67979"/>
                      <a:pt x="12268" y="68049"/>
                      <a:pt x="12291" y="68072"/>
                    </a:cubicBezTo>
                    <a:lnTo>
                      <a:pt x="17905" y="68072"/>
                    </a:lnTo>
                    <a:cubicBezTo>
                      <a:pt x="18252" y="68072"/>
                      <a:pt x="17905" y="67818"/>
                      <a:pt x="17929" y="67517"/>
                    </a:cubicBezTo>
                    <a:lnTo>
                      <a:pt x="18414" y="34595"/>
                    </a:lnTo>
                    <a:cubicBezTo>
                      <a:pt x="18783" y="34595"/>
                      <a:pt x="19084" y="34317"/>
                      <a:pt x="19084" y="33924"/>
                    </a:cubicBezTo>
                    <a:lnTo>
                      <a:pt x="18529" y="12253"/>
                    </a:lnTo>
                    <a:cubicBezTo>
                      <a:pt x="18529" y="12022"/>
                      <a:pt x="18414" y="11814"/>
                      <a:pt x="18252" y="11629"/>
                    </a:cubicBezTo>
                    <a:lnTo>
                      <a:pt x="17790" y="11237"/>
                    </a:lnTo>
                    <a:cubicBezTo>
                      <a:pt x="16080" y="9781"/>
                      <a:pt x="15087" y="7656"/>
                      <a:pt x="15087" y="5391"/>
                    </a:cubicBezTo>
                    <a:lnTo>
                      <a:pt x="15087" y="771"/>
                    </a:lnTo>
                    <a:cubicBezTo>
                      <a:pt x="15087" y="470"/>
                      <a:pt x="14856" y="170"/>
                      <a:pt x="14555" y="147"/>
                    </a:cubicBezTo>
                    <a:lnTo>
                      <a:pt x="13539" y="8"/>
                    </a:lnTo>
                    <a:cubicBezTo>
                      <a:pt x="13515" y="3"/>
                      <a:pt x="13491" y="0"/>
                      <a:pt x="13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5"/>
              <p:cNvSpPr/>
              <p:nvPr/>
            </p:nvSpPr>
            <p:spPr>
              <a:xfrm>
                <a:off x="2656436" y="3653154"/>
                <a:ext cx="14439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0" extrusionOk="0">
                    <a:moveTo>
                      <a:pt x="509" y="0"/>
                    </a:moveTo>
                    <a:cubicBezTo>
                      <a:pt x="232" y="0"/>
                      <a:pt x="1" y="231"/>
                      <a:pt x="1" y="532"/>
                    </a:cubicBezTo>
                    <a:cubicBezTo>
                      <a:pt x="1" y="809"/>
                      <a:pt x="232" y="1040"/>
                      <a:pt x="509" y="1040"/>
                    </a:cubicBezTo>
                    <a:cubicBezTo>
                      <a:pt x="810" y="1040"/>
                      <a:pt x="1041" y="809"/>
                      <a:pt x="1041" y="532"/>
                    </a:cubicBezTo>
                    <a:cubicBezTo>
                      <a:pt x="1041" y="231"/>
                      <a:pt x="810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5"/>
              <p:cNvSpPr/>
              <p:nvPr/>
            </p:nvSpPr>
            <p:spPr>
              <a:xfrm>
                <a:off x="2639779" y="3569191"/>
                <a:ext cx="39113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1203" extrusionOk="0">
                    <a:moveTo>
                      <a:pt x="624" y="1"/>
                    </a:moveTo>
                    <a:cubicBezTo>
                      <a:pt x="278" y="1"/>
                      <a:pt x="1" y="278"/>
                      <a:pt x="1" y="602"/>
                    </a:cubicBezTo>
                    <a:cubicBezTo>
                      <a:pt x="1" y="948"/>
                      <a:pt x="301" y="1202"/>
                      <a:pt x="624" y="1202"/>
                    </a:cubicBezTo>
                    <a:lnTo>
                      <a:pt x="2219" y="1202"/>
                    </a:lnTo>
                    <a:cubicBezTo>
                      <a:pt x="2519" y="1202"/>
                      <a:pt x="2819" y="925"/>
                      <a:pt x="2819" y="602"/>
                    </a:cubicBezTo>
                    <a:cubicBezTo>
                      <a:pt x="2819" y="255"/>
                      <a:pt x="2519" y="1"/>
                      <a:pt x="2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5"/>
              <p:cNvSpPr/>
              <p:nvPr/>
            </p:nvSpPr>
            <p:spPr>
              <a:xfrm>
                <a:off x="2772117" y="3569191"/>
                <a:ext cx="3878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203" extrusionOk="0">
                    <a:moveTo>
                      <a:pt x="601" y="1"/>
                    </a:moveTo>
                    <a:cubicBezTo>
                      <a:pt x="255" y="1"/>
                      <a:pt x="0" y="278"/>
                      <a:pt x="0" y="602"/>
                    </a:cubicBezTo>
                    <a:cubicBezTo>
                      <a:pt x="0" y="948"/>
                      <a:pt x="278" y="1202"/>
                      <a:pt x="601" y="1202"/>
                    </a:cubicBezTo>
                    <a:lnTo>
                      <a:pt x="2195" y="1202"/>
                    </a:lnTo>
                    <a:cubicBezTo>
                      <a:pt x="2542" y="1202"/>
                      <a:pt x="2796" y="925"/>
                      <a:pt x="2796" y="602"/>
                    </a:cubicBezTo>
                    <a:cubicBezTo>
                      <a:pt x="2796" y="255"/>
                      <a:pt x="2519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5"/>
              <p:cNvSpPr/>
              <p:nvPr/>
            </p:nvSpPr>
            <p:spPr>
              <a:xfrm>
                <a:off x="2784613" y="3653154"/>
                <a:ext cx="14439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0" extrusionOk="0">
                    <a:moveTo>
                      <a:pt x="509" y="0"/>
                    </a:moveTo>
                    <a:cubicBezTo>
                      <a:pt x="231" y="0"/>
                      <a:pt x="0" y="231"/>
                      <a:pt x="0" y="532"/>
                    </a:cubicBezTo>
                    <a:cubicBezTo>
                      <a:pt x="0" y="809"/>
                      <a:pt x="231" y="1040"/>
                      <a:pt x="509" y="1040"/>
                    </a:cubicBezTo>
                    <a:cubicBezTo>
                      <a:pt x="809" y="1040"/>
                      <a:pt x="1040" y="809"/>
                      <a:pt x="1040" y="532"/>
                    </a:cubicBezTo>
                    <a:cubicBezTo>
                      <a:pt x="1040" y="231"/>
                      <a:pt x="809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5"/>
              <p:cNvSpPr/>
              <p:nvPr/>
            </p:nvSpPr>
            <p:spPr>
              <a:xfrm>
                <a:off x="2690401" y="3689033"/>
                <a:ext cx="75009" cy="45840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3305" extrusionOk="0">
                    <a:moveTo>
                      <a:pt x="371" y="1"/>
                    </a:moveTo>
                    <a:cubicBezTo>
                      <a:pt x="186" y="1"/>
                      <a:pt x="1" y="162"/>
                      <a:pt x="1" y="370"/>
                    </a:cubicBezTo>
                    <a:lnTo>
                      <a:pt x="1" y="879"/>
                    </a:lnTo>
                    <a:cubicBezTo>
                      <a:pt x="1" y="2219"/>
                      <a:pt x="1064" y="3305"/>
                      <a:pt x="2427" y="3305"/>
                    </a:cubicBezTo>
                    <a:lnTo>
                      <a:pt x="3189" y="3305"/>
                    </a:lnTo>
                    <a:cubicBezTo>
                      <a:pt x="4391" y="3305"/>
                      <a:pt x="5407" y="2311"/>
                      <a:pt x="5384" y="1087"/>
                    </a:cubicBezTo>
                    <a:lnTo>
                      <a:pt x="5384" y="370"/>
                    </a:lnTo>
                    <a:cubicBezTo>
                      <a:pt x="5384" y="162"/>
                      <a:pt x="5199" y="1"/>
                      <a:pt x="49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5"/>
              <p:cNvSpPr/>
              <p:nvPr/>
            </p:nvSpPr>
            <p:spPr>
              <a:xfrm>
                <a:off x="2669265" y="3393609"/>
                <a:ext cx="14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1" h="70" extrusionOk="0">
                    <a:moveTo>
                      <a:pt x="0" y="69"/>
                    </a:move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45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2943539" y="3594197"/>
                <a:ext cx="33024" cy="68160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49142" extrusionOk="0">
                    <a:moveTo>
                      <a:pt x="301" y="0"/>
                    </a:moveTo>
                    <a:lnTo>
                      <a:pt x="1" y="49141"/>
                    </a:lnTo>
                    <a:lnTo>
                      <a:pt x="2080" y="49141"/>
                    </a:lnTo>
                    <a:lnTo>
                      <a:pt x="2380" y="23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2896758" y="3569177"/>
                <a:ext cx="128200" cy="79378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5723" extrusionOk="0">
                    <a:moveTo>
                      <a:pt x="2845" y="0"/>
                    </a:moveTo>
                    <a:cubicBezTo>
                      <a:pt x="2382" y="0"/>
                      <a:pt x="1928" y="228"/>
                      <a:pt x="1641" y="603"/>
                    </a:cubicBezTo>
                    <a:lnTo>
                      <a:pt x="370" y="2335"/>
                    </a:lnTo>
                    <a:cubicBezTo>
                      <a:pt x="1" y="2867"/>
                      <a:pt x="116" y="3583"/>
                      <a:pt x="624" y="3930"/>
                    </a:cubicBezTo>
                    <a:cubicBezTo>
                      <a:pt x="661" y="3959"/>
                      <a:pt x="704" y="3972"/>
                      <a:pt x="747" y="3972"/>
                    </a:cubicBezTo>
                    <a:cubicBezTo>
                      <a:pt x="842" y="3972"/>
                      <a:pt x="939" y="3909"/>
                      <a:pt x="971" y="3814"/>
                    </a:cubicBezTo>
                    <a:lnTo>
                      <a:pt x="1433" y="2520"/>
                    </a:lnTo>
                    <a:lnTo>
                      <a:pt x="671" y="4738"/>
                    </a:lnTo>
                    <a:cubicBezTo>
                      <a:pt x="578" y="4992"/>
                      <a:pt x="740" y="5246"/>
                      <a:pt x="1017" y="5246"/>
                    </a:cubicBezTo>
                    <a:cubicBezTo>
                      <a:pt x="1248" y="5246"/>
                      <a:pt x="1479" y="5131"/>
                      <a:pt x="1595" y="4946"/>
                    </a:cubicBezTo>
                    <a:lnTo>
                      <a:pt x="2912" y="2867"/>
                    </a:lnTo>
                    <a:lnTo>
                      <a:pt x="1733" y="5408"/>
                    </a:lnTo>
                    <a:cubicBezTo>
                      <a:pt x="1654" y="5548"/>
                      <a:pt x="1781" y="5722"/>
                      <a:pt x="1936" y="5722"/>
                    </a:cubicBezTo>
                    <a:cubicBezTo>
                      <a:pt x="1961" y="5722"/>
                      <a:pt x="1986" y="5718"/>
                      <a:pt x="2011" y="5709"/>
                    </a:cubicBezTo>
                    <a:cubicBezTo>
                      <a:pt x="2750" y="5478"/>
                      <a:pt x="3374" y="4992"/>
                      <a:pt x="3790" y="4322"/>
                    </a:cubicBezTo>
                    <a:lnTo>
                      <a:pt x="4021" y="3976"/>
                    </a:lnTo>
                    <a:cubicBezTo>
                      <a:pt x="4048" y="3908"/>
                      <a:pt x="4106" y="3873"/>
                      <a:pt x="4173" y="3873"/>
                    </a:cubicBezTo>
                    <a:cubicBezTo>
                      <a:pt x="4221" y="3873"/>
                      <a:pt x="4273" y="3891"/>
                      <a:pt x="4321" y="3930"/>
                    </a:cubicBezTo>
                    <a:cubicBezTo>
                      <a:pt x="4656" y="4176"/>
                      <a:pt x="5448" y="4638"/>
                      <a:pt x="6502" y="4638"/>
                    </a:cubicBezTo>
                    <a:cubicBezTo>
                      <a:pt x="6830" y="4638"/>
                      <a:pt x="7183" y="4594"/>
                      <a:pt x="7556" y="4484"/>
                    </a:cubicBezTo>
                    <a:cubicBezTo>
                      <a:pt x="7625" y="4438"/>
                      <a:pt x="7671" y="4415"/>
                      <a:pt x="7717" y="4369"/>
                    </a:cubicBezTo>
                    <a:cubicBezTo>
                      <a:pt x="7995" y="3837"/>
                      <a:pt x="9242" y="1157"/>
                      <a:pt x="5222" y="117"/>
                    </a:cubicBezTo>
                    <a:cubicBezTo>
                      <a:pt x="5199" y="129"/>
                      <a:pt x="5187" y="135"/>
                      <a:pt x="5176" y="135"/>
                    </a:cubicBezTo>
                    <a:cubicBezTo>
                      <a:pt x="5164" y="135"/>
                      <a:pt x="5153" y="129"/>
                      <a:pt x="5130" y="117"/>
                    </a:cubicBezTo>
                    <a:lnTo>
                      <a:pt x="2912" y="2"/>
                    </a:lnTo>
                    <a:cubicBezTo>
                      <a:pt x="2890" y="1"/>
                      <a:pt x="2867" y="0"/>
                      <a:pt x="2845" y="0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5"/>
              <p:cNvSpPr/>
              <p:nvPr/>
            </p:nvSpPr>
            <p:spPr>
              <a:xfrm>
                <a:off x="2906370" y="3599842"/>
                <a:ext cx="11873" cy="2524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820" extrusionOk="0">
                    <a:moveTo>
                      <a:pt x="729" y="0"/>
                    </a:moveTo>
                    <a:cubicBezTo>
                      <a:pt x="694" y="0"/>
                      <a:pt x="659" y="26"/>
                      <a:pt x="625" y="78"/>
                    </a:cubicBezTo>
                    <a:lnTo>
                      <a:pt x="1" y="1649"/>
                    </a:lnTo>
                    <a:cubicBezTo>
                      <a:pt x="1" y="1719"/>
                      <a:pt x="1" y="1742"/>
                      <a:pt x="24" y="1765"/>
                    </a:cubicBezTo>
                    <a:lnTo>
                      <a:pt x="47" y="1811"/>
                    </a:lnTo>
                    <a:cubicBezTo>
                      <a:pt x="64" y="1817"/>
                      <a:pt x="80" y="1820"/>
                      <a:pt x="95" y="1820"/>
                    </a:cubicBezTo>
                    <a:cubicBezTo>
                      <a:pt x="138" y="1820"/>
                      <a:pt x="168" y="1794"/>
                      <a:pt x="186" y="1742"/>
                    </a:cubicBezTo>
                    <a:lnTo>
                      <a:pt x="833" y="148"/>
                    </a:lnTo>
                    <a:cubicBezTo>
                      <a:pt x="856" y="101"/>
                      <a:pt x="833" y="32"/>
                      <a:pt x="763" y="9"/>
                    </a:cubicBezTo>
                    <a:cubicBezTo>
                      <a:pt x="752" y="3"/>
                      <a:pt x="740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5"/>
              <p:cNvSpPr/>
              <p:nvPr/>
            </p:nvSpPr>
            <p:spPr>
              <a:xfrm>
                <a:off x="2931043" y="3607761"/>
                <a:ext cx="8669" cy="61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46" extrusionOk="0">
                    <a:moveTo>
                      <a:pt x="111" y="0"/>
                    </a:moveTo>
                    <a:cubicBezTo>
                      <a:pt x="82" y="0"/>
                      <a:pt x="61" y="12"/>
                      <a:pt x="47" y="39"/>
                    </a:cubicBezTo>
                    <a:cubicBezTo>
                      <a:pt x="1" y="85"/>
                      <a:pt x="1" y="131"/>
                      <a:pt x="47" y="154"/>
                    </a:cubicBezTo>
                    <a:cubicBezTo>
                      <a:pt x="70" y="200"/>
                      <a:pt x="232" y="270"/>
                      <a:pt x="440" y="431"/>
                    </a:cubicBezTo>
                    <a:cubicBezTo>
                      <a:pt x="465" y="440"/>
                      <a:pt x="487" y="445"/>
                      <a:pt x="507" y="445"/>
                    </a:cubicBezTo>
                    <a:cubicBezTo>
                      <a:pt x="540" y="445"/>
                      <a:pt x="564" y="429"/>
                      <a:pt x="578" y="385"/>
                    </a:cubicBezTo>
                    <a:cubicBezTo>
                      <a:pt x="625" y="339"/>
                      <a:pt x="625" y="270"/>
                      <a:pt x="555" y="247"/>
                    </a:cubicBezTo>
                    <a:cubicBezTo>
                      <a:pt x="347" y="131"/>
                      <a:pt x="186" y="16"/>
                      <a:pt x="186" y="16"/>
                    </a:cubicBezTo>
                    <a:cubicBezTo>
                      <a:pt x="157" y="6"/>
                      <a:pt x="132" y="0"/>
                      <a:pt x="1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5"/>
              <p:cNvSpPr/>
              <p:nvPr/>
            </p:nvSpPr>
            <p:spPr>
              <a:xfrm>
                <a:off x="2913429" y="3598150"/>
                <a:ext cx="8655" cy="618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46" extrusionOk="0">
                    <a:moveTo>
                      <a:pt x="111" y="0"/>
                    </a:moveTo>
                    <a:cubicBezTo>
                      <a:pt x="81" y="0"/>
                      <a:pt x="60" y="11"/>
                      <a:pt x="46" y="38"/>
                    </a:cubicBezTo>
                    <a:cubicBezTo>
                      <a:pt x="0" y="85"/>
                      <a:pt x="0" y="131"/>
                      <a:pt x="46" y="154"/>
                    </a:cubicBezTo>
                    <a:cubicBezTo>
                      <a:pt x="69" y="154"/>
                      <a:pt x="231" y="270"/>
                      <a:pt x="439" y="431"/>
                    </a:cubicBezTo>
                    <a:cubicBezTo>
                      <a:pt x="464" y="440"/>
                      <a:pt x="487" y="445"/>
                      <a:pt x="506" y="445"/>
                    </a:cubicBezTo>
                    <a:cubicBezTo>
                      <a:pt x="539" y="445"/>
                      <a:pt x="563" y="429"/>
                      <a:pt x="578" y="385"/>
                    </a:cubicBezTo>
                    <a:cubicBezTo>
                      <a:pt x="624" y="339"/>
                      <a:pt x="624" y="270"/>
                      <a:pt x="555" y="246"/>
                    </a:cubicBezTo>
                    <a:cubicBezTo>
                      <a:pt x="347" y="131"/>
                      <a:pt x="185" y="15"/>
                      <a:pt x="185" y="15"/>
                    </a:cubicBezTo>
                    <a:cubicBezTo>
                      <a:pt x="156" y="6"/>
                      <a:pt x="131" y="0"/>
                      <a:pt x="1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5"/>
              <p:cNvSpPr/>
              <p:nvPr/>
            </p:nvSpPr>
            <p:spPr>
              <a:xfrm>
                <a:off x="2950917" y="3615860"/>
                <a:ext cx="5132" cy="798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576" extrusionOk="0">
                    <a:moveTo>
                      <a:pt x="243" y="0"/>
                    </a:moveTo>
                    <a:cubicBezTo>
                      <a:pt x="210" y="0"/>
                      <a:pt x="179" y="26"/>
                      <a:pt x="162" y="78"/>
                    </a:cubicBezTo>
                    <a:cubicBezTo>
                      <a:pt x="162" y="78"/>
                      <a:pt x="116" y="263"/>
                      <a:pt x="23" y="425"/>
                    </a:cubicBezTo>
                    <a:cubicBezTo>
                      <a:pt x="0" y="448"/>
                      <a:pt x="0" y="494"/>
                      <a:pt x="23" y="540"/>
                    </a:cubicBezTo>
                    <a:cubicBezTo>
                      <a:pt x="46" y="564"/>
                      <a:pt x="81" y="575"/>
                      <a:pt x="110" y="575"/>
                    </a:cubicBezTo>
                    <a:cubicBezTo>
                      <a:pt x="139" y="575"/>
                      <a:pt x="162" y="564"/>
                      <a:pt x="162" y="540"/>
                    </a:cubicBezTo>
                    <a:cubicBezTo>
                      <a:pt x="277" y="356"/>
                      <a:pt x="347" y="125"/>
                      <a:pt x="347" y="125"/>
                    </a:cubicBezTo>
                    <a:cubicBezTo>
                      <a:pt x="370" y="102"/>
                      <a:pt x="347" y="32"/>
                      <a:pt x="277" y="9"/>
                    </a:cubicBezTo>
                    <a:cubicBezTo>
                      <a:pt x="266" y="3"/>
                      <a:pt x="254" y="0"/>
                      <a:pt x="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5"/>
              <p:cNvSpPr/>
              <p:nvPr/>
            </p:nvSpPr>
            <p:spPr>
              <a:xfrm>
                <a:off x="2869520" y="4301684"/>
                <a:ext cx="179797" cy="228578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6480" extrusionOk="0">
                    <a:moveTo>
                      <a:pt x="394" y="1"/>
                    </a:moveTo>
                    <a:lnTo>
                      <a:pt x="93" y="8642"/>
                    </a:lnTo>
                    <a:cubicBezTo>
                      <a:pt x="1" y="10467"/>
                      <a:pt x="810" y="12200"/>
                      <a:pt x="2242" y="13285"/>
                    </a:cubicBezTo>
                    <a:lnTo>
                      <a:pt x="6285" y="16428"/>
                    </a:lnTo>
                    <a:cubicBezTo>
                      <a:pt x="6331" y="16462"/>
                      <a:pt x="6383" y="16480"/>
                      <a:pt x="6438" y="16480"/>
                    </a:cubicBezTo>
                    <a:cubicBezTo>
                      <a:pt x="6493" y="16480"/>
                      <a:pt x="6551" y="16462"/>
                      <a:pt x="6609" y="16428"/>
                    </a:cubicBezTo>
                    <a:lnTo>
                      <a:pt x="10190" y="14094"/>
                    </a:lnTo>
                    <a:cubicBezTo>
                      <a:pt x="11830" y="13031"/>
                      <a:pt x="12847" y="11183"/>
                      <a:pt x="12870" y="9219"/>
                    </a:cubicBezTo>
                    <a:lnTo>
                      <a:pt x="12962" y="232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434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5"/>
              <p:cNvSpPr/>
              <p:nvPr/>
            </p:nvSpPr>
            <p:spPr>
              <a:xfrm>
                <a:off x="2869520" y="4301684"/>
                <a:ext cx="179797" cy="228578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6480" extrusionOk="0">
                    <a:moveTo>
                      <a:pt x="394" y="1"/>
                    </a:moveTo>
                    <a:lnTo>
                      <a:pt x="93" y="8642"/>
                    </a:lnTo>
                    <a:cubicBezTo>
                      <a:pt x="1" y="10467"/>
                      <a:pt x="810" y="12200"/>
                      <a:pt x="2242" y="13285"/>
                    </a:cubicBezTo>
                    <a:lnTo>
                      <a:pt x="6285" y="16428"/>
                    </a:lnTo>
                    <a:cubicBezTo>
                      <a:pt x="6331" y="16462"/>
                      <a:pt x="6383" y="16480"/>
                      <a:pt x="6438" y="16480"/>
                    </a:cubicBezTo>
                    <a:cubicBezTo>
                      <a:pt x="6493" y="16480"/>
                      <a:pt x="6551" y="16462"/>
                      <a:pt x="6609" y="16428"/>
                    </a:cubicBezTo>
                    <a:lnTo>
                      <a:pt x="10190" y="14094"/>
                    </a:lnTo>
                    <a:cubicBezTo>
                      <a:pt x="11830" y="13031"/>
                      <a:pt x="12847" y="11183"/>
                      <a:pt x="12870" y="9219"/>
                    </a:cubicBezTo>
                    <a:lnTo>
                      <a:pt x="12962" y="232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5"/>
              <p:cNvSpPr/>
              <p:nvPr/>
            </p:nvSpPr>
            <p:spPr>
              <a:xfrm>
                <a:off x="2891960" y="4301684"/>
                <a:ext cx="135233" cy="172182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2414" extrusionOk="0">
                    <a:moveTo>
                      <a:pt x="324" y="1"/>
                    </a:moveTo>
                    <a:lnTo>
                      <a:pt x="23" y="6493"/>
                    </a:lnTo>
                    <a:cubicBezTo>
                      <a:pt x="0" y="7856"/>
                      <a:pt x="601" y="9150"/>
                      <a:pt x="1664" y="10005"/>
                    </a:cubicBezTo>
                    <a:lnTo>
                      <a:pt x="4713" y="12361"/>
                    </a:lnTo>
                    <a:cubicBezTo>
                      <a:pt x="4748" y="12396"/>
                      <a:pt x="4788" y="12413"/>
                      <a:pt x="4832" y="12413"/>
                    </a:cubicBezTo>
                    <a:cubicBezTo>
                      <a:pt x="4875" y="12413"/>
                      <a:pt x="4921" y="12396"/>
                      <a:pt x="4967" y="12361"/>
                    </a:cubicBezTo>
                    <a:lnTo>
                      <a:pt x="7647" y="10605"/>
                    </a:lnTo>
                    <a:cubicBezTo>
                      <a:pt x="8895" y="9797"/>
                      <a:pt x="9634" y="8411"/>
                      <a:pt x="9681" y="6932"/>
                    </a:cubicBezTo>
                    <a:lnTo>
                      <a:pt x="9750" y="186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5"/>
              <p:cNvSpPr/>
              <p:nvPr/>
            </p:nvSpPr>
            <p:spPr>
              <a:xfrm>
                <a:off x="2937131" y="4225432"/>
                <a:ext cx="41360" cy="168770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12168" extrusionOk="0">
                    <a:moveTo>
                      <a:pt x="24" y="0"/>
                    </a:moveTo>
                    <a:lnTo>
                      <a:pt x="1" y="9681"/>
                    </a:lnTo>
                    <a:cubicBezTo>
                      <a:pt x="1" y="10143"/>
                      <a:pt x="116" y="10605"/>
                      <a:pt x="347" y="11021"/>
                    </a:cubicBezTo>
                    <a:lnTo>
                      <a:pt x="832" y="11852"/>
                    </a:lnTo>
                    <a:cubicBezTo>
                      <a:pt x="977" y="12057"/>
                      <a:pt x="1209" y="12168"/>
                      <a:pt x="1435" y="12168"/>
                    </a:cubicBezTo>
                    <a:cubicBezTo>
                      <a:pt x="1642" y="12168"/>
                      <a:pt x="1843" y="12075"/>
                      <a:pt x="1965" y="11875"/>
                    </a:cubicBezTo>
                    <a:lnTo>
                      <a:pt x="2404" y="11205"/>
                    </a:lnTo>
                    <a:cubicBezTo>
                      <a:pt x="2750" y="10697"/>
                      <a:pt x="2958" y="10050"/>
                      <a:pt x="2958" y="9427"/>
                    </a:cubicBezTo>
                    <a:lnTo>
                      <a:pt x="29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5"/>
              <p:cNvSpPr/>
              <p:nvPr/>
            </p:nvSpPr>
            <p:spPr>
              <a:xfrm>
                <a:off x="2761868" y="4467668"/>
                <a:ext cx="4078" cy="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8" extrusionOk="0">
                    <a:moveTo>
                      <a:pt x="0" y="1"/>
                    </a:moveTo>
                    <a:cubicBezTo>
                      <a:pt x="200" y="14"/>
                      <a:pt x="269" y="27"/>
                      <a:pt x="283" y="27"/>
                    </a:cubicBezTo>
                    <a:cubicBezTo>
                      <a:pt x="293" y="27"/>
                      <a:pt x="274" y="20"/>
                      <a:pt x="254" y="1"/>
                    </a:cubicBezTo>
                    <a:close/>
                  </a:path>
                </a:pathLst>
              </a:custGeom>
              <a:solidFill>
                <a:srgbClr val="2E52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5"/>
              <p:cNvSpPr/>
              <p:nvPr/>
            </p:nvSpPr>
            <p:spPr>
              <a:xfrm>
                <a:off x="2756418" y="4407754"/>
                <a:ext cx="156384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11275" h="9196" extrusionOk="0">
                    <a:moveTo>
                      <a:pt x="6908" y="0"/>
                    </a:moveTo>
                    <a:lnTo>
                      <a:pt x="0" y="23"/>
                    </a:lnTo>
                    <a:lnTo>
                      <a:pt x="693" y="8433"/>
                    </a:lnTo>
                    <a:cubicBezTo>
                      <a:pt x="693" y="8849"/>
                      <a:pt x="1040" y="9195"/>
                      <a:pt x="1456" y="9195"/>
                    </a:cubicBezTo>
                    <a:lnTo>
                      <a:pt x="11275" y="9195"/>
                    </a:lnTo>
                    <a:lnTo>
                      <a:pt x="11275" y="9080"/>
                    </a:lnTo>
                    <a:cubicBezTo>
                      <a:pt x="11275" y="7024"/>
                      <a:pt x="9635" y="5360"/>
                      <a:pt x="7578" y="5360"/>
                    </a:cubicBezTo>
                    <a:cubicBezTo>
                      <a:pt x="7024" y="5360"/>
                      <a:pt x="6585" y="4829"/>
                      <a:pt x="6700" y="4274"/>
                    </a:cubicBezTo>
                    <a:lnTo>
                      <a:pt x="69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9" name="Google Shape;979;p55"/>
              <p:cNvSpPr/>
              <p:nvPr/>
            </p:nvSpPr>
            <p:spPr>
              <a:xfrm>
                <a:off x="2765710" y="4525350"/>
                <a:ext cx="146772" cy="13149"/>
              </a:xfrm>
              <a:custGeom>
                <a:avLst/>
                <a:gdLst/>
                <a:ahLst/>
                <a:cxnLst/>
                <a:rect l="l" t="t" r="r" b="b"/>
                <a:pathLst>
                  <a:path w="10582" h="948" extrusionOk="0">
                    <a:moveTo>
                      <a:pt x="0" y="0"/>
                    </a:moveTo>
                    <a:lnTo>
                      <a:pt x="0" y="924"/>
                    </a:lnTo>
                    <a:lnTo>
                      <a:pt x="10559" y="947"/>
                    </a:lnTo>
                    <a:lnTo>
                      <a:pt x="10582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5"/>
              <p:cNvSpPr/>
              <p:nvPr/>
            </p:nvSpPr>
            <p:spPr>
              <a:xfrm>
                <a:off x="2819855" y="4464784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47" y="1"/>
                      <a:pt x="1" y="47"/>
                      <a:pt x="1" y="116"/>
                    </a:cubicBezTo>
                    <a:cubicBezTo>
                      <a:pt x="1" y="162"/>
                      <a:pt x="47" y="232"/>
                      <a:pt x="116" y="232"/>
                    </a:cubicBezTo>
                    <a:lnTo>
                      <a:pt x="2427" y="232"/>
                    </a:lnTo>
                    <a:cubicBezTo>
                      <a:pt x="2473" y="232"/>
                      <a:pt x="2542" y="162"/>
                      <a:pt x="2542" y="116"/>
                    </a:cubicBezTo>
                    <a:cubicBezTo>
                      <a:pt x="2542" y="47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5"/>
              <p:cNvSpPr/>
              <p:nvPr/>
            </p:nvSpPr>
            <p:spPr>
              <a:xfrm>
                <a:off x="2819855" y="4449403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47" y="1"/>
                      <a:pt x="1" y="70"/>
                      <a:pt x="1" y="116"/>
                    </a:cubicBezTo>
                    <a:cubicBezTo>
                      <a:pt x="1" y="185"/>
                      <a:pt x="47" y="232"/>
                      <a:pt x="116" y="232"/>
                    </a:cubicBezTo>
                    <a:lnTo>
                      <a:pt x="2427" y="232"/>
                    </a:lnTo>
                    <a:cubicBezTo>
                      <a:pt x="2473" y="232"/>
                      <a:pt x="2542" y="209"/>
                      <a:pt x="2542" y="116"/>
                    </a:cubicBezTo>
                    <a:cubicBezTo>
                      <a:pt x="2542" y="70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5"/>
              <p:cNvSpPr/>
              <p:nvPr/>
            </p:nvSpPr>
            <p:spPr>
              <a:xfrm>
                <a:off x="2822739" y="4477599"/>
                <a:ext cx="35271" cy="739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533" extrusionOk="0">
                    <a:moveTo>
                      <a:pt x="2427" y="1"/>
                    </a:moveTo>
                    <a:lnTo>
                      <a:pt x="70" y="347"/>
                    </a:lnTo>
                    <a:cubicBezTo>
                      <a:pt x="24" y="347"/>
                      <a:pt x="1" y="394"/>
                      <a:pt x="1" y="463"/>
                    </a:cubicBezTo>
                    <a:cubicBezTo>
                      <a:pt x="24" y="509"/>
                      <a:pt x="47" y="532"/>
                      <a:pt x="116" y="532"/>
                    </a:cubicBezTo>
                    <a:lnTo>
                      <a:pt x="2450" y="186"/>
                    </a:lnTo>
                    <a:cubicBezTo>
                      <a:pt x="2496" y="186"/>
                      <a:pt x="2542" y="139"/>
                      <a:pt x="2542" y="70"/>
                    </a:cubicBezTo>
                    <a:cubicBezTo>
                      <a:pt x="2542" y="24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2554873" y="4407754"/>
                <a:ext cx="156384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11275" h="9196" extrusionOk="0">
                    <a:moveTo>
                      <a:pt x="4367" y="0"/>
                    </a:moveTo>
                    <a:lnTo>
                      <a:pt x="4575" y="4274"/>
                    </a:lnTo>
                    <a:cubicBezTo>
                      <a:pt x="4690" y="4829"/>
                      <a:pt x="4251" y="5360"/>
                      <a:pt x="3720" y="5360"/>
                    </a:cubicBezTo>
                    <a:cubicBezTo>
                      <a:pt x="1664" y="5360"/>
                      <a:pt x="0" y="7024"/>
                      <a:pt x="0" y="9080"/>
                    </a:cubicBezTo>
                    <a:lnTo>
                      <a:pt x="0" y="9195"/>
                    </a:lnTo>
                    <a:lnTo>
                      <a:pt x="9842" y="9195"/>
                    </a:lnTo>
                    <a:cubicBezTo>
                      <a:pt x="10235" y="9195"/>
                      <a:pt x="10582" y="8849"/>
                      <a:pt x="10582" y="8433"/>
                    </a:cubicBezTo>
                    <a:lnTo>
                      <a:pt x="11275" y="23"/>
                    </a:lnTo>
                    <a:lnTo>
                      <a:pt x="4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2555192" y="4525669"/>
                <a:ext cx="146772" cy="12830"/>
              </a:xfrm>
              <a:custGeom>
                <a:avLst/>
                <a:gdLst/>
                <a:ahLst/>
                <a:cxnLst/>
                <a:rect l="l" t="t" r="r" b="b"/>
                <a:pathLst>
                  <a:path w="10582" h="925" extrusionOk="0">
                    <a:moveTo>
                      <a:pt x="0" y="0"/>
                    </a:moveTo>
                    <a:lnTo>
                      <a:pt x="0" y="924"/>
                    </a:lnTo>
                    <a:lnTo>
                      <a:pt x="10582" y="924"/>
                    </a:lnTo>
                    <a:lnTo>
                      <a:pt x="105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2612221" y="4464784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70" y="1"/>
                      <a:pt x="1" y="47"/>
                      <a:pt x="1" y="116"/>
                    </a:cubicBezTo>
                    <a:cubicBezTo>
                      <a:pt x="1" y="162"/>
                      <a:pt x="70" y="232"/>
                      <a:pt x="116" y="232"/>
                    </a:cubicBezTo>
                    <a:lnTo>
                      <a:pt x="2427" y="232"/>
                    </a:lnTo>
                    <a:cubicBezTo>
                      <a:pt x="2519" y="232"/>
                      <a:pt x="2542" y="162"/>
                      <a:pt x="2542" y="116"/>
                    </a:cubicBezTo>
                    <a:cubicBezTo>
                      <a:pt x="2542" y="47"/>
                      <a:pt x="2496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5"/>
              <p:cNvSpPr/>
              <p:nvPr/>
            </p:nvSpPr>
            <p:spPr>
              <a:xfrm>
                <a:off x="2612221" y="4449403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70" y="1"/>
                      <a:pt x="1" y="70"/>
                      <a:pt x="1" y="116"/>
                    </a:cubicBezTo>
                    <a:cubicBezTo>
                      <a:pt x="1" y="185"/>
                      <a:pt x="70" y="232"/>
                      <a:pt x="116" y="232"/>
                    </a:cubicBezTo>
                    <a:lnTo>
                      <a:pt x="2427" y="232"/>
                    </a:lnTo>
                    <a:cubicBezTo>
                      <a:pt x="2519" y="232"/>
                      <a:pt x="2542" y="209"/>
                      <a:pt x="2542" y="116"/>
                    </a:cubicBezTo>
                    <a:cubicBezTo>
                      <a:pt x="2542" y="70"/>
                      <a:pt x="2496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5"/>
              <p:cNvSpPr/>
              <p:nvPr/>
            </p:nvSpPr>
            <p:spPr>
              <a:xfrm>
                <a:off x="2609656" y="4477391"/>
                <a:ext cx="35271" cy="7601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548" extrusionOk="0">
                    <a:moveTo>
                      <a:pt x="72" y="1"/>
                    </a:moveTo>
                    <a:cubicBezTo>
                      <a:pt x="28" y="1"/>
                      <a:pt x="1" y="50"/>
                      <a:pt x="1" y="85"/>
                    </a:cubicBezTo>
                    <a:cubicBezTo>
                      <a:pt x="1" y="154"/>
                      <a:pt x="24" y="201"/>
                      <a:pt x="70" y="201"/>
                    </a:cubicBezTo>
                    <a:lnTo>
                      <a:pt x="2450" y="547"/>
                    </a:lnTo>
                    <a:cubicBezTo>
                      <a:pt x="2496" y="547"/>
                      <a:pt x="2542" y="524"/>
                      <a:pt x="2542" y="478"/>
                    </a:cubicBezTo>
                    <a:cubicBezTo>
                      <a:pt x="2542" y="409"/>
                      <a:pt x="2496" y="362"/>
                      <a:pt x="2450" y="362"/>
                    </a:cubicBezTo>
                    <a:lnTo>
                      <a:pt x="116" y="16"/>
                    </a:lnTo>
                    <a:cubicBezTo>
                      <a:pt x="100" y="5"/>
                      <a:pt x="85" y="1"/>
                      <a:pt x="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55"/>
            <p:cNvGrpSpPr/>
            <p:nvPr/>
          </p:nvGrpSpPr>
          <p:grpSpPr>
            <a:xfrm flipH="1">
              <a:off x="4815845" y="3215635"/>
              <a:ext cx="2667529" cy="1927922"/>
              <a:chOff x="3217149" y="3242033"/>
              <a:chExt cx="1735994" cy="1253933"/>
            </a:xfrm>
          </p:grpSpPr>
          <p:sp>
            <p:nvSpPr>
              <p:cNvPr id="989" name="Google Shape;989;p55"/>
              <p:cNvSpPr/>
              <p:nvPr/>
            </p:nvSpPr>
            <p:spPr>
              <a:xfrm>
                <a:off x="4629306" y="4242614"/>
                <a:ext cx="61260" cy="172170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0975" extrusionOk="0">
                    <a:moveTo>
                      <a:pt x="1068" y="1"/>
                    </a:moveTo>
                    <a:cubicBezTo>
                      <a:pt x="420" y="1"/>
                      <a:pt x="30" y="996"/>
                      <a:pt x="30" y="1748"/>
                    </a:cubicBezTo>
                    <a:cubicBezTo>
                      <a:pt x="1" y="5119"/>
                      <a:pt x="1243" y="8461"/>
                      <a:pt x="3490" y="10974"/>
                    </a:cubicBezTo>
                    <a:lnTo>
                      <a:pt x="3816" y="10265"/>
                    </a:lnTo>
                    <a:cubicBezTo>
                      <a:pt x="3904" y="7101"/>
                      <a:pt x="3283" y="3877"/>
                      <a:pt x="2012" y="920"/>
                    </a:cubicBezTo>
                    <a:cubicBezTo>
                      <a:pt x="1864" y="565"/>
                      <a:pt x="1657" y="151"/>
                      <a:pt x="1272" y="33"/>
                    </a:cubicBezTo>
                    <a:cubicBezTo>
                      <a:pt x="1202" y="11"/>
                      <a:pt x="1133" y="1"/>
                      <a:pt x="10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5"/>
              <p:cNvSpPr/>
              <p:nvPr/>
            </p:nvSpPr>
            <p:spPr>
              <a:xfrm>
                <a:off x="4673843" y="4210250"/>
                <a:ext cx="154036" cy="212879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13570" extrusionOk="0">
                    <a:moveTo>
                      <a:pt x="7836" y="0"/>
                    </a:moveTo>
                    <a:cubicBezTo>
                      <a:pt x="7727" y="0"/>
                      <a:pt x="7619" y="8"/>
                      <a:pt x="7512" y="26"/>
                    </a:cubicBezTo>
                    <a:cubicBezTo>
                      <a:pt x="6566" y="174"/>
                      <a:pt x="5826" y="824"/>
                      <a:pt x="5176" y="1475"/>
                    </a:cubicBezTo>
                    <a:cubicBezTo>
                      <a:pt x="2041" y="4609"/>
                      <a:pt x="149" y="8986"/>
                      <a:pt x="1" y="13422"/>
                    </a:cubicBezTo>
                    <a:lnTo>
                      <a:pt x="60" y="13570"/>
                    </a:lnTo>
                    <a:cubicBezTo>
                      <a:pt x="3727" y="10731"/>
                      <a:pt x="6832" y="7123"/>
                      <a:pt x="9168" y="3131"/>
                    </a:cubicBezTo>
                    <a:cubicBezTo>
                      <a:pt x="9493" y="2598"/>
                      <a:pt x="9819" y="1918"/>
                      <a:pt x="9671" y="1297"/>
                    </a:cubicBezTo>
                    <a:cubicBezTo>
                      <a:pt x="9514" y="487"/>
                      <a:pt x="8664" y="0"/>
                      <a:pt x="7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4283224" y="3779879"/>
                <a:ext cx="597537" cy="537014"/>
              </a:xfrm>
              <a:custGeom>
                <a:avLst/>
                <a:gdLst/>
                <a:ahLst/>
                <a:cxnLst/>
                <a:rect l="l" t="t" r="r" b="b"/>
                <a:pathLst>
                  <a:path w="38090" h="34232" extrusionOk="0">
                    <a:moveTo>
                      <a:pt x="26522" y="1"/>
                    </a:moveTo>
                    <a:cubicBezTo>
                      <a:pt x="21511" y="1"/>
                      <a:pt x="16406" y="2528"/>
                      <a:pt x="12539" y="5931"/>
                    </a:cubicBezTo>
                    <a:cubicBezTo>
                      <a:pt x="4555" y="12910"/>
                      <a:pt x="1" y="23615"/>
                      <a:pt x="503" y="34232"/>
                    </a:cubicBezTo>
                    <a:lnTo>
                      <a:pt x="1125" y="33906"/>
                    </a:lnTo>
                    <a:cubicBezTo>
                      <a:pt x="1598" y="28495"/>
                      <a:pt x="4939" y="23615"/>
                      <a:pt x="9375" y="20481"/>
                    </a:cubicBezTo>
                    <a:cubicBezTo>
                      <a:pt x="13811" y="17375"/>
                      <a:pt x="19193" y="15867"/>
                      <a:pt x="24605" y="15394"/>
                    </a:cubicBezTo>
                    <a:cubicBezTo>
                      <a:pt x="26971" y="15158"/>
                      <a:pt x="29396" y="15128"/>
                      <a:pt x="31673" y="14418"/>
                    </a:cubicBezTo>
                    <a:cubicBezTo>
                      <a:pt x="33950" y="13679"/>
                      <a:pt x="36138" y="12171"/>
                      <a:pt x="36878" y="9923"/>
                    </a:cubicBezTo>
                    <a:cubicBezTo>
                      <a:pt x="38090" y="6256"/>
                      <a:pt x="35074" y="2382"/>
                      <a:pt x="31525" y="933"/>
                    </a:cubicBezTo>
                    <a:cubicBezTo>
                      <a:pt x="29902" y="290"/>
                      <a:pt x="28217" y="1"/>
                      <a:pt x="265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4292040" y="3871228"/>
                <a:ext cx="505138" cy="458200"/>
              </a:xfrm>
              <a:custGeom>
                <a:avLst/>
                <a:gdLst/>
                <a:ahLst/>
                <a:cxnLst/>
                <a:rect l="l" t="t" r="r" b="b"/>
                <a:pathLst>
                  <a:path w="32200" h="29208" extrusionOk="0">
                    <a:moveTo>
                      <a:pt x="27880" y="1"/>
                    </a:moveTo>
                    <a:cubicBezTo>
                      <a:pt x="23012" y="1"/>
                      <a:pt x="18145" y="2029"/>
                      <a:pt x="14107" y="4573"/>
                    </a:cubicBezTo>
                    <a:cubicBezTo>
                      <a:pt x="12421" y="5608"/>
                      <a:pt x="10795" y="6732"/>
                      <a:pt x="9464" y="8181"/>
                    </a:cubicBezTo>
                    <a:cubicBezTo>
                      <a:pt x="7009" y="10872"/>
                      <a:pt x="4821" y="13918"/>
                      <a:pt x="3165" y="17201"/>
                    </a:cubicBezTo>
                    <a:cubicBezTo>
                      <a:pt x="1331" y="20838"/>
                      <a:pt x="208" y="24771"/>
                      <a:pt x="1" y="28882"/>
                    </a:cubicBezTo>
                    <a:cubicBezTo>
                      <a:pt x="1" y="29097"/>
                      <a:pt x="188" y="29208"/>
                      <a:pt x="384" y="29208"/>
                    </a:cubicBezTo>
                    <a:cubicBezTo>
                      <a:pt x="594" y="29208"/>
                      <a:pt x="813" y="29082"/>
                      <a:pt x="829" y="28823"/>
                    </a:cubicBezTo>
                    <a:cubicBezTo>
                      <a:pt x="1154" y="21696"/>
                      <a:pt x="4555" y="14983"/>
                      <a:pt x="9168" y="9660"/>
                    </a:cubicBezTo>
                    <a:cubicBezTo>
                      <a:pt x="9848" y="8891"/>
                      <a:pt x="10528" y="8122"/>
                      <a:pt x="11327" y="7501"/>
                    </a:cubicBezTo>
                    <a:cubicBezTo>
                      <a:pt x="12066" y="6850"/>
                      <a:pt x="12865" y="6259"/>
                      <a:pt x="13693" y="5756"/>
                    </a:cubicBezTo>
                    <a:cubicBezTo>
                      <a:pt x="16029" y="4189"/>
                      <a:pt x="18543" y="2917"/>
                      <a:pt x="21145" y="2001"/>
                    </a:cubicBezTo>
                    <a:cubicBezTo>
                      <a:pt x="23324" y="1268"/>
                      <a:pt x="25617" y="786"/>
                      <a:pt x="27908" y="786"/>
                    </a:cubicBezTo>
                    <a:cubicBezTo>
                      <a:pt x="29130" y="786"/>
                      <a:pt x="30351" y="923"/>
                      <a:pt x="31554" y="1232"/>
                    </a:cubicBezTo>
                    <a:cubicBezTo>
                      <a:pt x="31591" y="1240"/>
                      <a:pt x="31627" y="1244"/>
                      <a:pt x="31660" y="1244"/>
                    </a:cubicBezTo>
                    <a:cubicBezTo>
                      <a:pt x="32080" y="1244"/>
                      <a:pt x="32200" y="600"/>
                      <a:pt x="31761" y="463"/>
                    </a:cubicBezTo>
                    <a:cubicBezTo>
                      <a:pt x="30478" y="145"/>
                      <a:pt x="29179" y="1"/>
                      <a:pt x="278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5"/>
              <p:cNvSpPr/>
              <p:nvPr/>
            </p:nvSpPr>
            <p:spPr>
              <a:xfrm>
                <a:off x="3860132" y="3973181"/>
                <a:ext cx="316856" cy="343713"/>
              </a:xfrm>
              <a:custGeom>
                <a:avLst/>
                <a:gdLst/>
                <a:ahLst/>
                <a:cxnLst/>
                <a:rect l="l" t="t" r="r" b="b"/>
                <a:pathLst>
                  <a:path w="20198" h="21910" extrusionOk="0">
                    <a:moveTo>
                      <a:pt x="4028" y="0"/>
                    </a:moveTo>
                    <a:cubicBezTo>
                      <a:pt x="3206" y="0"/>
                      <a:pt x="2396" y="100"/>
                      <a:pt x="1686" y="499"/>
                    </a:cubicBezTo>
                    <a:cubicBezTo>
                      <a:pt x="474" y="1239"/>
                      <a:pt x="1" y="2865"/>
                      <a:pt x="296" y="4255"/>
                    </a:cubicBezTo>
                    <a:cubicBezTo>
                      <a:pt x="563" y="5645"/>
                      <a:pt x="1450" y="6828"/>
                      <a:pt x="2426" y="7833"/>
                    </a:cubicBezTo>
                    <a:cubicBezTo>
                      <a:pt x="6122" y="11530"/>
                      <a:pt x="11504" y="12920"/>
                      <a:pt x="15792" y="15995"/>
                    </a:cubicBezTo>
                    <a:cubicBezTo>
                      <a:pt x="17243" y="17056"/>
                      <a:pt x="18647" y="18403"/>
                      <a:pt x="19376" y="20024"/>
                    </a:cubicBezTo>
                    <a:lnTo>
                      <a:pt x="19376" y="20024"/>
                    </a:lnTo>
                    <a:cubicBezTo>
                      <a:pt x="20198" y="14601"/>
                      <a:pt x="18663" y="10213"/>
                      <a:pt x="14964" y="5852"/>
                    </a:cubicBezTo>
                    <a:cubicBezTo>
                      <a:pt x="13663" y="4314"/>
                      <a:pt x="11386" y="1978"/>
                      <a:pt x="8725" y="736"/>
                    </a:cubicBezTo>
                    <a:cubicBezTo>
                      <a:pt x="7542" y="174"/>
                      <a:pt x="6122" y="115"/>
                      <a:pt x="4851" y="26"/>
                    </a:cubicBezTo>
                    <a:cubicBezTo>
                      <a:pt x="4577" y="11"/>
                      <a:pt x="4302" y="0"/>
                      <a:pt x="4028" y="0"/>
                    </a:cubicBezTo>
                    <a:close/>
                    <a:moveTo>
                      <a:pt x="19376" y="20024"/>
                    </a:moveTo>
                    <a:cubicBezTo>
                      <a:pt x="19317" y="20410"/>
                      <a:pt x="19246" y="20802"/>
                      <a:pt x="19164" y="21200"/>
                    </a:cubicBezTo>
                    <a:lnTo>
                      <a:pt x="19873" y="21910"/>
                    </a:lnTo>
                    <a:cubicBezTo>
                      <a:pt x="19818" y="21245"/>
                      <a:pt x="19642" y="20616"/>
                      <a:pt x="19376" y="20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5"/>
              <p:cNvSpPr/>
              <p:nvPr/>
            </p:nvSpPr>
            <p:spPr>
              <a:xfrm>
                <a:off x="3929973" y="4040904"/>
                <a:ext cx="235438" cy="281387"/>
              </a:xfrm>
              <a:custGeom>
                <a:avLst/>
                <a:gdLst/>
                <a:ahLst/>
                <a:cxnLst/>
                <a:rect l="l" t="t" r="r" b="b"/>
                <a:pathLst>
                  <a:path w="15008" h="17937" extrusionOk="0">
                    <a:moveTo>
                      <a:pt x="470" y="0"/>
                    </a:moveTo>
                    <a:cubicBezTo>
                      <a:pt x="103" y="0"/>
                      <a:pt x="0" y="639"/>
                      <a:pt x="399" y="825"/>
                    </a:cubicBezTo>
                    <a:cubicBezTo>
                      <a:pt x="5633" y="2984"/>
                      <a:pt x="10128" y="7095"/>
                      <a:pt x="12701" y="12151"/>
                    </a:cubicBezTo>
                    <a:cubicBezTo>
                      <a:pt x="13558" y="13837"/>
                      <a:pt x="14150" y="15641"/>
                      <a:pt x="14061" y="17534"/>
                    </a:cubicBezTo>
                    <a:cubicBezTo>
                      <a:pt x="14046" y="17804"/>
                      <a:pt x="14252" y="17937"/>
                      <a:pt x="14462" y="17937"/>
                    </a:cubicBezTo>
                    <a:cubicBezTo>
                      <a:pt x="14666" y="17937"/>
                      <a:pt x="14875" y="17811"/>
                      <a:pt x="14889" y="17563"/>
                    </a:cubicBezTo>
                    <a:cubicBezTo>
                      <a:pt x="15007" y="14310"/>
                      <a:pt x="13292" y="11176"/>
                      <a:pt x="11429" y="8573"/>
                    </a:cubicBezTo>
                    <a:cubicBezTo>
                      <a:pt x="9714" y="6178"/>
                      <a:pt x="7555" y="4108"/>
                      <a:pt x="5101" y="2452"/>
                    </a:cubicBezTo>
                    <a:cubicBezTo>
                      <a:pt x="3681" y="1476"/>
                      <a:pt x="2173" y="707"/>
                      <a:pt x="606" y="27"/>
                    </a:cubicBezTo>
                    <a:cubicBezTo>
                      <a:pt x="557" y="9"/>
                      <a:pt x="512" y="0"/>
                      <a:pt x="4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4121313" y="3667416"/>
                <a:ext cx="160546" cy="593348"/>
              </a:xfrm>
              <a:custGeom>
                <a:avLst/>
                <a:gdLst/>
                <a:ahLst/>
                <a:cxnLst/>
                <a:rect l="l" t="t" r="r" b="b"/>
                <a:pathLst>
                  <a:path w="10234" h="37823" extrusionOk="0">
                    <a:moveTo>
                      <a:pt x="3892" y="0"/>
                    </a:moveTo>
                    <a:cubicBezTo>
                      <a:pt x="3635" y="0"/>
                      <a:pt x="3372" y="46"/>
                      <a:pt x="3106" y="147"/>
                    </a:cubicBezTo>
                    <a:cubicBezTo>
                      <a:pt x="2248" y="473"/>
                      <a:pt x="1687" y="1271"/>
                      <a:pt x="1332" y="2040"/>
                    </a:cubicBezTo>
                    <a:cubicBezTo>
                      <a:pt x="1" y="4761"/>
                      <a:pt x="238" y="8013"/>
                      <a:pt x="740" y="11059"/>
                    </a:cubicBezTo>
                    <a:cubicBezTo>
                      <a:pt x="2248" y="20256"/>
                      <a:pt x="5679" y="29010"/>
                      <a:pt x="9080" y="37704"/>
                    </a:cubicBezTo>
                    <a:lnTo>
                      <a:pt x="10233" y="37822"/>
                    </a:lnTo>
                    <a:cubicBezTo>
                      <a:pt x="8754" y="32174"/>
                      <a:pt x="8222" y="26260"/>
                      <a:pt x="8784" y="20404"/>
                    </a:cubicBezTo>
                    <a:cubicBezTo>
                      <a:pt x="9021" y="18216"/>
                      <a:pt x="9346" y="16057"/>
                      <a:pt x="9405" y="13869"/>
                    </a:cubicBezTo>
                    <a:cubicBezTo>
                      <a:pt x="9523" y="10350"/>
                      <a:pt x="8902" y="6801"/>
                      <a:pt x="7601" y="3548"/>
                    </a:cubicBezTo>
                    <a:cubicBezTo>
                      <a:pt x="6937" y="1862"/>
                      <a:pt x="5523" y="0"/>
                      <a:pt x="38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>
                <a:off x="4264211" y="3618063"/>
                <a:ext cx="237995" cy="390336"/>
              </a:xfrm>
              <a:custGeom>
                <a:avLst/>
                <a:gdLst/>
                <a:ahLst/>
                <a:cxnLst/>
                <a:rect l="l" t="t" r="r" b="b"/>
                <a:pathLst>
                  <a:path w="15171" h="24882" extrusionOk="0">
                    <a:moveTo>
                      <a:pt x="13128" y="1"/>
                    </a:moveTo>
                    <a:cubicBezTo>
                      <a:pt x="13059" y="1"/>
                      <a:pt x="12991" y="4"/>
                      <a:pt x="12923" y="11"/>
                    </a:cubicBezTo>
                    <a:cubicBezTo>
                      <a:pt x="12066" y="40"/>
                      <a:pt x="11238" y="484"/>
                      <a:pt x="10558" y="957"/>
                    </a:cubicBezTo>
                    <a:cubicBezTo>
                      <a:pt x="7305" y="3175"/>
                      <a:pt x="4968" y="6546"/>
                      <a:pt x="3372" y="10184"/>
                    </a:cubicBezTo>
                    <a:cubicBezTo>
                      <a:pt x="1775" y="13791"/>
                      <a:pt x="887" y="17636"/>
                      <a:pt x="0" y="21480"/>
                    </a:cubicBezTo>
                    <a:lnTo>
                      <a:pt x="355" y="24881"/>
                    </a:lnTo>
                    <a:cubicBezTo>
                      <a:pt x="1982" y="20120"/>
                      <a:pt x="4643" y="15684"/>
                      <a:pt x="8103" y="11988"/>
                    </a:cubicBezTo>
                    <a:cubicBezTo>
                      <a:pt x="10794" y="9149"/>
                      <a:pt x="14106" y="6487"/>
                      <a:pt x="14993" y="2643"/>
                    </a:cubicBezTo>
                    <a:cubicBezTo>
                      <a:pt x="15082" y="2140"/>
                      <a:pt x="15171" y="1667"/>
                      <a:pt x="15023" y="1223"/>
                    </a:cubicBezTo>
                    <a:cubicBezTo>
                      <a:pt x="14777" y="486"/>
                      <a:pt x="13951" y="1"/>
                      <a:pt x="13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>
                <a:off x="4320811" y="3332848"/>
                <a:ext cx="117374" cy="386054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24609" extrusionOk="0">
                    <a:moveTo>
                      <a:pt x="5334" y="1"/>
                    </a:moveTo>
                    <a:cubicBezTo>
                      <a:pt x="5311" y="1"/>
                      <a:pt x="5287" y="2"/>
                      <a:pt x="5264" y="5"/>
                    </a:cubicBezTo>
                    <a:cubicBezTo>
                      <a:pt x="4968" y="34"/>
                      <a:pt x="4732" y="212"/>
                      <a:pt x="4495" y="448"/>
                    </a:cubicBezTo>
                    <a:cubicBezTo>
                      <a:pt x="1213" y="3465"/>
                      <a:pt x="385" y="8315"/>
                      <a:pt x="178" y="12780"/>
                    </a:cubicBezTo>
                    <a:cubicBezTo>
                      <a:pt x="0" y="16743"/>
                      <a:pt x="59" y="20705"/>
                      <a:pt x="444" y="24609"/>
                    </a:cubicBezTo>
                    <a:lnTo>
                      <a:pt x="1834" y="20291"/>
                    </a:lnTo>
                    <a:cubicBezTo>
                      <a:pt x="4022" y="15441"/>
                      <a:pt x="5708" y="10414"/>
                      <a:pt x="6890" y="5239"/>
                    </a:cubicBezTo>
                    <a:cubicBezTo>
                      <a:pt x="7305" y="3524"/>
                      <a:pt x="7482" y="1335"/>
                      <a:pt x="6062" y="271"/>
                    </a:cubicBezTo>
                    <a:cubicBezTo>
                      <a:pt x="5846" y="136"/>
                      <a:pt x="5581" y="1"/>
                      <a:pt x="53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4407093" y="3242033"/>
                <a:ext cx="295537" cy="332136"/>
              </a:xfrm>
              <a:custGeom>
                <a:avLst/>
                <a:gdLst/>
                <a:ahLst/>
                <a:cxnLst/>
                <a:rect l="l" t="t" r="r" b="b"/>
                <a:pathLst>
                  <a:path w="18839" h="21172" extrusionOk="0">
                    <a:moveTo>
                      <a:pt x="14971" y="0"/>
                    </a:moveTo>
                    <a:cubicBezTo>
                      <a:pt x="13258" y="0"/>
                      <a:pt x="11543" y="1266"/>
                      <a:pt x="10262" y="2570"/>
                    </a:cubicBezTo>
                    <a:cubicBezTo>
                      <a:pt x="5627" y="7316"/>
                      <a:pt x="2289" y="13231"/>
                      <a:pt x="602" y="19656"/>
                    </a:cubicBezTo>
                    <a:lnTo>
                      <a:pt x="602" y="19656"/>
                    </a:lnTo>
                    <a:cubicBezTo>
                      <a:pt x="4191" y="16472"/>
                      <a:pt x="8067" y="13609"/>
                      <a:pt x="12155" y="11117"/>
                    </a:cubicBezTo>
                    <a:cubicBezTo>
                      <a:pt x="14225" y="9845"/>
                      <a:pt x="16472" y="8603"/>
                      <a:pt x="17655" y="6444"/>
                    </a:cubicBezTo>
                    <a:cubicBezTo>
                      <a:pt x="18838" y="4345"/>
                      <a:pt x="18395" y="1062"/>
                      <a:pt x="16118" y="204"/>
                    </a:cubicBezTo>
                    <a:cubicBezTo>
                      <a:pt x="15739" y="64"/>
                      <a:pt x="15355" y="0"/>
                      <a:pt x="14971" y="0"/>
                    </a:cubicBezTo>
                    <a:close/>
                    <a:moveTo>
                      <a:pt x="602" y="19656"/>
                    </a:moveTo>
                    <a:cubicBezTo>
                      <a:pt x="401" y="19835"/>
                      <a:pt x="200" y="20015"/>
                      <a:pt x="1" y="20195"/>
                    </a:cubicBezTo>
                    <a:lnTo>
                      <a:pt x="237" y="21171"/>
                    </a:lnTo>
                    <a:cubicBezTo>
                      <a:pt x="349" y="20663"/>
                      <a:pt x="470" y="20158"/>
                      <a:pt x="602" y="196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4247974" y="3317396"/>
                <a:ext cx="377065" cy="987214"/>
              </a:xfrm>
              <a:custGeom>
                <a:avLst/>
                <a:gdLst/>
                <a:ahLst/>
                <a:cxnLst/>
                <a:rect l="l" t="t" r="r" b="b"/>
                <a:pathLst>
                  <a:path w="24036" h="62930" extrusionOk="0">
                    <a:moveTo>
                      <a:pt x="23521" y="0"/>
                    </a:moveTo>
                    <a:cubicBezTo>
                      <a:pt x="23453" y="0"/>
                      <a:pt x="23380" y="22"/>
                      <a:pt x="23303" y="73"/>
                    </a:cubicBezTo>
                    <a:cubicBezTo>
                      <a:pt x="16472" y="4864"/>
                      <a:pt x="11090" y="11547"/>
                      <a:pt x="7364" y="19029"/>
                    </a:cubicBezTo>
                    <a:cubicBezTo>
                      <a:pt x="3224" y="27368"/>
                      <a:pt x="1124" y="36595"/>
                      <a:pt x="414" y="45821"/>
                    </a:cubicBezTo>
                    <a:cubicBezTo>
                      <a:pt x="0" y="51381"/>
                      <a:pt x="59" y="56941"/>
                      <a:pt x="414" y="62530"/>
                    </a:cubicBezTo>
                    <a:cubicBezTo>
                      <a:pt x="459" y="62796"/>
                      <a:pt x="673" y="62929"/>
                      <a:pt x="876" y="62929"/>
                    </a:cubicBezTo>
                    <a:cubicBezTo>
                      <a:pt x="1080" y="62929"/>
                      <a:pt x="1272" y="62796"/>
                      <a:pt x="1272" y="62530"/>
                    </a:cubicBezTo>
                    <a:cubicBezTo>
                      <a:pt x="592" y="52801"/>
                      <a:pt x="887" y="42953"/>
                      <a:pt x="3105" y="33401"/>
                    </a:cubicBezTo>
                    <a:cubicBezTo>
                      <a:pt x="5028" y="25121"/>
                      <a:pt x="8488" y="17136"/>
                      <a:pt x="13692" y="10423"/>
                    </a:cubicBezTo>
                    <a:cubicBezTo>
                      <a:pt x="16531" y="6727"/>
                      <a:pt x="19902" y="3415"/>
                      <a:pt x="23717" y="753"/>
                    </a:cubicBezTo>
                    <a:cubicBezTo>
                      <a:pt x="24036" y="508"/>
                      <a:pt x="23847" y="0"/>
                      <a:pt x="235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3581318" y="4116486"/>
                <a:ext cx="196721" cy="310816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19813" extrusionOk="0">
                    <a:moveTo>
                      <a:pt x="8340" y="1"/>
                    </a:moveTo>
                    <a:cubicBezTo>
                      <a:pt x="8193" y="1"/>
                      <a:pt x="8044" y="10"/>
                      <a:pt x="7897" y="29"/>
                    </a:cubicBezTo>
                    <a:cubicBezTo>
                      <a:pt x="5915" y="295"/>
                      <a:pt x="4437" y="2070"/>
                      <a:pt x="3431" y="3785"/>
                    </a:cubicBezTo>
                    <a:cubicBezTo>
                      <a:pt x="740" y="8605"/>
                      <a:pt x="1" y="14431"/>
                      <a:pt x="1361" y="19813"/>
                    </a:cubicBezTo>
                    <a:lnTo>
                      <a:pt x="1686" y="19369"/>
                    </a:lnTo>
                    <a:cubicBezTo>
                      <a:pt x="2396" y="15762"/>
                      <a:pt x="5058" y="12893"/>
                      <a:pt x="7808" y="10498"/>
                    </a:cubicBezTo>
                    <a:cubicBezTo>
                      <a:pt x="8991" y="9463"/>
                      <a:pt x="10203" y="8487"/>
                      <a:pt x="11090" y="7186"/>
                    </a:cubicBezTo>
                    <a:cubicBezTo>
                      <a:pt x="11978" y="5943"/>
                      <a:pt x="12539" y="4287"/>
                      <a:pt x="12096" y="2809"/>
                    </a:cubicBezTo>
                    <a:cubicBezTo>
                      <a:pt x="11634" y="1205"/>
                      <a:pt x="10022" y="1"/>
                      <a:pt x="8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3334052" y="4008838"/>
                <a:ext cx="266311" cy="407797"/>
              </a:xfrm>
              <a:custGeom>
                <a:avLst/>
                <a:gdLst/>
                <a:ahLst/>
                <a:cxnLst/>
                <a:rect l="l" t="t" r="r" b="b"/>
                <a:pathLst>
                  <a:path w="16976" h="25995" extrusionOk="0">
                    <a:moveTo>
                      <a:pt x="4021" y="1"/>
                    </a:moveTo>
                    <a:cubicBezTo>
                      <a:pt x="3802" y="1"/>
                      <a:pt x="3585" y="19"/>
                      <a:pt x="3372" y="60"/>
                    </a:cubicBezTo>
                    <a:cubicBezTo>
                      <a:pt x="858" y="533"/>
                      <a:pt x="1" y="3993"/>
                      <a:pt x="1124" y="6300"/>
                    </a:cubicBezTo>
                    <a:cubicBezTo>
                      <a:pt x="2278" y="8577"/>
                      <a:pt x="4555" y="10026"/>
                      <a:pt x="6625" y="11534"/>
                    </a:cubicBezTo>
                    <a:cubicBezTo>
                      <a:pt x="11268" y="14935"/>
                      <a:pt x="15319" y="19578"/>
                      <a:pt x="16620" y="25137"/>
                    </a:cubicBezTo>
                    <a:lnTo>
                      <a:pt x="16975" y="25995"/>
                    </a:lnTo>
                    <a:cubicBezTo>
                      <a:pt x="16058" y="21115"/>
                      <a:pt x="16058" y="16088"/>
                      <a:pt x="14728" y="11327"/>
                    </a:cubicBezTo>
                    <a:cubicBezTo>
                      <a:pt x="13426" y="6566"/>
                      <a:pt x="10440" y="1834"/>
                      <a:pt x="5708" y="296"/>
                    </a:cubicBezTo>
                    <a:cubicBezTo>
                      <a:pt x="5173" y="125"/>
                      <a:pt x="4592" y="1"/>
                      <a:pt x="4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3436962" y="4094806"/>
                <a:ext cx="173363" cy="338066"/>
              </a:xfrm>
              <a:custGeom>
                <a:avLst/>
                <a:gdLst/>
                <a:ahLst/>
                <a:cxnLst/>
                <a:rect l="l" t="t" r="r" b="b"/>
                <a:pathLst>
                  <a:path w="11051" h="21550" extrusionOk="0">
                    <a:moveTo>
                      <a:pt x="584" y="0"/>
                    </a:moveTo>
                    <a:cubicBezTo>
                      <a:pt x="279" y="0"/>
                      <a:pt x="1" y="417"/>
                      <a:pt x="301" y="672"/>
                    </a:cubicBezTo>
                    <a:cubicBezTo>
                      <a:pt x="4649" y="4841"/>
                      <a:pt x="7783" y="10253"/>
                      <a:pt x="9321" y="16108"/>
                    </a:cubicBezTo>
                    <a:cubicBezTo>
                      <a:pt x="9765" y="17794"/>
                      <a:pt x="10060" y="19480"/>
                      <a:pt x="10208" y="21195"/>
                    </a:cubicBezTo>
                    <a:cubicBezTo>
                      <a:pt x="10238" y="21432"/>
                      <a:pt x="10460" y="21550"/>
                      <a:pt x="10663" y="21550"/>
                    </a:cubicBezTo>
                    <a:cubicBezTo>
                      <a:pt x="10866" y="21550"/>
                      <a:pt x="11051" y="21432"/>
                      <a:pt x="11007" y="21195"/>
                    </a:cubicBezTo>
                    <a:cubicBezTo>
                      <a:pt x="10415" y="15014"/>
                      <a:pt x="8079" y="9011"/>
                      <a:pt x="4353" y="4073"/>
                    </a:cubicBezTo>
                    <a:cubicBezTo>
                      <a:pt x="3288" y="2653"/>
                      <a:pt x="2135" y="1322"/>
                      <a:pt x="834" y="110"/>
                    </a:cubicBezTo>
                    <a:cubicBezTo>
                      <a:pt x="756" y="32"/>
                      <a:pt x="669" y="0"/>
                      <a:pt x="5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3595939" y="4203928"/>
                <a:ext cx="105702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6738" h="13840" extrusionOk="0">
                    <a:moveTo>
                      <a:pt x="6205" y="0"/>
                    </a:moveTo>
                    <a:cubicBezTo>
                      <a:pt x="6112" y="0"/>
                      <a:pt x="6016" y="39"/>
                      <a:pt x="5930" y="133"/>
                    </a:cubicBezTo>
                    <a:cubicBezTo>
                      <a:pt x="2706" y="3918"/>
                      <a:pt x="695" y="8561"/>
                      <a:pt x="15" y="13440"/>
                    </a:cubicBezTo>
                    <a:cubicBezTo>
                      <a:pt x="0" y="13707"/>
                      <a:pt x="200" y="13840"/>
                      <a:pt x="407" y="13840"/>
                    </a:cubicBezTo>
                    <a:cubicBezTo>
                      <a:pt x="614" y="13840"/>
                      <a:pt x="828" y="13707"/>
                      <a:pt x="843" y="13440"/>
                    </a:cubicBezTo>
                    <a:cubicBezTo>
                      <a:pt x="1464" y="8768"/>
                      <a:pt x="3445" y="4273"/>
                      <a:pt x="6491" y="695"/>
                    </a:cubicBezTo>
                    <a:cubicBezTo>
                      <a:pt x="6738" y="381"/>
                      <a:pt x="6492" y="0"/>
                      <a:pt x="6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3217149" y="4232228"/>
                <a:ext cx="1735524" cy="263738"/>
              </a:xfrm>
              <a:custGeom>
                <a:avLst/>
                <a:gdLst/>
                <a:ahLst/>
                <a:cxnLst/>
                <a:rect l="l" t="t" r="r" b="b"/>
                <a:pathLst>
                  <a:path w="110631" h="16812" extrusionOk="0">
                    <a:moveTo>
                      <a:pt x="65797" y="1"/>
                    </a:moveTo>
                    <a:cubicBezTo>
                      <a:pt x="61461" y="1"/>
                      <a:pt x="57100" y="1818"/>
                      <a:pt x="54384" y="5131"/>
                    </a:cubicBezTo>
                    <a:cubicBezTo>
                      <a:pt x="53279" y="4427"/>
                      <a:pt x="51971" y="4081"/>
                      <a:pt x="50660" y="4081"/>
                    </a:cubicBezTo>
                    <a:cubicBezTo>
                      <a:pt x="48884" y="4081"/>
                      <a:pt x="47101" y="4717"/>
                      <a:pt x="45808" y="5959"/>
                    </a:cubicBezTo>
                    <a:cubicBezTo>
                      <a:pt x="44506" y="3852"/>
                      <a:pt x="41935" y="2844"/>
                      <a:pt x="39414" y="2844"/>
                    </a:cubicBezTo>
                    <a:cubicBezTo>
                      <a:pt x="38785" y="2844"/>
                      <a:pt x="38159" y="2907"/>
                      <a:pt x="37557" y="3031"/>
                    </a:cubicBezTo>
                    <a:cubicBezTo>
                      <a:pt x="34482" y="3652"/>
                      <a:pt x="31909" y="5515"/>
                      <a:pt x="29454" y="7467"/>
                    </a:cubicBezTo>
                    <a:cubicBezTo>
                      <a:pt x="28301" y="8384"/>
                      <a:pt x="27059" y="9389"/>
                      <a:pt x="25581" y="9389"/>
                    </a:cubicBezTo>
                    <a:cubicBezTo>
                      <a:pt x="24220" y="9359"/>
                      <a:pt x="22978" y="8472"/>
                      <a:pt x="21618" y="8236"/>
                    </a:cubicBezTo>
                    <a:cubicBezTo>
                      <a:pt x="21379" y="8196"/>
                      <a:pt x="21144" y="8178"/>
                      <a:pt x="20912" y="8178"/>
                    </a:cubicBezTo>
                    <a:cubicBezTo>
                      <a:pt x="17504" y="8178"/>
                      <a:pt x="14840" y="12197"/>
                      <a:pt x="11267" y="12612"/>
                    </a:cubicBezTo>
                    <a:cubicBezTo>
                      <a:pt x="11019" y="12644"/>
                      <a:pt x="10766" y="12657"/>
                      <a:pt x="10511" y="12657"/>
                    </a:cubicBezTo>
                    <a:cubicBezTo>
                      <a:pt x="9826" y="12657"/>
                      <a:pt x="9126" y="12567"/>
                      <a:pt x="8458" y="12524"/>
                    </a:cubicBezTo>
                    <a:cubicBezTo>
                      <a:pt x="8397" y="12523"/>
                      <a:pt x="8336" y="12522"/>
                      <a:pt x="8275" y="12522"/>
                    </a:cubicBezTo>
                    <a:cubicBezTo>
                      <a:pt x="5112" y="12522"/>
                      <a:pt x="1944" y="14020"/>
                      <a:pt x="0" y="16486"/>
                    </a:cubicBezTo>
                    <a:lnTo>
                      <a:pt x="110631" y="16812"/>
                    </a:lnTo>
                    <a:cubicBezTo>
                      <a:pt x="109300" y="15185"/>
                      <a:pt x="107348" y="14121"/>
                      <a:pt x="105278" y="13854"/>
                    </a:cubicBezTo>
                    <a:cubicBezTo>
                      <a:pt x="104095" y="13707"/>
                      <a:pt x="102824" y="13795"/>
                      <a:pt x="101877" y="13115"/>
                    </a:cubicBezTo>
                    <a:cubicBezTo>
                      <a:pt x="100724" y="12317"/>
                      <a:pt x="100340" y="10631"/>
                      <a:pt x="99097" y="10040"/>
                    </a:cubicBezTo>
                    <a:cubicBezTo>
                      <a:pt x="98780" y="9883"/>
                      <a:pt x="98454" y="9820"/>
                      <a:pt x="98123" y="9820"/>
                    </a:cubicBezTo>
                    <a:cubicBezTo>
                      <a:pt x="96697" y="9820"/>
                      <a:pt x="95157" y="10997"/>
                      <a:pt x="93597" y="11045"/>
                    </a:cubicBezTo>
                    <a:cubicBezTo>
                      <a:pt x="93542" y="11048"/>
                      <a:pt x="93486" y="11049"/>
                      <a:pt x="93432" y="11049"/>
                    </a:cubicBezTo>
                    <a:cubicBezTo>
                      <a:pt x="90049" y="11049"/>
                      <a:pt x="87793" y="6186"/>
                      <a:pt x="84724" y="6186"/>
                    </a:cubicBezTo>
                    <a:cubicBezTo>
                      <a:pt x="84446" y="6186"/>
                      <a:pt x="84161" y="6226"/>
                      <a:pt x="83868" y="6313"/>
                    </a:cubicBezTo>
                    <a:cubicBezTo>
                      <a:pt x="83107" y="6539"/>
                      <a:pt x="82427" y="7086"/>
                      <a:pt x="81622" y="7086"/>
                    </a:cubicBezTo>
                    <a:cubicBezTo>
                      <a:pt x="81582" y="7086"/>
                      <a:pt x="81542" y="7085"/>
                      <a:pt x="81502" y="7082"/>
                    </a:cubicBezTo>
                    <a:cubicBezTo>
                      <a:pt x="80703" y="7053"/>
                      <a:pt x="80053" y="6432"/>
                      <a:pt x="79461" y="5870"/>
                    </a:cubicBezTo>
                    <a:cubicBezTo>
                      <a:pt x="76061" y="2617"/>
                      <a:pt x="71625" y="369"/>
                      <a:pt x="66952" y="44"/>
                    </a:cubicBezTo>
                    <a:cubicBezTo>
                      <a:pt x="66568" y="15"/>
                      <a:pt x="66182" y="1"/>
                      <a:pt x="65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4226624" y="4231601"/>
                <a:ext cx="726520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46312" h="16823" extrusionOk="0">
                    <a:moveTo>
                      <a:pt x="1514" y="1"/>
                    </a:moveTo>
                    <a:cubicBezTo>
                      <a:pt x="1008" y="1"/>
                      <a:pt x="499" y="33"/>
                      <a:pt x="1" y="84"/>
                    </a:cubicBezTo>
                    <a:cubicBezTo>
                      <a:pt x="4437" y="1770"/>
                      <a:pt x="8222" y="5171"/>
                      <a:pt x="10233" y="9518"/>
                    </a:cubicBezTo>
                    <a:cubicBezTo>
                      <a:pt x="11077" y="9220"/>
                      <a:pt x="11962" y="9078"/>
                      <a:pt x="12847" y="9078"/>
                    </a:cubicBezTo>
                    <a:cubicBezTo>
                      <a:pt x="15651" y="9078"/>
                      <a:pt x="18456" y="10499"/>
                      <a:pt x="19962" y="12859"/>
                    </a:cubicBezTo>
                    <a:cubicBezTo>
                      <a:pt x="20647" y="12593"/>
                      <a:pt x="21378" y="12466"/>
                      <a:pt x="22112" y="12466"/>
                    </a:cubicBezTo>
                    <a:cubicBezTo>
                      <a:pt x="24070" y="12466"/>
                      <a:pt x="26046" y="13375"/>
                      <a:pt x="27208" y="14989"/>
                    </a:cubicBezTo>
                    <a:cubicBezTo>
                      <a:pt x="27681" y="15639"/>
                      <a:pt x="28065" y="16408"/>
                      <a:pt x="28804" y="16763"/>
                    </a:cubicBezTo>
                    <a:cubicBezTo>
                      <a:pt x="28834" y="16793"/>
                      <a:pt x="28923" y="16793"/>
                      <a:pt x="28952" y="16793"/>
                    </a:cubicBezTo>
                    <a:lnTo>
                      <a:pt x="46311" y="16822"/>
                    </a:lnTo>
                    <a:cubicBezTo>
                      <a:pt x="44951" y="15196"/>
                      <a:pt x="42999" y="14131"/>
                      <a:pt x="40929" y="13865"/>
                    </a:cubicBezTo>
                    <a:cubicBezTo>
                      <a:pt x="39776" y="13717"/>
                      <a:pt x="38475" y="13776"/>
                      <a:pt x="37528" y="13126"/>
                    </a:cubicBezTo>
                    <a:cubicBezTo>
                      <a:pt x="36375" y="12298"/>
                      <a:pt x="36020" y="10641"/>
                      <a:pt x="34748" y="10050"/>
                    </a:cubicBezTo>
                    <a:cubicBezTo>
                      <a:pt x="34419" y="9894"/>
                      <a:pt x="34086" y="9830"/>
                      <a:pt x="33749" y="9830"/>
                    </a:cubicBezTo>
                    <a:cubicBezTo>
                      <a:pt x="32300" y="9830"/>
                      <a:pt x="30784" y="11007"/>
                      <a:pt x="29248" y="11055"/>
                    </a:cubicBezTo>
                    <a:cubicBezTo>
                      <a:pt x="29193" y="11058"/>
                      <a:pt x="29139" y="11059"/>
                      <a:pt x="29085" y="11059"/>
                    </a:cubicBezTo>
                    <a:cubicBezTo>
                      <a:pt x="25754" y="11059"/>
                      <a:pt x="23502" y="6197"/>
                      <a:pt x="20388" y="6197"/>
                    </a:cubicBezTo>
                    <a:cubicBezTo>
                      <a:pt x="20106" y="6197"/>
                      <a:pt x="19817" y="6237"/>
                      <a:pt x="19519" y="6324"/>
                    </a:cubicBezTo>
                    <a:cubicBezTo>
                      <a:pt x="18773" y="6545"/>
                      <a:pt x="18079" y="7101"/>
                      <a:pt x="17315" y="7101"/>
                    </a:cubicBezTo>
                    <a:cubicBezTo>
                      <a:pt x="17262" y="7101"/>
                      <a:pt x="17207" y="7099"/>
                      <a:pt x="17153" y="7093"/>
                    </a:cubicBezTo>
                    <a:cubicBezTo>
                      <a:pt x="16354" y="7063"/>
                      <a:pt x="15704" y="6442"/>
                      <a:pt x="15112" y="5880"/>
                    </a:cubicBezTo>
                    <a:cubicBezTo>
                      <a:pt x="11712" y="2657"/>
                      <a:pt x="7276" y="380"/>
                      <a:pt x="2603" y="55"/>
                    </a:cubicBezTo>
                    <a:cubicBezTo>
                      <a:pt x="2244" y="17"/>
                      <a:pt x="1880" y="1"/>
                      <a:pt x="1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6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011" name="Google Shape;1011;p56"/>
          <p:cNvSpPr txBox="1">
            <a:spLocks noGrp="1"/>
          </p:cNvSpPr>
          <p:nvPr>
            <p:ph type="subTitle" idx="1"/>
          </p:nvPr>
        </p:nvSpPr>
        <p:spPr>
          <a:xfrm>
            <a:off x="1100730" y="1392010"/>
            <a:ext cx="750987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IN" sz="2400" b="0" i="0" dirty="0">
                <a:solidFill>
                  <a:schemeClr val="accent6"/>
                </a:solidFill>
                <a:effectLst/>
                <a:latin typeface="sf pro text"/>
              </a:rPr>
              <a:t>Agriculture is the art and science of cultivating the soil, growing crops and raising livestock, or</a:t>
            </a:r>
          </a:p>
          <a:p>
            <a:pPr marL="139700" indent="0" algn="l">
              <a:buNone/>
            </a:pPr>
            <a:r>
              <a:rPr lang="en-IN" sz="2400" dirty="0">
                <a:solidFill>
                  <a:schemeClr val="accent6"/>
                </a:solidFill>
                <a:latin typeface="sf pro text"/>
              </a:rPr>
              <a:t>I</a:t>
            </a:r>
            <a:r>
              <a:rPr lang="en-IN" sz="2400" b="0" i="0" dirty="0">
                <a:solidFill>
                  <a:schemeClr val="accent6"/>
                </a:solidFill>
                <a:effectLst/>
                <a:latin typeface="sf pro text"/>
              </a:rPr>
              <a:t>n simple words, agriculture is the process of producing food, </a:t>
            </a:r>
            <a:r>
              <a:rPr lang="en-IN" sz="2400" b="0" i="0" dirty="0" err="1">
                <a:solidFill>
                  <a:schemeClr val="accent6"/>
                </a:solidFill>
                <a:effectLst/>
                <a:latin typeface="sf pro text"/>
              </a:rPr>
              <a:t>fiber</a:t>
            </a:r>
            <a:r>
              <a:rPr lang="en-IN" sz="2400" b="0" i="0" dirty="0">
                <a:solidFill>
                  <a:schemeClr val="accent6"/>
                </a:solidFill>
                <a:effectLst/>
                <a:latin typeface="sf pro text"/>
              </a:rPr>
              <a:t> and many other desired products</a:t>
            </a:r>
          </a:p>
          <a:p>
            <a:pPr marL="139700" indent="0" algn="l">
              <a:buNone/>
            </a:pPr>
            <a:r>
              <a:rPr lang="en-IN" sz="2400" b="0" i="0" dirty="0">
                <a:solidFill>
                  <a:schemeClr val="accent6"/>
                </a:solidFill>
                <a:effectLst/>
                <a:latin typeface="sf pro text"/>
              </a:rPr>
              <a:t>by the cultivation of certain plants.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2"/>
          <p:cNvSpPr txBox="1">
            <a:spLocks noGrp="1"/>
          </p:cNvSpPr>
          <p:nvPr>
            <p:ph type="body" idx="1"/>
          </p:nvPr>
        </p:nvSpPr>
        <p:spPr>
          <a:xfrm>
            <a:off x="2313599" y="1315982"/>
            <a:ext cx="4666070" cy="2773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We learned the use of AP widgets to make the functions more interactive to the user.</a:t>
            </a:r>
          </a:p>
          <a:p>
            <a:endParaRPr lang="en-IN" sz="1800" dirty="0">
              <a:solidFill>
                <a:schemeClr val="accent6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accent6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lot function of </a:t>
            </a:r>
            <a:r>
              <a:rPr lang="en-IN" sz="1800" dirty="0" err="1">
                <a:solidFill>
                  <a:schemeClr val="accent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Seabourne</a:t>
            </a:r>
            <a:r>
              <a:rPr lang="en-IN" sz="180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Library.</a:t>
            </a:r>
          </a:p>
          <a:p>
            <a:endParaRPr lang="en-IN" sz="1800" dirty="0">
              <a:solidFill>
                <a:schemeClr val="accent6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accent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Warning Library to ignore the warning signs</a:t>
            </a:r>
          </a:p>
          <a:p>
            <a:pPr marL="139700" indent="0">
              <a:buNone/>
            </a:pPr>
            <a:endParaRPr lang="en-IN" sz="1800" dirty="0">
              <a:solidFill>
                <a:schemeClr val="accent6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IN" sz="2000" b="1" i="0" dirty="0" err="1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Sklearn</a:t>
            </a:r>
            <a:r>
              <a:rPr lang="en-IN" sz="2000" b="0" i="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library of python.</a:t>
            </a:r>
            <a:endParaRPr lang="en-IN" sz="1600" dirty="0">
              <a:solidFill>
                <a:schemeClr val="accent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sp>
        <p:nvSpPr>
          <p:cNvPr id="1383" name="Google Shape;1383;p62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MODULES INCLUDED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387" name="Google Shape;1387;p62"/>
          <p:cNvGrpSpPr/>
          <p:nvPr/>
        </p:nvGrpSpPr>
        <p:grpSpPr>
          <a:xfrm>
            <a:off x="377478" y="2035822"/>
            <a:ext cx="931531" cy="3105304"/>
            <a:chOff x="591090" y="1835641"/>
            <a:chExt cx="991412" cy="3304922"/>
          </a:xfrm>
        </p:grpSpPr>
        <p:sp>
          <p:nvSpPr>
            <p:cNvPr id="1388" name="Google Shape;1388;p62"/>
            <p:cNvSpPr/>
            <p:nvPr/>
          </p:nvSpPr>
          <p:spPr>
            <a:xfrm>
              <a:off x="1057750" y="3683692"/>
              <a:ext cx="433944" cy="1331973"/>
            </a:xfrm>
            <a:custGeom>
              <a:avLst/>
              <a:gdLst/>
              <a:ahLst/>
              <a:cxnLst/>
              <a:rect l="l" t="t" r="r" b="b"/>
              <a:pathLst>
                <a:path w="10107" h="31023" extrusionOk="0">
                  <a:moveTo>
                    <a:pt x="10107" y="0"/>
                  </a:moveTo>
                  <a:lnTo>
                    <a:pt x="10107" y="0"/>
                  </a:lnTo>
                  <a:cubicBezTo>
                    <a:pt x="6023" y="4701"/>
                    <a:pt x="2792" y="10106"/>
                    <a:pt x="618" y="15952"/>
                  </a:cubicBezTo>
                  <a:lnTo>
                    <a:pt x="1" y="31023"/>
                  </a:lnTo>
                  <a:cubicBezTo>
                    <a:pt x="2968" y="20535"/>
                    <a:pt x="6346" y="10194"/>
                    <a:pt x="10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2"/>
            <p:cNvSpPr/>
            <p:nvPr/>
          </p:nvSpPr>
          <p:spPr>
            <a:xfrm>
              <a:off x="930362" y="1844228"/>
              <a:ext cx="237173" cy="742131"/>
            </a:xfrm>
            <a:custGeom>
              <a:avLst/>
              <a:gdLst/>
              <a:ahLst/>
              <a:cxnLst/>
              <a:rect l="l" t="t" r="r" b="b"/>
              <a:pathLst>
                <a:path w="5524" h="17285" extrusionOk="0">
                  <a:moveTo>
                    <a:pt x="2733" y="0"/>
                  </a:moveTo>
                  <a:cubicBezTo>
                    <a:pt x="2664" y="0"/>
                    <a:pt x="2596" y="13"/>
                    <a:pt x="2527" y="40"/>
                  </a:cubicBezTo>
                  <a:cubicBezTo>
                    <a:pt x="2292" y="187"/>
                    <a:pt x="2116" y="393"/>
                    <a:pt x="2057" y="657"/>
                  </a:cubicBezTo>
                  <a:cubicBezTo>
                    <a:pt x="559" y="4035"/>
                    <a:pt x="1" y="7766"/>
                    <a:pt x="500" y="11468"/>
                  </a:cubicBezTo>
                  <a:cubicBezTo>
                    <a:pt x="765" y="13612"/>
                    <a:pt x="1499" y="15875"/>
                    <a:pt x="3174" y="17285"/>
                  </a:cubicBezTo>
                  <a:lnTo>
                    <a:pt x="5230" y="15757"/>
                  </a:lnTo>
                  <a:cubicBezTo>
                    <a:pt x="5524" y="12261"/>
                    <a:pt x="5436" y="8706"/>
                    <a:pt x="4936" y="5210"/>
                  </a:cubicBezTo>
                  <a:cubicBezTo>
                    <a:pt x="4731" y="3683"/>
                    <a:pt x="4437" y="2096"/>
                    <a:pt x="3673" y="745"/>
                  </a:cubicBezTo>
                  <a:cubicBezTo>
                    <a:pt x="3474" y="373"/>
                    <a:pt x="3108" y="0"/>
                    <a:pt x="2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2"/>
            <p:cNvSpPr/>
            <p:nvPr/>
          </p:nvSpPr>
          <p:spPr>
            <a:xfrm>
              <a:off x="1030014" y="1835641"/>
              <a:ext cx="35378" cy="25675"/>
            </a:xfrm>
            <a:custGeom>
              <a:avLst/>
              <a:gdLst/>
              <a:ahLst/>
              <a:cxnLst/>
              <a:rect l="l" t="t" r="r" b="b"/>
              <a:pathLst>
                <a:path w="824" h="598" extrusionOk="0">
                  <a:moveTo>
                    <a:pt x="447" y="0"/>
                  </a:moveTo>
                  <a:cubicBezTo>
                    <a:pt x="425" y="0"/>
                    <a:pt x="404" y="2"/>
                    <a:pt x="383" y="5"/>
                  </a:cubicBezTo>
                  <a:cubicBezTo>
                    <a:pt x="148" y="5"/>
                    <a:pt x="1" y="181"/>
                    <a:pt x="1" y="328"/>
                  </a:cubicBezTo>
                  <a:cubicBezTo>
                    <a:pt x="27" y="486"/>
                    <a:pt x="195" y="597"/>
                    <a:pt x="378" y="597"/>
                  </a:cubicBezTo>
                  <a:cubicBezTo>
                    <a:pt x="399" y="597"/>
                    <a:pt x="420" y="596"/>
                    <a:pt x="441" y="593"/>
                  </a:cubicBezTo>
                  <a:cubicBezTo>
                    <a:pt x="647" y="563"/>
                    <a:pt x="823" y="416"/>
                    <a:pt x="823" y="240"/>
                  </a:cubicBezTo>
                  <a:cubicBezTo>
                    <a:pt x="797" y="108"/>
                    <a:pt x="629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2"/>
            <p:cNvSpPr/>
            <p:nvPr/>
          </p:nvSpPr>
          <p:spPr>
            <a:xfrm>
              <a:off x="1059983" y="1859513"/>
              <a:ext cx="33146" cy="27049"/>
            </a:xfrm>
            <a:custGeom>
              <a:avLst/>
              <a:gdLst/>
              <a:ahLst/>
              <a:cxnLst/>
              <a:rect l="l" t="t" r="r" b="b"/>
              <a:pathLst>
                <a:path w="772" h="630" extrusionOk="0">
                  <a:moveTo>
                    <a:pt x="486" y="0"/>
                  </a:moveTo>
                  <a:cubicBezTo>
                    <a:pt x="282" y="0"/>
                    <a:pt x="0" y="248"/>
                    <a:pt x="213" y="418"/>
                  </a:cubicBezTo>
                  <a:cubicBezTo>
                    <a:pt x="278" y="548"/>
                    <a:pt x="405" y="629"/>
                    <a:pt x="515" y="629"/>
                  </a:cubicBezTo>
                  <a:cubicBezTo>
                    <a:pt x="555" y="629"/>
                    <a:pt x="593" y="618"/>
                    <a:pt x="625" y="595"/>
                  </a:cubicBezTo>
                  <a:cubicBezTo>
                    <a:pt x="772" y="536"/>
                    <a:pt x="772" y="330"/>
                    <a:pt x="654" y="125"/>
                  </a:cubicBezTo>
                  <a:cubicBezTo>
                    <a:pt x="630" y="36"/>
                    <a:pt x="563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2"/>
            <p:cNvSpPr/>
            <p:nvPr/>
          </p:nvSpPr>
          <p:spPr>
            <a:xfrm>
              <a:off x="1035081" y="1864665"/>
              <a:ext cx="27779" cy="34434"/>
            </a:xfrm>
            <a:custGeom>
              <a:avLst/>
              <a:gdLst/>
              <a:ahLst/>
              <a:cxnLst/>
              <a:rect l="l" t="t" r="r" b="b"/>
              <a:pathLst>
                <a:path w="647" h="802" extrusionOk="0">
                  <a:moveTo>
                    <a:pt x="309" y="1"/>
                  </a:moveTo>
                  <a:cubicBezTo>
                    <a:pt x="294" y="1"/>
                    <a:pt x="280" y="2"/>
                    <a:pt x="265" y="5"/>
                  </a:cubicBezTo>
                  <a:cubicBezTo>
                    <a:pt x="118" y="34"/>
                    <a:pt x="0" y="210"/>
                    <a:pt x="59" y="445"/>
                  </a:cubicBezTo>
                  <a:cubicBezTo>
                    <a:pt x="86" y="660"/>
                    <a:pt x="236" y="802"/>
                    <a:pt x="373" y="802"/>
                  </a:cubicBezTo>
                  <a:cubicBezTo>
                    <a:pt x="386" y="802"/>
                    <a:pt x="399" y="800"/>
                    <a:pt x="411" y="798"/>
                  </a:cubicBezTo>
                  <a:cubicBezTo>
                    <a:pt x="558" y="798"/>
                    <a:pt x="646" y="592"/>
                    <a:pt x="617" y="357"/>
                  </a:cubicBezTo>
                  <a:cubicBezTo>
                    <a:pt x="590" y="142"/>
                    <a:pt x="465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2"/>
            <p:cNvSpPr/>
            <p:nvPr/>
          </p:nvSpPr>
          <p:spPr>
            <a:xfrm>
              <a:off x="1007302" y="1860415"/>
              <a:ext cx="29067" cy="31600"/>
            </a:xfrm>
            <a:custGeom>
              <a:avLst/>
              <a:gdLst/>
              <a:ahLst/>
              <a:cxnLst/>
              <a:rect l="l" t="t" r="r" b="b"/>
              <a:pathLst>
                <a:path w="677" h="736" extrusionOk="0">
                  <a:moveTo>
                    <a:pt x="420" y="0"/>
                  </a:moveTo>
                  <a:cubicBezTo>
                    <a:pt x="294" y="0"/>
                    <a:pt x="162" y="106"/>
                    <a:pt x="89" y="251"/>
                  </a:cubicBezTo>
                  <a:cubicBezTo>
                    <a:pt x="1" y="427"/>
                    <a:pt x="30" y="603"/>
                    <a:pt x="177" y="721"/>
                  </a:cubicBezTo>
                  <a:cubicBezTo>
                    <a:pt x="203" y="731"/>
                    <a:pt x="230" y="736"/>
                    <a:pt x="257" y="736"/>
                  </a:cubicBezTo>
                  <a:cubicBezTo>
                    <a:pt x="384" y="736"/>
                    <a:pt x="516" y="631"/>
                    <a:pt x="588" y="486"/>
                  </a:cubicBezTo>
                  <a:cubicBezTo>
                    <a:pt x="677" y="280"/>
                    <a:pt x="618" y="74"/>
                    <a:pt x="500" y="16"/>
                  </a:cubicBezTo>
                  <a:cubicBezTo>
                    <a:pt x="474" y="5"/>
                    <a:pt x="447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2"/>
            <p:cNvSpPr/>
            <p:nvPr/>
          </p:nvSpPr>
          <p:spPr>
            <a:xfrm>
              <a:off x="1088063" y="1889825"/>
              <a:ext cx="25246" cy="28294"/>
            </a:xfrm>
            <a:custGeom>
              <a:avLst/>
              <a:gdLst/>
              <a:ahLst/>
              <a:cxnLst/>
              <a:rect l="l" t="t" r="r" b="b"/>
              <a:pathLst>
                <a:path w="588" h="659" extrusionOk="0">
                  <a:moveTo>
                    <a:pt x="222" y="1"/>
                  </a:moveTo>
                  <a:cubicBezTo>
                    <a:pt x="207" y="1"/>
                    <a:pt x="191" y="3"/>
                    <a:pt x="176" y="6"/>
                  </a:cubicBezTo>
                  <a:cubicBezTo>
                    <a:pt x="29" y="94"/>
                    <a:pt x="0" y="271"/>
                    <a:pt x="59" y="418"/>
                  </a:cubicBezTo>
                  <a:cubicBezTo>
                    <a:pt x="136" y="571"/>
                    <a:pt x="257" y="658"/>
                    <a:pt x="365" y="658"/>
                  </a:cubicBezTo>
                  <a:cubicBezTo>
                    <a:pt x="381" y="658"/>
                    <a:pt x="396" y="656"/>
                    <a:pt x="411" y="653"/>
                  </a:cubicBezTo>
                  <a:cubicBezTo>
                    <a:pt x="529" y="535"/>
                    <a:pt x="588" y="388"/>
                    <a:pt x="499" y="241"/>
                  </a:cubicBezTo>
                  <a:cubicBezTo>
                    <a:pt x="448" y="87"/>
                    <a:pt x="330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2"/>
            <p:cNvSpPr/>
            <p:nvPr/>
          </p:nvSpPr>
          <p:spPr>
            <a:xfrm>
              <a:off x="1017392" y="1898670"/>
              <a:ext cx="22756" cy="26963"/>
            </a:xfrm>
            <a:custGeom>
              <a:avLst/>
              <a:gdLst/>
              <a:ahLst/>
              <a:cxnLst/>
              <a:rect l="l" t="t" r="r" b="b"/>
              <a:pathLst>
                <a:path w="530" h="628" extrusionOk="0">
                  <a:moveTo>
                    <a:pt x="279" y="0"/>
                  </a:moveTo>
                  <a:cubicBezTo>
                    <a:pt x="178" y="0"/>
                    <a:pt x="85" y="87"/>
                    <a:pt x="60" y="241"/>
                  </a:cubicBezTo>
                  <a:cubicBezTo>
                    <a:pt x="1" y="417"/>
                    <a:pt x="60" y="593"/>
                    <a:pt x="207" y="623"/>
                  </a:cubicBezTo>
                  <a:cubicBezTo>
                    <a:pt x="219" y="626"/>
                    <a:pt x="231" y="627"/>
                    <a:pt x="243" y="627"/>
                  </a:cubicBezTo>
                  <a:cubicBezTo>
                    <a:pt x="347" y="627"/>
                    <a:pt x="445" y="517"/>
                    <a:pt x="471" y="358"/>
                  </a:cubicBezTo>
                  <a:cubicBezTo>
                    <a:pt x="530" y="212"/>
                    <a:pt x="471" y="65"/>
                    <a:pt x="324" y="6"/>
                  </a:cubicBezTo>
                  <a:cubicBezTo>
                    <a:pt x="309" y="2"/>
                    <a:pt x="294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2"/>
            <p:cNvSpPr/>
            <p:nvPr/>
          </p:nvSpPr>
          <p:spPr>
            <a:xfrm>
              <a:off x="989656" y="1896995"/>
              <a:ext cx="27779" cy="30355"/>
            </a:xfrm>
            <a:custGeom>
              <a:avLst/>
              <a:gdLst/>
              <a:ahLst/>
              <a:cxnLst/>
              <a:rect l="l" t="t" r="r" b="b"/>
              <a:pathLst>
                <a:path w="647" h="707" extrusionOk="0">
                  <a:moveTo>
                    <a:pt x="393" y="0"/>
                  </a:moveTo>
                  <a:cubicBezTo>
                    <a:pt x="274" y="0"/>
                    <a:pt x="161" y="106"/>
                    <a:pt x="89" y="251"/>
                  </a:cubicBezTo>
                  <a:cubicBezTo>
                    <a:pt x="1" y="397"/>
                    <a:pt x="30" y="574"/>
                    <a:pt x="177" y="691"/>
                  </a:cubicBezTo>
                  <a:cubicBezTo>
                    <a:pt x="198" y="702"/>
                    <a:pt x="220" y="706"/>
                    <a:pt x="244" y="706"/>
                  </a:cubicBezTo>
                  <a:cubicBezTo>
                    <a:pt x="354" y="706"/>
                    <a:pt x="486" y="601"/>
                    <a:pt x="559" y="456"/>
                  </a:cubicBezTo>
                  <a:cubicBezTo>
                    <a:pt x="647" y="309"/>
                    <a:pt x="588" y="133"/>
                    <a:pt x="471" y="16"/>
                  </a:cubicBezTo>
                  <a:cubicBezTo>
                    <a:pt x="445" y="5"/>
                    <a:pt x="419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2"/>
            <p:cNvSpPr/>
            <p:nvPr/>
          </p:nvSpPr>
          <p:spPr>
            <a:xfrm>
              <a:off x="1065350" y="1892401"/>
              <a:ext cx="22713" cy="26963"/>
            </a:xfrm>
            <a:custGeom>
              <a:avLst/>
              <a:gdLst/>
              <a:ahLst/>
              <a:cxnLst/>
              <a:rect l="l" t="t" r="r" b="b"/>
              <a:pathLst>
                <a:path w="529" h="628" extrusionOk="0">
                  <a:moveTo>
                    <a:pt x="213" y="1"/>
                  </a:moveTo>
                  <a:cubicBezTo>
                    <a:pt x="201" y="1"/>
                    <a:pt x="189" y="2"/>
                    <a:pt x="176" y="5"/>
                  </a:cubicBezTo>
                  <a:cubicBezTo>
                    <a:pt x="59" y="64"/>
                    <a:pt x="0" y="211"/>
                    <a:pt x="30" y="387"/>
                  </a:cubicBezTo>
                  <a:cubicBezTo>
                    <a:pt x="55" y="541"/>
                    <a:pt x="170" y="628"/>
                    <a:pt x="277" y="628"/>
                  </a:cubicBezTo>
                  <a:cubicBezTo>
                    <a:pt x="293" y="628"/>
                    <a:pt x="308" y="626"/>
                    <a:pt x="323" y="622"/>
                  </a:cubicBezTo>
                  <a:cubicBezTo>
                    <a:pt x="470" y="563"/>
                    <a:pt x="529" y="416"/>
                    <a:pt x="470" y="269"/>
                  </a:cubicBezTo>
                  <a:cubicBezTo>
                    <a:pt x="418" y="111"/>
                    <a:pt x="318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2"/>
            <p:cNvSpPr/>
            <p:nvPr/>
          </p:nvSpPr>
          <p:spPr>
            <a:xfrm>
              <a:off x="1042637" y="1905196"/>
              <a:ext cx="22756" cy="31600"/>
            </a:xfrm>
            <a:custGeom>
              <a:avLst/>
              <a:gdLst/>
              <a:ahLst/>
              <a:cxnLst/>
              <a:rect l="l" t="t" r="r" b="b"/>
              <a:pathLst>
                <a:path w="530" h="736" extrusionOk="0">
                  <a:moveTo>
                    <a:pt x="265" y="1"/>
                  </a:moveTo>
                  <a:cubicBezTo>
                    <a:pt x="118" y="1"/>
                    <a:pt x="0" y="177"/>
                    <a:pt x="0" y="383"/>
                  </a:cubicBezTo>
                  <a:cubicBezTo>
                    <a:pt x="30" y="559"/>
                    <a:pt x="147" y="735"/>
                    <a:pt x="265" y="735"/>
                  </a:cubicBezTo>
                  <a:cubicBezTo>
                    <a:pt x="412" y="706"/>
                    <a:pt x="529" y="588"/>
                    <a:pt x="529" y="383"/>
                  </a:cubicBezTo>
                  <a:cubicBezTo>
                    <a:pt x="500" y="148"/>
                    <a:pt x="382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2"/>
            <p:cNvSpPr/>
            <p:nvPr/>
          </p:nvSpPr>
          <p:spPr>
            <a:xfrm>
              <a:off x="1096864" y="1922713"/>
              <a:ext cx="27779" cy="34434"/>
            </a:xfrm>
            <a:custGeom>
              <a:avLst/>
              <a:gdLst/>
              <a:ahLst/>
              <a:cxnLst/>
              <a:rect l="l" t="t" r="r" b="b"/>
              <a:pathLst>
                <a:path w="647" h="802" extrusionOk="0">
                  <a:moveTo>
                    <a:pt x="274" y="0"/>
                  </a:moveTo>
                  <a:cubicBezTo>
                    <a:pt x="261" y="0"/>
                    <a:pt x="248" y="2"/>
                    <a:pt x="236" y="4"/>
                  </a:cubicBezTo>
                  <a:cubicBezTo>
                    <a:pt x="89" y="33"/>
                    <a:pt x="1" y="239"/>
                    <a:pt x="59" y="474"/>
                  </a:cubicBezTo>
                  <a:cubicBezTo>
                    <a:pt x="86" y="662"/>
                    <a:pt x="236" y="801"/>
                    <a:pt x="374" y="801"/>
                  </a:cubicBezTo>
                  <a:cubicBezTo>
                    <a:pt x="387" y="801"/>
                    <a:pt x="399" y="800"/>
                    <a:pt x="412" y="797"/>
                  </a:cubicBezTo>
                  <a:cubicBezTo>
                    <a:pt x="559" y="768"/>
                    <a:pt x="647" y="562"/>
                    <a:pt x="588" y="327"/>
                  </a:cubicBezTo>
                  <a:cubicBezTo>
                    <a:pt x="561" y="139"/>
                    <a:pt x="412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2"/>
            <p:cNvSpPr/>
            <p:nvPr/>
          </p:nvSpPr>
          <p:spPr>
            <a:xfrm>
              <a:off x="1009835" y="1930270"/>
              <a:ext cx="30312" cy="36924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396" y="1"/>
                  </a:moveTo>
                  <a:cubicBezTo>
                    <a:pt x="236" y="1"/>
                    <a:pt x="86" y="142"/>
                    <a:pt x="59" y="357"/>
                  </a:cubicBezTo>
                  <a:cubicBezTo>
                    <a:pt x="1" y="592"/>
                    <a:pt x="89" y="827"/>
                    <a:pt x="236" y="856"/>
                  </a:cubicBezTo>
                  <a:cubicBezTo>
                    <a:pt x="249" y="858"/>
                    <a:pt x="262" y="860"/>
                    <a:pt x="275" y="860"/>
                  </a:cubicBezTo>
                  <a:cubicBezTo>
                    <a:pt x="437" y="860"/>
                    <a:pt x="592" y="694"/>
                    <a:pt x="647" y="504"/>
                  </a:cubicBezTo>
                  <a:cubicBezTo>
                    <a:pt x="706" y="269"/>
                    <a:pt x="618" y="4"/>
                    <a:pt x="441" y="4"/>
                  </a:cubicBezTo>
                  <a:cubicBezTo>
                    <a:pt x="426" y="2"/>
                    <a:pt x="41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2"/>
            <p:cNvSpPr/>
            <p:nvPr/>
          </p:nvSpPr>
          <p:spPr>
            <a:xfrm>
              <a:off x="973254" y="1934220"/>
              <a:ext cx="34090" cy="35336"/>
            </a:xfrm>
            <a:custGeom>
              <a:avLst/>
              <a:gdLst/>
              <a:ahLst/>
              <a:cxnLst/>
              <a:rect l="l" t="t" r="r" b="b"/>
              <a:pathLst>
                <a:path w="794" h="823" extrusionOk="0">
                  <a:moveTo>
                    <a:pt x="453" y="1"/>
                  </a:moveTo>
                  <a:cubicBezTo>
                    <a:pt x="325" y="1"/>
                    <a:pt x="186" y="112"/>
                    <a:pt x="118" y="294"/>
                  </a:cubicBezTo>
                  <a:cubicBezTo>
                    <a:pt x="1" y="471"/>
                    <a:pt x="30" y="706"/>
                    <a:pt x="206" y="794"/>
                  </a:cubicBezTo>
                  <a:cubicBezTo>
                    <a:pt x="246" y="814"/>
                    <a:pt x="287" y="823"/>
                    <a:pt x="328" y="823"/>
                  </a:cubicBezTo>
                  <a:cubicBezTo>
                    <a:pt x="469" y="823"/>
                    <a:pt x="608" y="711"/>
                    <a:pt x="676" y="529"/>
                  </a:cubicBezTo>
                  <a:cubicBezTo>
                    <a:pt x="794" y="353"/>
                    <a:pt x="735" y="118"/>
                    <a:pt x="559" y="30"/>
                  </a:cubicBezTo>
                  <a:cubicBezTo>
                    <a:pt x="526" y="10"/>
                    <a:pt x="490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2"/>
            <p:cNvSpPr/>
            <p:nvPr/>
          </p:nvSpPr>
          <p:spPr>
            <a:xfrm>
              <a:off x="1066595" y="1926492"/>
              <a:ext cx="27779" cy="33146"/>
            </a:xfrm>
            <a:custGeom>
              <a:avLst/>
              <a:gdLst/>
              <a:ahLst/>
              <a:cxnLst/>
              <a:rect l="l" t="t" r="r" b="b"/>
              <a:pathLst>
                <a:path w="647" h="772" extrusionOk="0">
                  <a:moveTo>
                    <a:pt x="303" y="0"/>
                  </a:moveTo>
                  <a:cubicBezTo>
                    <a:pt x="290" y="0"/>
                    <a:pt x="278" y="2"/>
                    <a:pt x="265" y="4"/>
                  </a:cubicBezTo>
                  <a:cubicBezTo>
                    <a:pt x="89" y="34"/>
                    <a:pt x="1" y="239"/>
                    <a:pt x="59" y="445"/>
                  </a:cubicBezTo>
                  <a:cubicBezTo>
                    <a:pt x="113" y="633"/>
                    <a:pt x="240" y="772"/>
                    <a:pt x="374" y="772"/>
                  </a:cubicBezTo>
                  <a:cubicBezTo>
                    <a:pt x="387" y="772"/>
                    <a:pt x="399" y="771"/>
                    <a:pt x="412" y="768"/>
                  </a:cubicBezTo>
                  <a:cubicBezTo>
                    <a:pt x="559" y="739"/>
                    <a:pt x="647" y="562"/>
                    <a:pt x="588" y="327"/>
                  </a:cubicBezTo>
                  <a:cubicBezTo>
                    <a:pt x="561" y="139"/>
                    <a:pt x="436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2"/>
            <p:cNvSpPr/>
            <p:nvPr/>
          </p:nvSpPr>
          <p:spPr>
            <a:xfrm>
              <a:off x="1041392" y="1945469"/>
              <a:ext cx="29024" cy="39243"/>
            </a:xfrm>
            <a:custGeom>
              <a:avLst/>
              <a:gdLst/>
              <a:ahLst/>
              <a:cxnLst/>
              <a:rect l="l" t="t" r="r" b="b"/>
              <a:pathLst>
                <a:path w="676" h="914" extrusionOk="0">
                  <a:moveTo>
                    <a:pt x="357" y="0"/>
                  </a:moveTo>
                  <a:cubicBezTo>
                    <a:pt x="346" y="0"/>
                    <a:pt x="334" y="1"/>
                    <a:pt x="323" y="3"/>
                  </a:cubicBezTo>
                  <a:cubicBezTo>
                    <a:pt x="147" y="3"/>
                    <a:pt x="0" y="209"/>
                    <a:pt x="0" y="473"/>
                  </a:cubicBezTo>
                  <a:cubicBezTo>
                    <a:pt x="29" y="737"/>
                    <a:pt x="176" y="914"/>
                    <a:pt x="353" y="914"/>
                  </a:cubicBezTo>
                  <a:cubicBezTo>
                    <a:pt x="558" y="914"/>
                    <a:pt x="676" y="708"/>
                    <a:pt x="676" y="444"/>
                  </a:cubicBezTo>
                  <a:cubicBezTo>
                    <a:pt x="676" y="196"/>
                    <a:pt x="521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2"/>
            <p:cNvSpPr/>
            <p:nvPr/>
          </p:nvSpPr>
          <p:spPr>
            <a:xfrm>
              <a:off x="1104421" y="1961398"/>
              <a:ext cx="32845" cy="37353"/>
            </a:xfrm>
            <a:custGeom>
              <a:avLst/>
              <a:gdLst/>
              <a:ahLst/>
              <a:cxnLst/>
              <a:rect l="l" t="t" r="r" b="b"/>
              <a:pathLst>
                <a:path w="765" h="870" extrusionOk="0">
                  <a:moveTo>
                    <a:pt x="334" y="1"/>
                  </a:moveTo>
                  <a:cubicBezTo>
                    <a:pt x="310" y="1"/>
                    <a:pt x="287" y="5"/>
                    <a:pt x="265" y="14"/>
                  </a:cubicBezTo>
                  <a:cubicBezTo>
                    <a:pt x="60" y="102"/>
                    <a:pt x="1" y="337"/>
                    <a:pt x="60" y="513"/>
                  </a:cubicBezTo>
                  <a:cubicBezTo>
                    <a:pt x="113" y="728"/>
                    <a:pt x="290" y="869"/>
                    <a:pt x="455" y="869"/>
                  </a:cubicBezTo>
                  <a:cubicBezTo>
                    <a:pt x="470" y="869"/>
                    <a:pt x="485" y="868"/>
                    <a:pt x="500" y="866"/>
                  </a:cubicBezTo>
                  <a:cubicBezTo>
                    <a:pt x="677" y="748"/>
                    <a:pt x="765" y="543"/>
                    <a:pt x="677" y="337"/>
                  </a:cubicBezTo>
                  <a:cubicBezTo>
                    <a:pt x="627" y="137"/>
                    <a:pt x="470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2"/>
            <p:cNvSpPr/>
            <p:nvPr/>
          </p:nvSpPr>
          <p:spPr>
            <a:xfrm>
              <a:off x="993434" y="1968096"/>
              <a:ext cx="25289" cy="33017"/>
            </a:xfrm>
            <a:custGeom>
              <a:avLst/>
              <a:gdLst/>
              <a:ahLst/>
              <a:cxnLst/>
              <a:rect l="l" t="t" r="r" b="b"/>
              <a:pathLst>
                <a:path w="589" h="769" extrusionOk="0">
                  <a:moveTo>
                    <a:pt x="316" y="1"/>
                  </a:moveTo>
                  <a:cubicBezTo>
                    <a:pt x="182" y="1"/>
                    <a:pt x="57" y="140"/>
                    <a:pt x="30" y="328"/>
                  </a:cubicBezTo>
                  <a:cubicBezTo>
                    <a:pt x="1" y="563"/>
                    <a:pt x="89" y="739"/>
                    <a:pt x="236" y="768"/>
                  </a:cubicBezTo>
                  <a:cubicBezTo>
                    <a:pt x="383" y="768"/>
                    <a:pt x="529" y="622"/>
                    <a:pt x="559" y="416"/>
                  </a:cubicBezTo>
                  <a:cubicBezTo>
                    <a:pt x="588" y="210"/>
                    <a:pt x="500" y="34"/>
                    <a:pt x="353" y="5"/>
                  </a:cubicBezTo>
                  <a:cubicBezTo>
                    <a:pt x="341" y="2"/>
                    <a:pt x="328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2"/>
            <p:cNvSpPr/>
            <p:nvPr/>
          </p:nvSpPr>
          <p:spPr>
            <a:xfrm>
              <a:off x="961919" y="1978228"/>
              <a:ext cx="30312" cy="37268"/>
            </a:xfrm>
            <a:custGeom>
              <a:avLst/>
              <a:gdLst/>
              <a:ahLst/>
              <a:cxnLst/>
              <a:rect l="l" t="t" r="r" b="b"/>
              <a:pathLst>
                <a:path w="706" h="868" extrusionOk="0">
                  <a:moveTo>
                    <a:pt x="402" y="0"/>
                  </a:moveTo>
                  <a:cubicBezTo>
                    <a:pt x="239" y="0"/>
                    <a:pt x="84" y="168"/>
                    <a:pt x="30" y="386"/>
                  </a:cubicBezTo>
                  <a:cubicBezTo>
                    <a:pt x="0" y="591"/>
                    <a:pt x="88" y="826"/>
                    <a:pt x="235" y="856"/>
                  </a:cubicBezTo>
                  <a:cubicBezTo>
                    <a:pt x="258" y="863"/>
                    <a:pt x="282" y="867"/>
                    <a:pt x="305" y="867"/>
                  </a:cubicBezTo>
                  <a:cubicBezTo>
                    <a:pt x="456" y="867"/>
                    <a:pt x="596" y="707"/>
                    <a:pt x="647" y="503"/>
                  </a:cubicBezTo>
                  <a:cubicBezTo>
                    <a:pt x="705" y="268"/>
                    <a:pt x="617" y="33"/>
                    <a:pt x="441" y="4"/>
                  </a:cubicBezTo>
                  <a:cubicBezTo>
                    <a:pt x="428" y="2"/>
                    <a:pt x="41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2"/>
            <p:cNvSpPr/>
            <p:nvPr/>
          </p:nvSpPr>
          <p:spPr>
            <a:xfrm>
              <a:off x="1071661" y="1964360"/>
              <a:ext cx="32802" cy="41905"/>
            </a:xfrm>
            <a:custGeom>
              <a:avLst/>
              <a:gdLst/>
              <a:ahLst/>
              <a:cxnLst/>
              <a:rect l="l" t="t" r="r" b="b"/>
              <a:pathLst>
                <a:path w="764" h="976" extrusionOk="0">
                  <a:moveTo>
                    <a:pt x="362" y="1"/>
                  </a:moveTo>
                  <a:cubicBezTo>
                    <a:pt x="349" y="1"/>
                    <a:pt x="336" y="2"/>
                    <a:pt x="323" y="4"/>
                  </a:cubicBezTo>
                  <a:cubicBezTo>
                    <a:pt x="147" y="33"/>
                    <a:pt x="0" y="239"/>
                    <a:pt x="29" y="532"/>
                  </a:cubicBezTo>
                  <a:cubicBezTo>
                    <a:pt x="57" y="780"/>
                    <a:pt x="213" y="976"/>
                    <a:pt x="402" y="976"/>
                  </a:cubicBezTo>
                  <a:cubicBezTo>
                    <a:pt x="415" y="976"/>
                    <a:pt x="428" y="975"/>
                    <a:pt x="441" y="973"/>
                  </a:cubicBezTo>
                  <a:cubicBezTo>
                    <a:pt x="617" y="973"/>
                    <a:pt x="764" y="738"/>
                    <a:pt x="735" y="474"/>
                  </a:cubicBezTo>
                  <a:cubicBezTo>
                    <a:pt x="707" y="199"/>
                    <a:pt x="551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2"/>
            <p:cNvSpPr/>
            <p:nvPr/>
          </p:nvSpPr>
          <p:spPr>
            <a:xfrm>
              <a:off x="1036326" y="1989735"/>
              <a:ext cx="36624" cy="49332"/>
            </a:xfrm>
            <a:custGeom>
              <a:avLst/>
              <a:gdLst/>
              <a:ahLst/>
              <a:cxnLst/>
              <a:rect l="l" t="t" r="r" b="b"/>
              <a:pathLst>
                <a:path w="853" h="1149" extrusionOk="0">
                  <a:moveTo>
                    <a:pt x="471" y="0"/>
                  </a:moveTo>
                  <a:cubicBezTo>
                    <a:pt x="236" y="0"/>
                    <a:pt x="30" y="235"/>
                    <a:pt x="1" y="558"/>
                  </a:cubicBezTo>
                  <a:cubicBezTo>
                    <a:pt x="1" y="881"/>
                    <a:pt x="147" y="1146"/>
                    <a:pt x="382" y="1146"/>
                  </a:cubicBezTo>
                  <a:cubicBezTo>
                    <a:pt x="394" y="1147"/>
                    <a:pt x="406" y="1148"/>
                    <a:pt x="418" y="1148"/>
                  </a:cubicBezTo>
                  <a:cubicBezTo>
                    <a:pt x="635" y="1148"/>
                    <a:pt x="795" y="896"/>
                    <a:pt x="823" y="617"/>
                  </a:cubicBezTo>
                  <a:cubicBezTo>
                    <a:pt x="852" y="294"/>
                    <a:pt x="676" y="29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2"/>
            <p:cNvSpPr/>
            <p:nvPr/>
          </p:nvSpPr>
          <p:spPr>
            <a:xfrm>
              <a:off x="1022458" y="1972046"/>
              <a:ext cx="17689" cy="24172"/>
            </a:xfrm>
            <a:custGeom>
              <a:avLst/>
              <a:gdLst/>
              <a:ahLst/>
              <a:cxnLst/>
              <a:rect l="l" t="t" r="r" b="b"/>
              <a:pathLst>
                <a:path w="412" h="563" extrusionOk="0">
                  <a:moveTo>
                    <a:pt x="235" y="1"/>
                  </a:moveTo>
                  <a:cubicBezTo>
                    <a:pt x="118" y="1"/>
                    <a:pt x="0" y="118"/>
                    <a:pt x="0" y="265"/>
                  </a:cubicBezTo>
                  <a:cubicBezTo>
                    <a:pt x="0" y="441"/>
                    <a:pt x="89" y="559"/>
                    <a:pt x="206" y="559"/>
                  </a:cubicBezTo>
                  <a:cubicBezTo>
                    <a:pt x="216" y="562"/>
                    <a:pt x="226" y="563"/>
                    <a:pt x="236" y="563"/>
                  </a:cubicBezTo>
                  <a:cubicBezTo>
                    <a:pt x="338" y="563"/>
                    <a:pt x="412" y="429"/>
                    <a:pt x="412" y="295"/>
                  </a:cubicBezTo>
                  <a:cubicBezTo>
                    <a:pt x="412" y="148"/>
                    <a:pt x="324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2"/>
            <p:cNvSpPr/>
            <p:nvPr/>
          </p:nvSpPr>
          <p:spPr>
            <a:xfrm>
              <a:off x="993434" y="2004762"/>
              <a:ext cx="37912" cy="50706"/>
            </a:xfrm>
            <a:custGeom>
              <a:avLst/>
              <a:gdLst/>
              <a:ahLst/>
              <a:cxnLst/>
              <a:rect l="l" t="t" r="r" b="b"/>
              <a:pathLst>
                <a:path w="883" h="1181" extrusionOk="0">
                  <a:moveTo>
                    <a:pt x="490" y="0"/>
                  </a:moveTo>
                  <a:cubicBezTo>
                    <a:pt x="269" y="0"/>
                    <a:pt x="58" y="227"/>
                    <a:pt x="30" y="531"/>
                  </a:cubicBezTo>
                  <a:cubicBezTo>
                    <a:pt x="1" y="855"/>
                    <a:pt x="118" y="1119"/>
                    <a:pt x="353" y="1178"/>
                  </a:cubicBezTo>
                  <a:cubicBezTo>
                    <a:pt x="367" y="1179"/>
                    <a:pt x="380" y="1180"/>
                    <a:pt x="393" y="1180"/>
                  </a:cubicBezTo>
                  <a:cubicBezTo>
                    <a:pt x="614" y="1180"/>
                    <a:pt x="825" y="954"/>
                    <a:pt x="853" y="649"/>
                  </a:cubicBezTo>
                  <a:cubicBezTo>
                    <a:pt x="882" y="326"/>
                    <a:pt x="735" y="32"/>
                    <a:pt x="529" y="3"/>
                  </a:cubicBezTo>
                  <a:cubicBezTo>
                    <a:pt x="516" y="1"/>
                    <a:pt x="503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2"/>
            <p:cNvSpPr/>
            <p:nvPr/>
          </p:nvSpPr>
          <p:spPr>
            <a:xfrm>
              <a:off x="1071661" y="2012404"/>
              <a:ext cx="35336" cy="49246"/>
            </a:xfrm>
            <a:custGeom>
              <a:avLst/>
              <a:gdLst/>
              <a:ahLst/>
              <a:cxnLst/>
              <a:rect l="l" t="t" r="r" b="b"/>
              <a:pathLst>
                <a:path w="823" h="1147" extrusionOk="0">
                  <a:moveTo>
                    <a:pt x="411" y="1"/>
                  </a:moveTo>
                  <a:cubicBezTo>
                    <a:pt x="176" y="1"/>
                    <a:pt x="0" y="236"/>
                    <a:pt x="0" y="559"/>
                  </a:cubicBezTo>
                  <a:cubicBezTo>
                    <a:pt x="0" y="882"/>
                    <a:pt x="176" y="1147"/>
                    <a:pt x="411" y="1147"/>
                  </a:cubicBezTo>
                  <a:cubicBezTo>
                    <a:pt x="646" y="1147"/>
                    <a:pt x="823" y="882"/>
                    <a:pt x="823" y="559"/>
                  </a:cubicBezTo>
                  <a:cubicBezTo>
                    <a:pt x="823" y="236"/>
                    <a:pt x="646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2"/>
            <p:cNvSpPr/>
            <p:nvPr/>
          </p:nvSpPr>
          <p:spPr>
            <a:xfrm>
              <a:off x="1110732" y="2006093"/>
              <a:ext cx="32845" cy="42935"/>
            </a:xfrm>
            <a:custGeom>
              <a:avLst/>
              <a:gdLst/>
              <a:ahLst/>
              <a:cxnLst/>
              <a:rect l="l" t="t" r="r" b="b"/>
              <a:pathLst>
                <a:path w="765" h="1000" extrusionOk="0">
                  <a:moveTo>
                    <a:pt x="324" y="1"/>
                  </a:moveTo>
                  <a:cubicBezTo>
                    <a:pt x="148" y="30"/>
                    <a:pt x="1" y="265"/>
                    <a:pt x="30" y="530"/>
                  </a:cubicBezTo>
                  <a:cubicBezTo>
                    <a:pt x="60" y="794"/>
                    <a:pt x="236" y="1000"/>
                    <a:pt x="412" y="1000"/>
                  </a:cubicBezTo>
                  <a:cubicBezTo>
                    <a:pt x="618" y="970"/>
                    <a:pt x="765" y="735"/>
                    <a:pt x="735" y="471"/>
                  </a:cubicBezTo>
                  <a:cubicBezTo>
                    <a:pt x="706" y="207"/>
                    <a:pt x="530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2"/>
            <p:cNvSpPr/>
            <p:nvPr/>
          </p:nvSpPr>
          <p:spPr>
            <a:xfrm>
              <a:off x="1115799" y="2052763"/>
              <a:ext cx="35336" cy="50534"/>
            </a:xfrm>
            <a:custGeom>
              <a:avLst/>
              <a:gdLst/>
              <a:ahLst/>
              <a:cxnLst/>
              <a:rect l="l" t="t" r="r" b="b"/>
              <a:pathLst>
                <a:path w="823" h="1177" extrusionOk="0">
                  <a:moveTo>
                    <a:pt x="412" y="1"/>
                  </a:moveTo>
                  <a:cubicBezTo>
                    <a:pt x="177" y="1"/>
                    <a:pt x="0" y="265"/>
                    <a:pt x="0" y="589"/>
                  </a:cubicBezTo>
                  <a:cubicBezTo>
                    <a:pt x="0" y="912"/>
                    <a:pt x="206" y="1176"/>
                    <a:pt x="412" y="1176"/>
                  </a:cubicBezTo>
                  <a:cubicBezTo>
                    <a:pt x="647" y="1147"/>
                    <a:pt x="823" y="912"/>
                    <a:pt x="823" y="589"/>
                  </a:cubicBezTo>
                  <a:cubicBezTo>
                    <a:pt x="823" y="265"/>
                    <a:pt x="617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2"/>
            <p:cNvSpPr/>
            <p:nvPr/>
          </p:nvSpPr>
          <p:spPr>
            <a:xfrm>
              <a:off x="951830" y="2020863"/>
              <a:ext cx="41647" cy="49762"/>
            </a:xfrm>
            <a:custGeom>
              <a:avLst/>
              <a:gdLst/>
              <a:ahLst/>
              <a:cxnLst/>
              <a:rect l="l" t="t" r="r" b="b"/>
              <a:pathLst>
                <a:path w="970" h="1159" extrusionOk="0">
                  <a:moveTo>
                    <a:pt x="523" y="0"/>
                  </a:moveTo>
                  <a:cubicBezTo>
                    <a:pt x="335" y="0"/>
                    <a:pt x="138" y="216"/>
                    <a:pt x="59" y="480"/>
                  </a:cubicBezTo>
                  <a:cubicBezTo>
                    <a:pt x="0" y="803"/>
                    <a:pt x="118" y="1096"/>
                    <a:pt x="353" y="1155"/>
                  </a:cubicBezTo>
                  <a:cubicBezTo>
                    <a:pt x="366" y="1157"/>
                    <a:pt x="379" y="1158"/>
                    <a:pt x="392" y="1158"/>
                  </a:cubicBezTo>
                  <a:cubicBezTo>
                    <a:pt x="588" y="1158"/>
                    <a:pt x="799" y="958"/>
                    <a:pt x="882" y="656"/>
                  </a:cubicBezTo>
                  <a:cubicBezTo>
                    <a:pt x="970" y="362"/>
                    <a:pt x="823" y="68"/>
                    <a:pt x="588" y="10"/>
                  </a:cubicBezTo>
                  <a:cubicBezTo>
                    <a:pt x="566" y="3"/>
                    <a:pt x="545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2"/>
            <p:cNvSpPr/>
            <p:nvPr/>
          </p:nvSpPr>
          <p:spPr>
            <a:xfrm>
              <a:off x="1026236" y="2042674"/>
              <a:ext cx="29067" cy="39157"/>
            </a:xfrm>
            <a:custGeom>
              <a:avLst/>
              <a:gdLst/>
              <a:ahLst/>
              <a:cxnLst/>
              <a:rect l="l" t="t" r="r" b="b"/>
              <a:pathLst>
                <a:path w="677" h="912" extrusionOk="0">
                  <a:moveTo>
                    <a:pt x="382" y="1"/>
                  </a:moveTo>
                  <a:cubicBezTo>
                    <a:pt x="177" y="1"/>
                    <a:pt x="30" y="207"/>
                    <a:pt x="1" y="442"/>
                  </a:cubicBezTo>
                  <a:cubicBezTo>
                    <a:pt x="1" y="706"/>
                    <a:pt x="118" y="912"/>
                    <a:pt x="294" y="912"/>
                  </a:cubicBezTo>
                  <a:cubicBezTo>
                    <a:pt x="471" y="912"/>
                    <a:pt x="647" y="735"/>
                    <a:pt x="676" y="471"/>
                  </a:cubicBezTo>
                  <a:cubicBezTo>
                    <a:pt x="676" y="236"/>
                    <a:pt x="559" y="30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2"/>
            <p:cNvSpPr/>
            <p:nvPr/>
          </p:nvSpPr>
          <p:spPr>
            <a:xfrm>
              <a:off x="983344" y="2058989"/>
              <a:ext cx="31600" cy="40659"/>
            </a:xfrm>
            <a:custGeom>
              <a:avLst/>
              <a:gdLst/>
              <a:ahLst/>
              <a:cxnLst/>
              <a:rect l="l" t="t" r="r" b="b"/>
              <a:pathLst>
                <a:path w="736" h="947" extrusionOk="0">
                  <a:moveTo>
                    <a:pt x="402" y="0"/>
                  </a:moveTo>
                  <a:cubicBezTo>
                    <a:pt x="214" y="0"/>
                    <a:pt x="58" y="196"/>
                    <a:pt x="30" y="444"/>
                  </a:cubicBezTo>
                  <a:cubicBezTo>
                    <a:pt x="1" y="708"/>
                    <a:pt x="118" y="943"/>
                    <a:pt x="294" y="943"/>
                  </a:cubicBezTo>
                  <a:cubicBezTo>
                    <a:pt x="307" y="945"/>
                    <a:pt x="320" y="946"/>
                    <a:pt x="333" y="946"/>
                  </a:cubicBezTo>
                  <a:cubicBezTo>
                    <a:pt x="496" y="946"/>
                    <a:pt x="651" y="777"/>
                    <a:pt x="706" y="532"/>
                  </a:cubicBezTo>
                  <a:cubicBezTo>
                    <a:pt x="735" y="267"/>
                    <a:pt x="618" y="32"/>
                    <a:pt x="441" y="3"/>
                  </a:cubicBezTo>
                  <a:cubicBezTo>
                    <a:pt x="428" y="1"/>
                    <a:pt x="41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2"/>
            <p:cNvSpPr/>
            <p:nvPr/>
          </p:nvSpPr>
          <p:spPr>
            <a:xfrm>
              <a:off x="1082996" y="2090503"/>
              <a:ext cx="35378" cy="46842"/>
            </a:xfrm>
            <a:custGeom>
              <a:avLst/>
              <a:gdLst/>
              <a:ahLst/>
              <a:cxnLst/>
              <a:rect l="l" t="t" r="r" b="b"/>
              <a:pathLst>
                <a:path w="824" h="1091" extrusionOk="0">
                  <a:moveTo>
                    <a:pt x="406" y="1"/>
                  </a:moveTo>
                  <a:cubicBezTo>
                    <a:pt x="213" y="1"/>
                    <a:pt x="30" y="226"/>
                    <a:pt x="30" y="503"/>
                  </a:cubicBezTo>
                  <a:cubicBezTo>
                    <a:pt x="0" y="826"/>
                    <a:pt x="147" y="1090"/>
                    <a:pt x="382" y="1090"/>
                  </a:cubicBezTo>
                  <a:cubicBezTo>
                    <a:pt x="588" y="1090"/>
                    <a:pt x="823" y="885"/>
                    <a:pt x="823" y="561"/>
                  </a:cubicBezTo>
                  <a:cubicBezTo>
                    <a:pt x="823" y="268"/>
                    <a:pt x="647" y="33"/>
                    <a:pt x="441" y="3"/>
                  </a:cubicBezTo>
                  <a:cubicBezTo>
                    <a:pt x="429" y="2"/>
                    <a:pt x="418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2"/>
            <p:cNvSpPr/>
            <p:nvPr/>
          </p:nvSpPr>
          <p:spPr>
            <a:xfrm>
              <a:off x="1120822" y="2109523"/>
              <a:ext cx="39157" cy="54313"/>
            </a:xfrm>
            <a:custGeom>
              <a:avLst/>
              <a:gdLst/>
              <a:ahLst/>
              <a:cxnLst/>
              <a:rect l="l" t="t" r="r" b="b"/>
              <a:pathLst>
                <a:path w="912" h="1265" extrusionOk="0">
                  <a:moveTo>
                    <a:pt x="441" y="1"/>
                  </a:moveTo>
                  <a:cubicBezTo>
                    <a:pt x="177" y="1"/>
                    <a:pt x="1" y="295"/>
                    <a:pt x="1" y="647"/>
                  </a:cubicBezTo>
                  <a:cubicBezTo>
                    <a:pt x="1" y="1000"/>
                    <a:pt x="206" y="1264"/>
                    <a:pt x="441" y="1264"/>
                  </a:cubicBezTo>
                  <a:cubicBezTo>
                    <a:pt x="706" y="1264"/>
                    <a:pt x="912" y="970"/>
                    <a:pt x="882" y="647"/>
                  </a:cubicBezTo>
                  <a:cubicBezTo>
                    <a:pt x="882" y="295"/>
                    <a:pt x="677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2"/>
            <p:cNvSpPr/>
            <p:nvPr/>
          </p:nvSpPr>
          <p:spPr>
            <a:xfrm>
              <a:off x="941740" y="2076378"/>
              <a:ext cx="39114" cy="48474"/>
            </a:xfrm>
            <a:custGeom>
              <a:avLst/>
              <a:gdLst/>
              <a:ahLst/>
              <a:cxnLst/>
              <a:rect l="l" t="t" r="r" b="b"/>
              <a:pathLst>
                <a:path w="911" h="1129" extrusionOk="0">
                  <a:moveTo>
                    <a:pt x="464" y="0"/>
                  </a:moveTo>
                  <a:cubicBezTo>
                    <a:pt x="277" y="0"/>
                    <a:pt x="85" y="219"/>
                    <a:pt x="59" y="509"/>
                  </a:cubicBezTo>
                  <a:cubicBezTo>
                    <a:pt x="0" y="832"/>
                    <a:pt x="147" y="1096"/>
                    <a:pt x="382" y="1125"/>
                  </a:cubicBezTo>
                  <a:cubicBezTo>
                    <a:pt x="395" y="1127"/>
                    <a:pt x="408" y="1128"/>
                    <a:pt x="422" y="1128"/>
                  </a:cubicBezTo>
                  <a:cubicBezTo>
                    <a:pt x="617" y="1128"/>
                    <a:pt x="825" y="929"/>
                    <a:pt x="852" y="626"/>
                  </a:cubicBezTo>
                  <a:cubicBezTo>
                    <a:pt x="911" y="303"/>
                    <a:pt x="764" y="39"/>
                    <a:pt x="529" y="9"/>
                  </a:cubicBezTo>
                  <a:cubicBezTo>
                    <a:pt x="508" y="3"/>
                    <a:pt x="486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2"/>
            <p:cNvSpPr/>
            <p:nvPr/>
          </p:nvSpPr>
          <p:spPr>
            <a:xfrm>
              <a:off x="1053972" y="2062767"/>
              <a:ext cx="34090" cy="43150"/>
            </a:xfrm>
            <a:custGeom>
              <a:avLst/>
              <a:gdLst/>
              <a:ahLst/>
              <a:cxnLst/>
              <a:rect l="l" t="t" r="r" b="b"/>
              <a:pathLst>
                <a:path w="794" h="1005" extrusionOk="0">
                  <a:moveTo>
                    <a:pt x="432" y="0"/>
                  </a:moveTo>
                  <a:cubicBezTo>
                    <a:pt x="243" y="0"/>
                    <a:pt x="85" y="196"/>
                    <a:pt x="30" y="444"/>
                  </a:cubicBezTo>
                  <a:cubicBezTo>
                    <a:pt x="1" y="708"/>
                    <a:pt x="118" y="972"/>
                    <a:pt x="324" y="1002"/>
                  </a:cubicBezTo>
                  <a:cubicBezTo>
                    <a:pt x="335" y="1004"/>
                    <a:pt x="347" y="1005"/>
                    <a:pt x="358" y="1005"/>
                  </a:cubicBezTo>
                  <a:cubicBezTo>
                    <a:pt x="526" y="1005"/>
                    <a:pt x="708" y="807"/>
                    <a:pt x="735" y="532"/>
                  </a:cubicBezTo>
                  <a:cubicBezTo>
                    <a:pt x="794" y="267"/>
                    <a:pt x="647" y="32"/>
                    <a:pt x="471" y="3"/>
                  </a:cubicBezTo>
                  <a:cubicBezTo>
                    <a:pt x="458" y="1"/>
                    <a:pt x="445" y="0"/>
                    <a:pt x="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2"/>
            <p:cNvSpPr/>
            <p:nvPr/>
          </p:nvSpPr>
          <p:spPr>
            <a:xfrm>
              <a:off x="1013613" y="2086725"/>
              <a:ext cx="37912" cy="49461"/>
            </a:xfrm>
            <a:custGeom>
              <a:avLst/>
              <a:gdLst/>
              <a:ahLst/>
              <a:cxnLst/>
              <a:rect l="l" t="t" r="r" b="b"/>
              <a:pathLst>
                <a:path w="883" h="1152" extrusionOk="0">
                  <a:moveTo>
                    <a:pt x="490" y="1"/>
                  </a:moveTo>
                  <a:cubicBezTo>
                    <a:pt x="272" y="1"/>
                    <a:pt x="87" y="225"/>
                    <a:pt x="59" y="503"/>
                  </a:cubicBezTo>
                  <a:cubicBezTo>
                    <a:pt x="1" y="826"/>
                    <a:pt x="148" y="1090"/>
                    <a:pt x="353" y="1149"/>
                  </a:cubicBezTo>
                  <a:cubicBezTo>
                    <a:pt x="367" y="1151"/>
                    <a:pt x="380" y="1151"/>
                    <a:pt x="393" y="1151"/>
                  </a:cubicBezTo>
                  <a:cubicBezTo>
                    <a:pt x="611" y="1151"/>
                    <a:pt x="797" y="925"/>
                    <a:pt x="853" y="620"/>
                  </a:cubicBezTo>
                  <a:cubicBezTo>
                    <a:pt x="882" y="326"/>
                    <a:pt x="735" y="33"/>
                    <a:pt x="530" y="3"/>
                  </a:cubicBezTo>
                  <a:cubicBezTo>
                    <a:pt x="516" y="1"/>
                    <a:pt x="503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2"/>
            <p:cNvSpPr/>
            <p:nvPr/>
          </p:nvSpPr>
          <p:spPr>
            <a:xfrm>
              <a:off x="973254" y="2110726"/>
              <a:ext cx="41690" cy="54442"/>
            </a:xfrm>
            <a:custGeom>
              <a:avLst/>
              <a:gdLst/>
              <a:ahLst/>
              <a:cxnLst/>
              <a:rect l="l" t="t" r="r" b="b"/>
              <a:pathLst>
                <a:path w="971" h="1268" extrusionOk="0">
                  <a:moveTo>
                    <a:pt x="494" y="0"/>
                  </a:moveTo>
                  <a:cubicBezTo>
                    <a:pt x="271" y="0"/>
                    <a:pt x="58" y="255"/>
                    <a:pt x="30" y="590"/>
                  </a:cubicBezTo>
                  <a:cubicBezTo>
                    <a:pt x="1" y="942"/>
                    <a:pt x="177" y="1236"/>
                    <a:pt x="412" y="1266"/>
                  </a:cubicBezTo>
                  <a:cubicBezTo>
                    <a:pt x="425" y="1267"/>
                    <a:pt x="439" y="1268"/>
                    <a:pt x="452" y="1268"/>
                  </a:cubicBezTo>
                  <a:cubicBezTo>
                    <a:pt x="700" y="1268"/>
                    <a:pt x="913" y="1013"/>
                    <a:pt x="941" y="678"/>
                  </a:cubicBezTo>
                  <a:cubicBezTo>
                    <a:pt x="970" y="325"/>
                    <a:pt x="794" y="2"/>
                    <a:pt x="529" y="2"/>
                  </a:cubicBezTo>
                  <a:cubicBezTo>
                    <a:pt x="517" y="1"/>
                    <a:pt x="506" y="0"/>
                    <a:pt x="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2"/>
            <p:cNvSpPr/>
            <p:nvPr/>
          </p:nvSpPr>
          <p:spPr>
            <a:xfrm>
              <a:off x="1046416" y="2115835"/>
              <a:ext cx="36624" cy="48001"/>
            </a:xfrm>
            <a:custGeom>
              <a:avLst/>
              <a:gdLst/>
              <a:ahLst/>
              <a:cxnLst/>
              <a:rect l="l" t="t" r="r" b="b"/>
              <a:pathLst>
                <a:path w="853" h="1118" extrusionOk="0">
                  <a:moveTo>
                    <a:pt x="471" y="1"/>
                  </a:moveTo>
                  <a:cubicBezTo>
                    <a:pt x="265" y="1"/>
                    <a:pt x="59" y="206"/>
                    <a:pt x="30" y="530"/>
                  </a:cubicBezTo>
                  <a:cubicBezTo>
                    <a:pt x="1" y="823"/>
                    <a:pt x="147" y="1088"/>
                    <a:pt x="353" y="1117"/>
                  </a:cubicBezTo>
                  <a:cubicBezTo>
                    <a:pt x="588" y="1117"/>
                    <a:pt x="764" y="882"/>
                    <a:pt x="794" y="588"/>
                  </a:cubicBezTo>
                  <a:cubicBezTo>
                    <a:pt x="852" y="295"/>
                    <a:pt x="676" y="30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2"/>
            <p:cNvSpPr/>
            <p:nvPr/>
          </p:nvSpPr>
          <p:spPr>
            <a:xfrm>
              <a:off x="1079218" y="2144773"/>
              <a:ext cx="45425" cy="59508"/>
            </a:xfrm>
            <a:custGeom>
              <a:avLst/>
              <a:gdLst/>
              <a:ahLst/>
              <a:cxnLst/>
              <a:rect l="l" t="t" r="r" b="b"/>
              <a:pathLst>
                <a:path w="1058" h="1386" extrusionOk="0">
                  <a:moveTo>
                    <a:pt x="551" y="0"/>
                  </a:moveTo>
                  <a:cubicBezTo>
                    <a:pt x="300" y="0"/>
                    <a:pt x="58" y="285"/>
                    <a:pt x="30" y="649"/>
                  </a:cubicBezTo>
                  <a:cubicBezTo>
                    <a:pt x="0" y="1001"/>
                    <a:pt x="177" y="1354"/>
                    <a:pt x="441" y="1383"/>
                  </a:cubicBezTo>
                  <a:cubicBezTo>
                    <a:pt x="455" y="1385"/>
                    <a:pt x="468" y="1385"/>
                    <a:pt x="481" y="1385"/>
                  </a:cubicBezTo>
                  <a:cubicBezTo>
                    <a:pt x="756" y="1385"/>
                    <a:pt x="971" y="1101"/>
                    <a:pt x="999" y="737"/>
                  </a:cubicBezTo>
                  <a:cubicBezTo>
                    <a:pt x="1058" y="384"/>
                    <a:pt x="852" y="32"/>
                    <a:pt x="588" y="3"/>
                  </a:cubicBezTo>
                  <a:cubicBezTo>
                    <a:pt x="576" y="1"/>
                    <a:pt x="56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2"/>
            <p:cNvSpPr/>
            <p:nvPr/>
          </p:nvSpPr>
          <p:spPr>
            <a:xfrm>
              <a:off x="927872" y="2173797"/>
              <a:ext cx="45425" cy="59379"/>
            </a:xfrm>
            <a:custGeom>
              <a:avLst/>
              <a:gdLst/>
              <a:ahLst/>
              <a:cxnLst/>
              <a:rect l="l" t="t" r="r" b="b"/>
              <a:pathLst>
                <a:path w="1058" h="1383" extrusionOk="0">
                  <a:moveTo>
                    <a:pt x="551" y="0"/>
                  </a:moveTo>
                  <a:cubicBezTo>
                    <a:pt x="302" y="0"/>
                    <a:pt x="85" y="284"/>
                    <a:pt x="29" y="649"/>
                  </a:cubicBezTo>
                  <a:cubicBezTo>
                    <a:pt x="0" y="1001"/>
                    <a:pt x="176" y="1354"/>
                    <a:pt x="441" y="1383"/>
                  </a:cubicBezTo>
                  <a:cubicBezTo>
                    <a:pt x="735" y="1383"/>
                    <a:pt x="970" y="1089"/>
                    <a:pt x="999" y="737"/>
                  </a:cubicBezTo>
                  <a:cubicBezTo>
                    <a:pt x="1058" y="355"/>
                    <a:pt x="852" y="32"/>
                    <a:pt x="588" y="2"/>
                  </a:cubicBezTo>
                  <a:cubicBezTo>
                    <a:pt x="575" y="1"/>
                    <a:pt x="56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2"/>
            <p:cNvSpPr/>
            <p:nvPr/>
          </p:nvSpPr>
          <p:spPr>
            <a:xfrm>
              <a:off x="940452" y="2132107"/>
              <a:ext cx="27822" cy="36752"/>
            </a:xfrm>
            <a:custGeom>
              <a:avLst/>
              <a:gdLst/>
              <a:ahLst/>
              <a:cxnLst/>
              <a:rect l="l" t="t" r="r" b="b"/>
              <a:pathLst>
                <a:path w="648" h="856" extrusionOk="0">
                  <a:moveTo>
                    <a:pt x="321" y="1"/>
                  </a:moveTo>
                  <a:cubicBezTo>
                    <a:pt x="182" y="1"/>
                    <a:pt x="30" y="168"/>
                    <a:pt x="30" y="386"/>
                  </a:cubicBezTo>
                  <a:cubicBezTo>
                    <a:pt x="1" y="621"/>
                    <a:pt x="118" y="856"/>
                    <a:pt x="295" y="856"/>
                  </a:cubicBezTo>
                  <a:cubicBezTo>
                    <a:pt x="442" y="856"/>
                    <a:pt x="618" y="679"/>
                    <a:pt x="618" y="444"/>
                  </a:cubicBezTo>
                  <a:cubicBezTo>
                    <a:pt x="647" y="209"/>
                    <a:pt x="530" y="4"/>
                    <a:pt x="353" y="4"/>
                  </a:cubicBezTo>
                  <a:cubicBezTo>
                    <a:pt x="343" y="2"/>
                    <a:pt x="332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2"/>
            <p:cNvSpPr/>
            <p:nvPr/>
          </p:nvSpPr>
          <p:spPr>
            <a:xfrm>
              <a:off x="1011080" y="2146104"/>
              <a:ext cx="36624" cy="48087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471" y="1"/>
                  </a:moveTo>
                  <a:cubicBezTo>
                    <a:pt x="265" y="1"/>
                    <a:pt x="60" y="236"/>
                    <a:pt x="30" y="530"/>
                  </a:cubicBezTo>
                  <a:cubicBezTo>
                    <a:pt x="1" y="853"/>
                    <a:pt x="148" y="1117"/>
                    <a:pt x="383" y="1117"/>
                  </a:cubicBezTo>
                  <a:cubicBezTo>
                    <a:pt x="395" y="1119"/>
                    <a:pt x="406" y="1120"/>
                    <a:pt x="418" y="1120"/>
                  </a:cubicBezTo>
                  <a:cubicBezTo>
                    <a:pt x="611" y="1120"/>
                    <a:pt x="796" y="895"/>
                    <a:pt x="824" y="618"/>
                  </a:cubicBezTo>
                  <a:cubicBezTo>
                    <a:pt x="853" y="295"/>
                    <a:pt x="706" y="30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2"/>
            <p:cNvSpPr/>
            <p:nvPr/>
          </p:nvSpPr>
          <p:spPr>
            <a:xfrm>
              <a:off x="978321" y="2172509"/>
              <a:ext cx="30312" cy="39371"/>
            </a:xfrm>
            <a:custGeom>
              <a:avLst/>
              <a:gdLst/>
              <a:ahLst/>
              <a:cxnLst/>
              <a:rect l="l" t="t" r="r" b="b"/>
              <a:pathLst>
                <a:path w="706" h="917" extrusionOk="0">
                  <a:moveTo>
                    <a:pt x="348" y="0"/>
                  </a:moveTo>
                  <a:cubicBezTo>
                    <a:pt x="187" y="0"/>
                    <a:pt x="57" y="194"/>
                    <a:pt x="30" y="414"/>
                  </a:cubicBezTo>
                  <a:cubicBezTo>
                    <a:pt x="0" y="679"/>
                    <a:pt x="118" y="914"/>
                    <a:pt x="294" y="914"/>
                  </a:cubicBezTo>
                  <a:cubicBezTo>
                    <a:pt x="305" y="915"/>
                    <a:pt x="317" y="916"/>
                    <a:pt x="328" y="916"/>
                  </a:cubicBezTo>
                  <a:cubicBezTo>
                    <a:pt x="492" y="916"/>
                    <a:pt x="648" y="722"/>
                    <a:pt x="676" y="502"/>
                  </a:cubicBezTo>
                  <a:cubicBezTo>
                    <a:pt x="705" y="238"/>
                    <a:pt x="558" y="32"/>
                    <a:pt x="382" y="3"/>
                  </a:cubicBezTo>
                  <a:cubicBezTo>
                    <a:pt x="371" y="1"/>
                    <a:pt x="360" y="0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2"/>
            <p:cNvSpPr/>
            <p:nvPr/>
          </p:nvSpPr>
          <p:spPr>
            <a:xfrm>
              <a:off x="1048949" y="2171350"/>
              <a:ext cx="26534" cy="34262"/>
            </a:xfrm>
            <a:custGeom>
              <a:avLst/>
              <a:gdLst/>
              <a:ahLst/>
              <a:cxnLst/>
              <a:rect l="l" t="t" r="r" b="b"/>
              <a:pathLst>
                <a:path w="618" h="798" extrusionOk="0">
                  <a:moveTo>
                    <a:pt x="353" y="0"/>
                  </a:moveTo>
                  <a:cubicBezTo>
                    <a:pt x="206" y="0"/>
                    <a:pt x="59" y="147"/>
                    <a:pt x="30" y="382"/>
                  </a:cubicBezTo>
                  <a:cubicBezTo>
                    <a:pt x="0" y="588"/>
                    <a:pt x="118" y="794"/>
                    <a:pt x="294" y="794"/>
                  </a:cubicBezTo>
                  <a:cubicBezTo>
                    <a:pt x="307" y="796"/>
                    <a:pt x="319" y="797"/>
                    <a:pt x="332" y="797"/>
                  </a:cubicBezTo>
                  <a:cubicBezTo>
                    <a:pt x="465" y="797"/>
                    <a:pt x="590" y="656"/>
                    <a:pt x="617" y="441"/>
                  </a:cubicBezTo>
                  <a:cubicBezTo>
                    <a:pt x="617" y="206"/>
                    <a:pt x="529" y="30"/>
                    <a:pt x="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2"/>
            <p:cNvSpPr/>
            <p:nvPr/>
          </p:nvSpPr>
          <p:spPr>
            <a:xfrm>
              <a:off x="1057750" y="2205397"/>
              <a:ext cx="44223" cy="58177"/>
            </a:xfrm>
            <a:custGeom>
              <a:avLst/>
              <a:gdLst/>
              <a:ahLst/>
              <a:cxnLst/>
              <a:rect l="l" t="t" r="r" b="b"/>
              <a:pathLst>
                <a:path w="1030" h="1355" extrusionOk="0">
                  <a:moveTo>
                    <a:pt x="588" y="1"/>
                  </a:moveTo>
                  <a:cubicBezTo>
                    <a:pt x="324" y="1"/>
                    <a:pt x="89" y="265"/>
                    <a:pt x="30" y="618"/>
                  </a:cubicBezTo>
                  <a:cubicBezTo>
                    <a:pt x="1" y="999"/>
                    <a:pt x="177" y="1323"/>
                    <a:pt x="442" y="1352"/>
                  </a:cubicBezTo>
                  <a:cubicBezTo>
                    <a:pt x="454" y="1353"/>
                    <a:pt x="466" y="1354"/>
                    <a:pt x="478" y="1354"/>
                  </a:cubicBezTo>
                  <a:cubicBezTo>
                    <a:pt x="727" y="1354"/>
                    <a:pt x="944" y="1071"/>
                    <a:pt x="1000" y="735"/>
                  </a:cubicBezTo>
                  <a:cubicBezTo>
                    <a:pt x="1029" y="353"/>
                    <a:pt x="853" y="30"/>
                    <a:pt x="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2"/>
            <p:cNvSpPr/>
            <p:nvPr/>
          </p:nvSpPr>
          <p:spPr>
            <a:xfrm>
              <a:off x="1108242" y="2195222"/>
              <a:ext cx="44180" cy="56975"/>
            </a:xfrm>
            <a:custGeom>
              <a:avLst/>
              <a:gdLst/>
              <a:ahLst/>
              <a:cxnLst/>
              <a:rect l="l" t="t" r="r" b="b"/>
              <a:pathLst>
                <a:path w="1029" h="1327" extrusionOk="0">
                  <a:moveTo>
                    <a:pt x="548" y="0"/>
                  </a:moveTo>
                  <a:cubicBezTo>
                    <a:pt x="300" y="0"/>
                    <a:pt x="87" y="257"/>
                    <a:pt x="59" y="620"/>
                  </a:cubicBezTo>
                  <a:cubicBezTo>
                    <a:pt x="0" y="972"/>
                    <a:pt x="206" y="1295"/>
                    <a:pt x="470" y="1325"/>
                  </a:cubicBezTo>
                  <a:cubicBezTo>
                    <a:pt x="481" y="1326"/>
                    <a:pt x="492" y="1327"/>
                    <a:pt x="503" y="1327"/>
                  </a:cubicBezTo>
                  <a:cubicBezTo>
                    <a:pt x="729" y="1327"/>
                    <a:pt x="971" y="1044"/>
                    <a:pt x="999" y="708"/>
                  </a:cubicBezTo>
                  <a:cubicBezTo>
                    <a:pt x="1028" y="326"/>
                    <a:pt x="852" y="3"/>
                    <a:pt x="588" y="3"/>
                  </a:cubicBezTo>
                  <a:cubicBezTo>
                    <a:pt x="574" y="1"/>
                    <a:pt x="561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2"/>
            <p:cNvSpPr/>
            <p:nvPr/>
          </p:nvSpPr>
          <p:spPr>
            <a:xfrm>
              <a:off x="1003524" y="2200288"/>
              <a:ext cx="49246" cy="64531"/>
            </a:xfrm>
            <a:custGeom>
              <a:avLst/>
              <a:gdLst/>
              <a:ahLst/>
              <a:cxnLst/>
              <a:rect l="l" t="t" r="r" b="b"/>
              <a:pathLst>
                <a:path w="1147" h="1503" extrusionOk="0">
                  <a:moveTo>
                    <a:pt x="610" y="0"/>
                  </a:moveTo>
                  <a:cubicBezTo>
                    <a:pt x="331" y="0"/>
                    <a:pt x="86" y="313"/>
                    <a:pt x="30" y="707"/>
                  </a:cubicBezTo>
                  <a:cubicBezTo>
                    <a:pt x="1" y="1118"/>
                    <a:pt x="206" y="1471"/>
                    <a:pt x="500" y="1500"/>
                  </a:cubicBezTo>
                  <a:cubicBezTo>
                    <a:pt x="513" y="1502"/>
                    <a:pt x="525" y="1502"/>
                    <a:pt x="537" y="1502"/>
                  </a:cubicBezTo>
                  <a:cubicBezTo>
                    <a:pt x="816" y="1502"/>
                    <a:pt x="1061" y="1189"/>
                    <a:pt x="1117" y="795"/>
                  </a:cubicBezTo>
                  <a:cubicBezTo>
                    <a:pt x="1146" y="384"/>
                    <a:pt x="941" y="61"/>
                    <a:pt x="647" y="2"/>
                  </a:cubicBezTo>
                  <a:cubicBezTo>
                    <a:pt x="635" y="1"/>
                    <a:pt x="622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2"/>
            <p:cNvSpPr/>
            <p:nvPr/>
          </p:nvSpPr>
          <p:spPr>
            <a:xfrm>
              <a:off x="963165" y="2219179"/>
              <a:ext cx="35378" cy="49418"/>
            </a:xfrm>
            <a:custGeom>
              <a:avLst/>
              <a:gdLst/>
              <a:ahLst/>
              <a:cxnLst/>
              <a:rect l="l" t="t" r="r" b="b"/>
              <a:pathLst>
                <a:path w="824" h="1151" extrusionOk="0">
                  <a:moveTo>
                    <a:pt x="406" y="0"/>
                  </a:moveTo>
                  <a:cubicBezTo>
                    <a:pt x="210" y="0"/>
                    <a:pt x="1" y="227"/>
                    <a:pt x="1" y="532"/>
                  </a:cubicBezTo>
                  <a:cubicBezTo>
                    <a:pt x="1" y="855"/>
                    <a:pt x="118" y="1119"/>
                    <a:pt x="353" y="1149"/>
                  </a:cubicBezTo>
                  <a:cubicBezTo>
                    <a:pt x="366" y="1150"/>
                    <a:pt x="380" y="1151"/>
                    <a:pt x="393" y="1151"/>
                  </a:cubicBezTo>
                  <a:cubicBezTo>
                    <a:pt x="614" y="1151"/>
                    <a:pt x="823" y="925"/>
                    <a:pt x="823" y="620"/>
                  </a:cubicBezTo>
                  <a:cubicBezTo>
                    <a:pt x="823" y="297"/>
                    <a:pt x="676" y="3"/>
                    <a:pt x="441" y="3"/>
                  </a:cubicBezTo>
                  <a:cubicBezTo>
                    <a:pt x="430" y="1"/>
                    <a:pt x="41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2"/>
            <p:cNvSpPr/>
            <p:nvPr/>
          </p:nvSpPr>
          <p:spPr>
            <a:xfrm>
              <a:off x="937962" y="2272161"/>
              <a:ext cx="49204" cy="64531"/>
            </a:xfrm>
            <a:custGeom>
              <a:avLst/>
              <a:gdLst/>
              <a:ahLst/>
              <a:cxnLst/>
              <a:rect l="l" t="t" r="r" b="b"/>
              <a:pathLst>
                <a:path w="1146" h="1503" extrusionOk="0">
                  <a:moveTo>
                    <a:pt x="606" y="1"/>
                  </a:moveTo>
                  <a:cubicBezTo>
                    <a:pt x="329" y="1"/>
                    <a:pt x="87" y="287"/>
                    <a:pt x="59" y="708"/>
                  </a:cubicBezTo>
                  <a:cubicBezTo>
                    <a:pt x="0" y="1148"/>
                    <a:pt x="206" y="1472"/>
                    <a:pt x="500" y="1501"/>
                  </a:cubicBezTo>
                  <a:cubicBezTo>
                    <a:pt x="513" y="1502"/>
                    <a:pt x="526" y="1503"/>
                    <a:pt x="540" y="1503"/>
                  </a:cubicBezTo>
                  <a:cubicBezTo>
                    <a:pt x="817" y="1503"/>
                    <a:pt x="1060" y="1216"/>
                    <a:pt x="1116" y="796"/>
                  </a:cubicBezTo>
                  <a:cubicBezTo>
                    <a:pt x="1146" y="385"/>
                    <a:pt x="940" y="61"/>
                    <a:pt x="646" y="3"/>
                  </a:cubicBezTo>
                  <a:cubicBezTo>
                    <a:pt x="633" y="1"/>
                    <a:pt x="619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2"/>
            <p:cNvSpPr/>
            <p:nvPr/>
          </p:nvSpPr>
          <p:spPr>
            <a:xfrm>
              <a:off x="1023703" y="2263188"/>
              <a:ext cx="59336" cy="76038"/>
            </a:xfrm>
            <a:custGeom>
              <a:avLst/>
              <a:gdLst/>
              <a:ahLst/>
              <a:cxnLst/>
              <a:rect l="l" t="t" r="r" b="b"/>
              <a:pathLst>
                <a:path w="1382" h="1771" extrusionOk="0">
                  <a:moveTo>
                    <a:pt x="717" y="0"/>
                  </a:moveTo>
                  <a:cubicBezTo>
                    <a:pt x="369" y="0"/>
                    <a:pt x="87" y="363"/>
                    <a:pt x="60" y="829"/>
                  </a:cubicBezTo>
                  <a:cubicBezTo>
                    <a:pt x="1" y="1299"/>
                    <a:pt x="236" y="1739"/>
                    <a:pt x="588" y="1769"/>
                  </a:cubicBezTo>
                  <a:cubicBezTo>
                    <a:pt x="601" y="1770"/>
                    <a:pt x="614" y="1770"/>
                    <a:pt x="626" y="1770"/>
                  </a:cubicBezTo>
                  <a:cubicBezTo>
                    <a:pt x="938" y="1770"/>
                    <a:pt x="1266" y="1426"/>
                    <a:pt x="1323" y="946"/>
                  </a:cubicBezTo>
                  <a:cubicBezTo>
                    <a:pt x="1381" y="447"/>
                    <a:pt x="1146" y="35"/>
                    <a:pt x="794" y="6"/>
                  </a:cubicBezTo>
                  <a:cubicBezTo>
                    <a:pt x="768" y="2"/>
                    <a:pt x="742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2"/>
            <p:cNvSpPr/>
            <p:nvPr/>
          </p:nvSpPr>
          <p:spPr>
            <a:xfrm>
              <a:off x="988410" y="2265807"/>
              <a:ext cx="32802" cy="43193"/>
            </a:xfrm>
            <a:custGeom>
              <a:avLst/>
              <a:gdLst/>
              <a:ahLst/>
              <a:cxnLst/>
              <a:rect l="l" t="t" r="r" b="b"/>
              <a:pathLst>
                <a:path w="764" h="1006" extrusionOk="0">
                  <a:moveTo>
                    <a:pt x="402" y="1"/>
                  </a:moveTo>
                  <a:cubicBezTo>
                    <a:pt x="213" y="1"/>
                    <a:pt x="57" y="199"/>
                    <a:pt x="30" y="474"/>
                  </a:cubicBezTo>
                  <a:cubicBezTo>
                    <a:pt x="0" y="738"/>
                    <a:pt x="147" y="973"/>
                    <a:pt x="353" y="1003"/>
                  </a:cubicBezTo>
                  <a:cubicBezTo>
                    <a:pt x="364" y="1004"/>
                    <a:pt x="375" y="1005"/>
                    <a:pt x="387" y="1005"/>
                  </a:cubicBezTo>
                  <a:cubicBezTo>
                    <a:pt x="554" y="1005"/>
                    <a:pt x="735" y="808"/>
                    <a:pt x="735" y="533"/>
                  </a:cubicBezTo>
                  <a:cubicBezTo>
                    <a:pt x="764" y="268"/>
                    <a:pt x="646" y="4"/>
                    <a:pt x="441" y="4"/>
                  </a:cubicBezTo>
                  <a:cubicBezTo>
                    <a:pt x="428" y="2"/>
                    <a:pt x="415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2"/>
            <p:cNvSpPr/>
            <p:nvPr/>
          </p:nvSpPr>
          <p:spPr>
            <a:xfrm>
              <a:off x="1086774" y="2262157"/>
              <a:ext cx="32845" cy="44180"/>
            </a:xfrm>
            <a:custGeom>
              <a:avLst/>
              <a:gdLst/>
              <a:ahLst/>
              <a:cxnLst/>
              <a:rect l="l" t="t" r="r" b="b"/>
              <a:pathLst>
                <a:path w="765" h="1029" extrusionOk="0">
                  <a:moveTo>
                    <a:pt x="441" y="1"/>
                  </a:moveTo>
                  <a:cubicBezTo>
                    <a:pt x="236" y="1"/>
                    <a:pt x="59" y="206"/>
                    <a:pt x="30" y="471"/>
                  </a:cubicBezTo>
                  <a:cubicBezTo>
                    <a:pt x="1" y="764"/>
                    <a:pt x="148" y="1029"/>
                    <a:pt x="324" y="1029"/>
                  </a:cubicBezTo>
                  <a:cubicBezTo>
                    <a:pt x="529" y="1029"/>
                    <a:pt x="706" y="823"/>
                    <a:pt x="735" y="559"/>
                  </a:cubicBezTo>
                  <a:cubicBezTo>
                    <a:pt x="764" y="265"/>
                    <a:pt x="647" y="30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2"/>
            <p:cNvSpPr/>
            <p:nvPr/>
          </p:nvSpPr>
          <p:spPr>
            <a:xfrm>
              <a:off x="979566" y="2317586"/>
              <a:ext cx="51780" cy="68310"/>
            </a:xfrm>
            <a:custGeom>
              <a:avLst/>
              <a:gdLst/>
              <a:ahLst/>
              <a:cxnLst/>
              <a:rect l="l" t="t" r="r" b="b"/>
              <a:pathLst>
                <a:path w="1206" h="1591" extrusionOk="0">
                  <a:moveTo>
                    <a:pt x="636" y="0"/>
                  </a:moveTo>
                  <a:cubicBezTo>
                    <a:pt x="331" y="0"/>
                    <a:pt x="86" y="315"/>
                    <a:pt x="30" y="737"/>
                  </a:cubicBezTo>
                  <a:cubicBezTo>
                    <a:pt x="1" y="1177"/>
                    <a:pt x="206" y="1559"/>
                    <a:pt x="529" y="1589"/>
                  </a:cubicBezTo>
                  <a:cubicBezTo>
                    <a:pt x="541" y="1590"/>
                    <a:pt x="552" y="1590"/>
                    <a:pt x="564" y="1590"/>
                  </a:cubicBezTo>
                  <a:cubicBezTo>
                    <a:pt x="846" y="1590"/>
                    <a:pt x="1118" y="1249"/>
                    <a:pt x="1146" y="854"/>
                  </a:cubicBezTo>
                  <a:cubicBezTo>
                    <a:pt x="1205" y="414"/>
                    <a:pt x="970" y="32"/>
                    <a:pt x="676" y="2"/>
                  </a:cubicBezTo>
                  <a:cubicBezTo>
                    <a:pt x="663" y="1"/>
                    <a:pt x="649" y="0"/>
                    <a:pt x="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2"/>
            <p:cNvSpPr/>
            <p:nvPr/>
          </p:nvSpPr>
          <p:spPr>
            <a:xfrm>
              <a:off x="1030014" y="2345365"/>
              <a:ext cx="66893" cy="88446"/>
            </a:xfrm>
            <a:custGeom>
              <a:avLst/>
              <a:gdLst/>
              <a:ahLst/>
              <a:cxnLst/>
              <a:rect l="l" t="t" r="r" b="b"/>
              <a:pathLst>
                <a:path w="1558" h="2060" extrusionOk="0">
                  <a:moveTo>
                    <a:pt x="841" y="0"/>
                  </a:moveTo>
                  <a:cubicBezTo>
                    <a:pt x="447" y="0"/>
                    <a:pt x="116" y="402"/>
                    <a:pt x="59" y="942"/>
                  </a:cubicBezTo>
                  <a:cubicBezTo>
                    <a:pt x="1" y="1529"/>
                    <a:pt x="265" y="1999"/>
                    <a:pt x="676" y="2058"/>
                  </a:cubicBezTo>
                  <a:cubicBezTo>
                    <a:pt x="690" y="2059"/>
                    <a:pt x="704" y="2059"/>
                    <a:pt x="718" y="2059"/>
                  </a:cubicBezTo>
                  <a:cubicBezTo>
                    <a:pt x="1111" y="2059"/>
                    <a:pt x="1442" y="1656"/>
                    <a:pt x="1499" y="1089"/>
                  </a:cubicBezTo>
                  <a:cubicBezTo>
                    <a:pt x="1558" y="530"/>
                    <a:pt x="1293" y="31"/>
                    <a:pt x="882" y="2"/>
                  </a:cubicBezTo>
                  <a:cubicBezTo>
                    <a:pt x="868" y="1"/>
                    <a:pt x="854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2"/>
            <p:cNvSpPr/>
            <p:nvPr/>
          </p:nvSpPr>
          <p:spPr>
            <a:xfrm>
              <a:off x="1036326" y="2441196"/>
              <a:ext cx="54270" cy="70843"/>
            </a:xfrm>
            <a:custGeom>
              <a:avLst/>
              <a:gdLst/>
              <a:ahLst/>
              <a:cxnLst/>
              <a:rect l="l" t="t" r="r" b="b"/>
              <a:pathLst>
                <a:path w="1264" h="1650" extrusionOk="0">
                  <a:moveTo>
                    <a:pt x="697" y="1"/>
                  </a:moveTo>
                  <a:cubicBezTo>
                    <a:pt x="387" y="1"/>
                    <a:pt x="88" y="343"/>
                    <a:pt x="59" y="766"/>
                  </a:cubicBezTo>
                  <a:cubicBezTo>
                    <a:pt x="1" y="1236"/>
                    <a:pt x="236" y="1618"/>
                    <a:pt x="559" y="1647"/>
                  </a:cubicBezTo>
                  <a:cubicBezTo>
                    <a:pt x="571" y="1649"/>
                    <a:pt x="584" y="1649"/>
                    <a:pt x="596" y="1649"/>
                  </a:cubicBezTo>
                  <a:cubicBezTo>
                    <a:pt x="904" y="1649"/>
                    <a:pt x="1178" y="1307"/>
                    <a:pt x="1234" y="884"/>
                  </a:cubicBezTo>
                  <a:cubicBezTo>
                    <a:pt x="1264" y="443"/>
                    <a:pt x="1058" y="32"/>
                    <a:pt x="735" y="2"/>
                  </a:cubicBezTo>
                  <a:cubicBezTo>
                    <a:pt x="722" y="1"/>
                    <a:pt x="710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2"/>
            <p:cNvSpPr/>
            <p:nvPr/>
          </p:nvSpPr>
          <p:spPr>
            <a:xfrm>
              <a:off x="994722" y="2413417"/>
              <a:ext cx="42892" cy="56889"/>
            </a:xfrm>
            <a:custGeom>
              <a:avLst/>
              <a:gdLst/>
              <a:ahLst/>
              <a:cxnLst/>
              <a:rect l="l" t="t" r="r" b="b"/>
              <a:pathLst>
                <a:path w="999" h="1325" extrusionOk="0">
                  <a:moveTo>
                    <a:pt x="522" y="1"/>
                  </a:moveTo>
                  <a:cubicBezTo>
                    <a:pt x="300" y="1"/>
                    <a:pt x="85" y="257"/>
                    <a:pt x="29" y="620"/>
                  </a:cubicBezTo>
                  <a:cubicBezTo>
                    <a:pt x="0" y="972"/>
                    <a:pt x="176" y="1296"/>
                    <a:pt x="441" y="1325"/>
                  </a:cubicBezTo>
                  <a:cubicBezTo>
                    <a:pt x="705" y="1325"/>
                    <a:pt x="940" y="1061"/>
                    <a:pt x="970" y="708"/>
                  </a:cubicBezTo>
                  <a:cubicBezTo>
                    <a:pt x="999" y="326"/>
                    <a:pt x="823" y="32"/>
                    <a:pt x="558" y="3"/>
                  </a:cubicBezTo>
                  <a:cubicBezTo>
                    <a:pt x="546" y="1"/>
                    <a:pt x="534" y="1"/>
                    <a:pt x="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2"/>
            <p:cNvSpPr/>
            <p:nvPr/>
          </p:nvSpPr>
          <p:spPr>
            <a:xfrm>
              <a:off x="1066595" y="1983423"/>
              <a:ext cx="160233" cy="616804"/>
            </a:xfrm>
            <a:custGeom>
              <a:avLst/>
              <a:gdLst/>
              <a:ahLst/>
              <a:cxnLst/>
              <a:rect l="l" t="t" r="r" b="b"/>
              <a:pathLst>
                <a:path w="3732" h="14366" extrusionOk="0">
                  <a:moveTo>
                    <a:pt x="3732" y="0"/>
                  </a:moveTo>
                  <a:lnTo>
                    <a:pt x="1146" y="5964"/>
                  </a:lnTo>
                  <a:cubicBezTo>
                    <a:pt x="764" y="6728"/>
                    <a:pt x="500" y="7550"/>
                    <a:pt x="324" y="8373"/>
                  </a:cubicBezTo>
                  <a:cubicBezTo>
                    <a:pt x="236" y="8931"/>
                    <a:pt x="177" y="9489"/>
                    <a:pt x="206" y="10018"/>
                  </a:cubicBezTo>
                  <a:cubicBezTo>
                    <a:pt x="177" y="11340"/>
                    <a:pt x="1" y="12926"/>
                    <a:pt x="177" y="14219"/>
                  </a:cubicBezTo>
                  <a:lnTo>
                    <a:pt x="794" y="14366"/>
                  </a:lnTo>
                  <a:cubicBezTo>
                    <a:pt x="1381" y="14101"/>
                    <a:pt x="1793" y="13896"/>
                    <a:pt x="2263" y="12926"/>
                  </a:cubicBezTo>
                  <a:cubicBezTo>
                    <a:pt x="3467" y="10429"/>
                    <a:pt x="3320" y="4671"/>
                    <a:pt x="3467" y="2850"/>
                  </a:cubicBezTo>
                  <a:cubicBezTo>
                    <a:pt x="3555" y="1880"/>
                    <a:pt x="3643" y="940"/>
                    <a:pt x="3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2"/>
            <p:cNvSpPr/>
            <p:nvPr/>
          </p:nvSpPr>
          <p:spPr>
            <a:xfrm>
              <a:off x="891291" y="2105745"/>
              <a:ext cx="225795" cy="499119"/>
            </a:xfrm>
            <a:custGeom>
              <a:avLst/>
              <a:gdLst/>
              <a:ahLst/>
              <a:cxnLst/>
              <a:rect l="l" t="t" r="r" b="b"/>
              <a:pathLst>
                <a:path w="5259" h="11625" extrusionOk="0">
                  <a:moveTo>
                    <a:pt x="294" y="1"/>
                  </a:moveTo>
                  <a:cubicBezTo>
                    <a:pt x="88" y="1587"/>
                    <a:pt x="0" y="3174"/>
                    <a:pt x="88" y="4789"/>
                  </a:cubicBezTo>
                  <a:cubicBezTo>
                    <a:pt x="176" y="6405"/>
                    <a:pt x="411" y="8050"/>
                    <a:pt x="1087" y="9372"/>
                  </a:cubicBezTo>
                  <a:cubicBezTo>
                    <a:pt x="1621" y="10416"/>
                    <a:pt x="2813" y="11624"/>
                    <a:pt x="4159" y="11624"/>
                  </a:cubicBezTo>
                  <a:cubicBezTo>
                    <a:pt x="4518" y="11624"/>
                    <a:pt x="4888" y="11538"/>
                    <a:pt x="5259" y="11341"/>
                  </a:cubicBezTo>
                  <a:lnTo>
                    <a:pt x="4260" y="10136"/>
                  </a:lnTo>
                  <a:cubicBezTo>
                    <a:pt x="2879" y="8491"/>
                    <a:pt x="1498" y="3673"/>
                    <a:pt x="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2"/>
            <p:cNvSpPr/>
            <p:nvPr/>
          </p:nvSpPr>
          <p:spPr>
            <a:xfrm>
              <a:off x="948051" y="2260912"/>
              <a:ext cx="175347" cy="344425"/>
            </a:xfrm>
            <a:custGeom>
              <a:avLst/>
              <a:gdLst/>
              <a:ahLst/>
              <a:cxnLst/>
              <a:rect l="l" t="t" r="r" b="b"/>
              <a:pathLst>
                <a:path w="4084" h="8022" extrusionOk="0">
                  <a:moveTo>
                    <a:pt x="646" y="0"/>
                  </a:moveTo>
                  <a:lnTo>
                    <a:pt x="646" y="0"/>
                  </a:lnTo>
                  <a:cubicBezTo>
                    <a:pt x="940" y="617"/>
                    <a:pt x="764" y="1322"/>
                    <a:pt x="558" y="1969"/>
                  </a:cubicBezTo>
                  <a:cubicBezTo>
                    <a:pt x="206" y="2938"/>
                    <a:pt x="29" y="3966"/>
                    <a:pt x="0" y="5024"/>
                  </a:cubicBezTo>
                  <a:cubicBezTo>
                    <a:pt x="29" y="6052"/>
                    <a:pt x="470" y="7139"/>
                    <a:pt x="1351" y="7697"/>
                  </a:cubicBezTo>
                  <a:lnTo>
                    <a:pt x="1910" y="7903"/>
                  </a:lnTo>
                  <a:cubicBezTo>
                    <a:pt x="2178" y="7981"/>
                    <a:pt x="2455" y="8021"/>
                    <a:pt x="2733" y="8021"/>
                  </a:cubicBezTo>
                  <a:cubicBezTo>
                    <a:pt x="3184" y="8021"/>
                    <a:pt x="3636" y="7915"/>
                    <a:pt x="4054" y="7697"/>
                  </a:cubicBezTo>
                  <a:cubicBezTo>
                    <a:pt x="4084" y="7051"/>
                    <a:pt x="3496" y="6698"/>
                    <a:pt x="3143" y="6170"/>
                  </a:cubicBezTo>
                  <a:cubicBezTo>
                    <a:pt x="2791" y="5611"/>
                    <a:pt x="2350" y="5141"/>
                    <a:pt x="2027" y="4583"/>
                  </a:cubicBezTo>
                  <a:cubicBezTo>
                    <a:pt x="1733" y="4025"/>
                    <a:pt x="1528" y="3437"/>
                    <a:pt x="1410" y="2850"/>
                  </a:cubicBezTo>
                  <a:cubicBezTo>
                    <a:pt x="1263" y="1851"/>
                    <a:pt x="1381" y="705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2"/>
            <p:cNvSpPr/>
            <p:nvPr/>
          </p:nvSpPr>
          <p:spPr>
            <a:xfrm>
              <a:off x="1245720" y="2689361"/>
              <a:ext cx="309046" cy="719376"/>
            </a:xfrm>
            <a:custGeom>
              <a:avLst/>
              <a:gdLst/>
              <a:ahLst/>
              <a:cxnLst/>
              <a:rect l="l" t="t" r="r" b="b"/>
              <a:pathLst>
                <a:path w="7198" h="16755" extrusionOk="0">
                  <a:moveTo>
                    <a:pt x="5848" y="1"/>
                  </a:moveTo>
                  <a:cubicBezTo>
                    <a:pt x="5517" y="1"/>
                    <a:pt x="5147" y="247"/>
                    <a:pt x="4906" y="509"/>
                  </a:cubicBezTo>
                  <a:cubicBezTo>
                    <a:pt x="3849" y="1684"/>
                    <a:pt x="3202" y="3153"/>
                    <a:pt x="2674" y="4622"/>
                  </a:cubicBezTo>
                  <a:cubicBezTo>
                    <a:pt x="1381" y="7912"/>
                    <a:pt x="500" y="11320"/>
                    <a:pt x="0" y="14816"/>
                  </a:cubicBezTo>
                  <a:lnTo>
                    <a:pt x="1675" y="16755"/>
                  </a:lnTo>
                  <a:cubicBezTo>
                    <a:pt x="3614" y="15756"/>
                    <a:pt x="4818" y="13729"/>
                    <a:pt x="5582" y="11673"/>
                  </a:cubicBezTo>
                  <a:cubicBezTo>
                    <a:pt x="6875" y="8206"/>
                    <a:pt x="7198" y="4446"/>
                    <a:pt x="6493" y="803"/>
                  </a:cubicBezTo>
                  <a:cubicBezTo>
                    <a:pt x="6463" y="538"/>
                    <a:pt x="6346" y="303"/>
                    <a:pt x="6169" y="98"/>
                  </a:cubicBezTo>
                  <a:cubicBezTo>
                    <a:pt x="6072" y="30"/>
                    <a:pt x="5962" y="1"/>
                    <a:pt x="5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2"/>
            <p:cNvSpPr/>
            <p:nvPr/>
          </p:nvSpPr>
          <p:spPr>
            <a:xfrm>
              <a:off x="1482850" y="2680430"/>
              <a:ext cx="37869" cy="27521"/>
            </a:xfrm>
            <a:custGeom>
              <a:avLst/>
              <a:gdLst/>
              <a:ahLst/>
              <a:cxnLst/>
              <a:rect l="l" t="t" r="r" b="b"/>
              <a:pathLst>
                <a:path w="882" h="641" extrusionOk="0">
                  <a:moveTo>
                    <a:pt x="342" y="1"/>
                  </a:moveTo>
                  <a:cubicBezTo>
                    <a:pt x="210" y="1"/>
                    <a:pt x="99" y="67"/>
                    <a:pt x="59" y="188"/>
                  </a:cubicBezTo>
                  <a:cubicBezTo>
                    <a:pt x="0" y="335"/>
                    <a:pt x="147" y="511"/>
                    <a:pt x="353" y="600"/>
                  </a:cubicBezTo>
                  <a:cubicBezTo>
                    <a:pt x="407" y="627"/>
                    <a:pt x="465" y="640"/>
                    <a:pt x="521" y="640"/>
                  </a:cubicBezTo>
                  <a:cubicBezTo>
                    <a:pt x="648" y="640"/>
                    <a:pt x="771" y="574"/>
                    <a:pt x="852" y="453"/>
                  </a:cubicBezTo>
                  <a:cubicBezTo>
                    <a:pt x="881" y="306"/>
                    <a:pt x="764" y="100"/>
                    <a:pt x="529" y="41"/>
                  </a:cubicBezTo>
                  <a:cubicBezTo>
                    <a:pt x="465" y="14"/>
                    <a:pt x="402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2"/>
            <p:cNvSpPr/>
            <p:nvPr/>
          </p:nvSpPr>
          <p:spPr>
            <a:xfrm>
              <a:off x="1450048" y="2697432"/>
              <a:ext cx="35593" cy="26019"/>
            </a:xfrm>
            <a:custGeom>
              <a:avLst/>
              <a:gdLst/>
              <a:ahLst/>
              <a:cxnLst/>
              <a:rect l="l" t="t" r="r" b="b"/>
              <a:pathLst>
                <a:path w="829" h="606" extrusionOk="0">
                  <a:moveTo>
                    <a:pt x="334" y="1"/>
                  </a:moveTo>
                  <a:cubicBezTo>
                    <a:pt x="269" y="1"/>
                    <a:pt x="211" y="33"/>
                    <a:pt x="177" y="115"/>
                  </a:cubicBezTo>
                  <a:cubicBezTo>
                    <a:pt x="59" y="204"/>
                    <a:pt x="0" y="409"/>
                    <a:pt x="88" y="556"/>
                  </a:cubicBezTo>
                  <a:cubicBezTo>
                    <a:pt x="155" y="589"/>
                    <a:pt x="221" y="606"/>
                    <a:pt x="284" y="606"/>
                  </a:cubicBezTo>
                  <a:cubicBezTo>
                    <a:pt x="389" y="606"/>
                    <a:pt x="485" y="560"/>
                    <a:pt x="559" y="468"/>
                  </a:cubicBezTo>
                  <a:cubicBezTo>
                    <a:pt x="829" y="355"/>
                    <a:pt x="546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2"/>
            <p:cNvSpPr/>
            <p:nvPr/>
          </p:nvSpPr>
          <p:spPr>
            <a:xfrm>
              <a:off x="1475250" y="2709282"/>
              <a:ext cx="31600" cy="34133"/>
            </a:xfrm>
            <a:custGeom>
              <a:avLst/>
              <a:gdLst/>
              <a:ahLst/>
              <a:cxnLst/>
              <a:rect l="l" t="t" r="r" b="b"/>
              <a:pathLst>
                <a:path w="736" h="795" extrusionOk="0">
                  <a:moveTo>
                    <a:pt x="448" y="1"/>
                  </a:moveTo>
                  <a:cubicBezTo>
                    <a:pt x="315" y="1"/>
                    <a:pt x="162" y="110"/>
                    <a:pt x="89" y="280"/>
                  </a:cubicBezTo>
                  <a:cubicBezTo>
                    <a:pt x="1" y="486"/>
                    <a:pt x="60" y="721"/>
                    <a:pt x="207" y="779"/>
                  </a:cubicBezTo>
                  <a:cubicBezTo>
                    <a:pt x="232" y="790"/>
                    <a:pt x="259" y="795"/>
                    <a:pt x="288" y="795"/>
                  </a:cubicBezTo>
                  <a:cubicBezTo>
                    <a:pt x="422" y="795"/>
                    <a:pt x="574" y="685"/>
                    <a:pt x="647" y="515"/>
                  </a:cubicBezTo>
                  <a:cubicBezTo>
                    <a:pt x="735" y="339"/>
                    <a:pt x="677" y="133"/>
                    <a:pt x="530" y="16"/>
                  </a:cubicBezTo>
                  <a:cubicBezTo>
                    <a:pt x="504" y="5"/>
                    <a:pt x="47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2"/>
            <p:cNvSpPr/>
            <p:nvPr/>
          </p:nvSpPr>
          <p:spPr>
            <a:xfrm>
              <a:off x="1506808" y="2711944"/>
              <a:ext cx="26534" cy="32072"/>
            </a:xfrm>
            <a:custGeom>
              <a:avLst/>
              <a:gdLst/>
              <a:ahLst/>
              <a:cxnLst/>
              <a:rect l="l" t="t" r="r" b="b"/>
              <a:pathLst>
                <a:path w="618" h="747" extrusionOk="0">
                  <a:moveTo>
                    <a:pt x="294" y="1"/>
                  </a:moveTo>
                  <a:cubicBezTo>
                    <a:pt x="274" y="1"/>
                    <a:pt x="255" y="5"/>
                    <a:pt x="235" y="12"/>
                  </a:cubicBezTo>
                  <a:cubicBezTo>
                    <a:pt x="88" y="42"/>
                    <a:pt x="0" y="218"/>
                    <a:pt x="30" y="424"/>
                  </a:cubicBezTo>
                  <a:cubicBezTo>
                    <a:pt x="88" y="629"/>
                    <a:pt x="235" y="747"/>
                    <a:pt x="382" y="747"/>
                  </a:cubicBezTo>
                  <a:cubicBezTo>
                    <a:pt x="529" y="717"/>
                    <a:pt x="617" y="541"/>
                    <a:pt x="588" y="336"/>
                  </a:cubicBezTo>
                  <a:cubicBezTo>
                    <a:pt x="537" y="157"/>
                    <a:pt x="420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2"/>
            <p:cNvSpPr/>
            <p:nvPr/>
          </p:nvSpPr>
          <p:spPr>
            <a:xfrm>
              <a:off x="1423557" y="2723537"/>
              <a:ext cx="26534" cy="25804"/>
            </a:xfrm>
            <a:custGeom>
              <a:avLst/>
              <a:gdLst/>
              <a:ahLst/>
              <a:cxnLst/>
              <a:rect l="l" t="t" r="r" b="b"/>
              <a:pathLst>
                <a:path w="618" h="601" extrusionOk="0">
                  <a:moveTo>
                    <a:pt x="389" y="0"/>
                  </a:moveTo>
                  <a:cubicBezTo>
                    <a:pt x="289" y="0"/>
                    <a:pt x="181" y="70"/>
                    <a:pt x="118" y="154"/>
                  </a:cubicBezTo>
                  <a:cubicBezTo>
                    <a:pt x="0" y="271"/>
                    <a:pt x="0" y="447"/>
                    <a:pt x="118" y="565"/>
                  </a:cubicBezTo>
                  <a:cubicBezTo>
                    <a:pt x="151" y="590"/>
                    <a:pt x="189" y="601"/>
                    <a:pt x="229" y="601"/>
                  </a:cubicBezTo>
                  <a:cubicBezTo>
                    <a:pt x="328" y="601"/>
                    <a:pt x="437" y="532"/>
                    <a:pt x="500" y="447"/>
                  </a:cubicBezTo>
                  <a:cubicBezTo>
                    <a:pt x="617" y="330"/>
                    <a:pt x="617" y="124"/>
                    <a:pt x="500" y="36"/>
                  </a:cubicBezTo>
                  <a:cubicBezTo>
                    <a:pt x="467" y="11"/>
                    <a:pt x="428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2"/>
            <p:cNvSpPr/>
            <p:nvPr/>
          </p:nvSpPr>
          <p:spPr>
            <a:xfrm>
              <a:off x="1495430" y="2746507"/>
              <a:ext cx="18977" cy="27779"/>
            </a:xfrm>
            <a:custGeom>
              <a:avLst/>
              <a:gdLst/>
              <a:ahLst/>
              <a:cxnLst/>
              <a:rect l="l" t="t" r="r" b="b"/>
              <a:pathLst>
                <a:path w="442" h="647" extrusionOk="0">
                  <a:moveTo>
                    <a:pt x="236" y="1"/>
                  </a:moveTo>
                  <a:cubicBezTo>
                    <a:pt x="89" y="1"/>
                    <a:pt x="1" y="147"/>
                    <a:pt x="1" y="324"/>
                  </a:cubicBezTo>
                  <a:cubicBezTo>
                    <a:pt x="1" y="500"/>
                    <a:pt x="118" y="647"/>
                    <a:pt x="236" y="647"/>
                  </a:cubicBezTo>
                  <a:cubicBezTo>
                    <a:pt x="353" y="647"/>
                    <a:pt x="442" y="500"/>
                    <a:pt x="442" y="324"/>
                  </a:cubicBezTo>
                  <a:cubicBezTo>
                    <a:pt x="442" y="147"/>
                    <a:pt x="353" y="1"/>
                    <a:pt x="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2"/>
            <p:cNvSpPr/>
            <p:nvPr/>
          </p:nvSpPr>
          <p:spPr>
            <a:xfrm>
              <a:off x="1518142" y="2751359"/>
              <a:ext cx="24001" cy="29453"/>
            </a:xfrm>
            <a:custGeom>
              <a:avLst/>
              <a:gdLst/>
              <a:ahLst/>
              <a:cxnLst/>
              <a:rect l="l" t="t" r="r" b="b"/>
              <a:pathLst>
                <a:path w="559" h="686" extrusionOk="0">
                  <a:moveTo>
                    <a:pt x="251" y="1"/>
                  </a:moveTo>
                  <a:cubicBezTo>
                    <a:pt x="236" y="1"/>
                    <a:pt x="221" y="2"/>
                    <a:pt x="206" y="5"/>
                  </a:cubicBezTo>
                  <a:cubicBezTo>
                    <a:pt x="59" y="5"/>
                    <a:pt x="1" y="211"/>
                    <a:pt x="30" y="387"/>
                  </a:cubicBezTo>
                  <a:cubicBezTo>
                    <a:pt x="56" y="572"/>
                    <a:pt x="178" y="685"/>
                    <a:pt x="308" y="685"/>
                  </a:cubicBezTo>
                  <a:cubicBezTo>
                    <a:pt x="323" y="685"/>
                    <a:pt x="338" y="684"/>
                    <a:pt x="353" y="681"/>
                  </a:cubicBezTo>
                  <a:cubicBezTo>
                    <a:pt x="471" y="681"/>
                    <a:pt x="559" y="475"/>
                    <a:pt x="530" y="299"/>
                  </a:cubicBezTo>
                  <a:cubicBezTo>
                    <a:pt x="503" y="114"/>
                    <a:pt x="382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2"/>
            <p:cNvSpPr/>
            <p:nvPr/>
          </p:nvSpPr>
          <p:spPr>
            <a:xfrm>
              <a:off x="1448759" y="2731866"/>
              <a:ext cx="24044" cy="25589"/>
            </a:xfrm>
            <a:custGeom>
              <a:avLst/>
              <a:gdLst/>
              <a:ahLst/>
              <a:cxnLst/>
              <a:rect l="l" t="t" r="r" b="b"/>
              <a:pathLst>
                <a:path w="560" h="596" extrusionOk="0">
                  <a:moveTo>
                    <a:pt x="334" y="0"/>
                  </a:moveTo>
                  <a:cubicBezTo>
                    <a:pt x="235" y="0"/>
                    <a:pt x="129" y="79"/>
                    <a:pt x="60" y="195"/>
                  </a:cubicBezTo>
                  <a:cubicBezTo>
                    <a:pt x="1" y="312"/>
                    <a:pt x="30" y="488"/>
                    <a:pt x="118" y="577"/>
                  </a:cubicBezTo>
                  <a:cubicBezTo>
                    <a:pt x="144" y="589"/>
                    <a:pt x="170" y="595"/>
                    <a:pt x="197" y="595"/>
                  </a:cubicBezTo>
                  <a:cubicBezTo>
                    <a:pt x="296" y="595"/>
                    <a:pt x="402" y="516"/>
                    <a:pt x="471" y="400"/>
                  </a:cubicBezTo>
                  <a:cubicBezTo>
                    <a:pt x="559" y="283"/>
                    <a:pt x="530" y="107"/>
                    <a:pt x="412" y="18"/>
                  </a:cubicBezTo>
                  <a:cubicBezTo>
                    <a:pt x="387" y="6"/>
                    <a:pt x="36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2"/>
            <p:cNvSpPr/>
            <p:nvPr/>
          </p:nvSpPr>
          <p:spPr>
            <a:xfrm>
              <a:off x="1465161" y="2748482"/>
              <a:ext cx="26534" cy="29797"/>
            </a:xfrm>
            <a:custGeom>
              <a:avLst/>
              <a:gdLst/>
              <a:ahLst/>
              <a:cxnLst/>
              <a:rect l="l" t="t" r="r" b="b"/>
              <a:pathLst>
                <a:path w="618" h="694" extrusionOk="0">
                  <a:moveTo>
                    <a:pt x="345" y="0"/>
                  </a:moveTo>
                  <a:cubicBezTo>
                    <a:pt x="222" y="0"/>
                    <a:pt x="109" y="128"/>
                    <a:pt x="60" y="278"/>
                  </a:cubicBezTo>
                  <a:cubicBezTo>
                    <a:pt x="1" y="425"/>
                    <a:pt x="60" y="601"/>
                    <a:pt x="236" y="689"/>
                  </a:cubicBezTo>
                  <a:cubicBezTo>
                    <a:pt x="248" y="692"/>
                    <a:pt x="260" y="694"/>
                    <a:pt x="273" y="694"/>
                  </a:cubicBezTo>
                  <a:cubicBezTo>
                    <a:pt x="383" y="694"/>
                    <a:pt x="506" y="583"/>
                    <a:pt x="559" y="425"/>
                  </a:cubicBezTo>
                  <a:cubicBezTo>
                    <a:pt x="618" y="248"/>
                    <a:pt x="559" y="72"/>
                    <a:pt x="412" y="13"/>
                  </a:cubicBezTo>
                  <a:cubicBezTo>
                    <a:pt x="390" y="4"/>
                    <a:pt x="367" y="0"/>
                    <a:pt x="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2"/>
            <p:cNvSpPr/>
            <p:nvPr/>
          </p:nvSpPr>
          <p:spPr>
            <a:xfrm>
              <a:off x="1403377" y="2752776"/>
              <a:ext cx="31557" cy="32888"/>
            </a:xfrm>
            <a:custGeom>
              <a:avLst/>
              <a:gdLst/>
              <a:ahLst/>
              <a:cxnLst/>
              <a:rect l="l" t="t" r="r" b="b"/>
              <a:pathLst>
                <a:path w="735" h="766" extrusionOk="0">
                  <a:moveTo>
                    <a:pt x="448" y="1"/>
                  </a:moveTo>
                  <a:cubicBezTo>
                    <a:pt x="322" y="1"/>
                    <a:pt x="185" y="101"/>
                    <a:pt x="118" y="237"/>
                  </a:cubicBezTo>
                  <a:cubicBezTo>
                    <a:pt x="0" y="413"/>
                    <a:pt x="30" y="618"/>
                    <a:pt x="206" y="736"/>
                  </a:cubicBezTo>
                  <a:cubicBezTo>
                    <a:pt x="233" y="756"/>
                    <a:pt x="265" y="766"/>
                    <a:pt x="298" y="766"/>
                  </a:cubicBezTo>
                  <a:cubicBezTo>
                    <a:pt x="412" y="766"/>
                    <a:pt x="549" y="659"/>
                    <a:pt x="617" y="501"/>
                  </a:cubicBezTo>
                  <a:cubicBezTo>
                    <a:pt x="735" y="354"/>
                    <a:pt x="705" y="148"/>
                    <a:pt x="559" y="31"/>
                  </a:cubicBezTo>
                  <a:cubicBezTo>
                    <a:pt x="524" y="10"/>
                    <a:pt x="48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2"/>
            <p:cNvSpPr/>
            <p:nvPr/>
          </p:nvSpPr>
          <p:spPr>
            <a:xfrm>
              <a:off x="1487873" y="2778064"/>
              <a:ext cx="26534" cy="37869"/>
            </a:xfrm>
            <a:custGeom>
              <a:avLst/>
              <a:gdLst/>
              <a:ahLst/>
              <a:cxnLst/>
              <a:rect l="l" t="t" r="r" b="b"/>
              <a:pathLst>
                <a:path w="618" h="882" extrusionOk="0">
                  <a:moveTo>
                    <a:pt x="294" y="0"/>
                  </a:moveTo>
                  <a:cubicBezTo>
                    <a:pt x="118" y="0"/>
                    <a:pt x="1" y="206"/>
                    <a:pt x="1" y="441"/>
                  </a:cubicBezTo>
                  <a:cubicBezTo>
                    <a:pt x="1" y="676"/>
                    <a:pt x="148" y="881"/>
                    <a:pt x="294" y="881"/>
                  </a:cubicBezTo>
                  <a:cubicBezTo>
                    <a:pt x="471" y="881"/>
                    <a:pt x="618" y="676"/>
                    <a:pt x="618" y="441"/>
                  </a:cubicBezTo>
                  <a:cubicBezTo>
                    <a:pt x="618" y="206"/>
                    <a:pt x="471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2"/>
            <p:cNvSpPr/>
            <p:nvPr/>
          </p:nvSpPr>
          <p:spPr>
            <a:xfrm>
              <a:off x="1519430" y="2789270"/>
              <a:ext cx="30312" cy="36924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327" y="0"/>
                  </a:moveTo>
                  <a:cubicBezTo>
                    <a:pt x="316" y="0"/>
                    <a:pt x="305" y="1"/>
                    <a:pt x="294" y="3"/>
                  </a:cubicBezTo>
                  <a:cubicBezTo>
                    <a:pt x="118" y="33"/>
                    <a:pt x="0" y="238"/>
                    <a:pt x="59" y="503"/>
                  </a:cubicBezTo>
                  <a:cubicBezTo>
                    <a:pt x="86" y="718"/>
                    <a:pt x="236" y="859"/>
                    <a:pt x="396" y="859"/>
                  </a:cubicBezTo>
                  <a:cubicBezTo>
                    <a:pt x="411" y="859"/>
                    <a:pt x="426" y="858"/>
                    <a:pt x="441" y="855"/>
                  </a:cubicBezTo>
                  <a:cubicBezTo>
                    <a:pt x="588" y="826"/>
                    <a:pt x="705" y="620"/>
                    <a:pt x="646" y="385"/>
                  </a:cubicBezTo>
                  <a:cubicBezTo>
                    <a:pt x="619" y="168"/>
                    <a:pt x="466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2"/>
            <p:cNvSpPr/>
            <p:nvPr/>
          </p:nvSpPr>
          <p:spPr>
            <a:xfrm>
              <a:off x="1432401" y="2762264"/>
              <a:ext cx="29024" cy="32888"/>
            </a:xfrm>
            <a:custGeom>
              <a:avLst/>
              <a:gdLst/>
              <a:ahLst/>
              <a:cxnLst/>
              <a:rect l="l" t="t" r="r" b="b"/>
              <a:pathLst>
                <a:path w="676" h="766" extrusionOk="0">
                  <a:moveTo>
                    <a:pt x="421" y="0"/>
                  </a:moveTo>
                  <a:cubicBezTo>
                    <a:pt x="294" y="0"/>
                    <a:pt x="161" y="110"/>
                    <a:pt x="88" y="280"/>
                  </a:cubicBezTo>
                  <a:cubicBezTo>
                    <a:pt x="0" y="427"/>
                    <a:pt x="29" y="632"/>
                    <a:pt x="176" y="750"/>
                  </a:cubicBezTo>
                  <a:cubicBezTo>
                    <a:pt x="202" y="760"/>
                    <a:pt x="229" y="765"/>
                    <a:pt x="256" y="765"/>
                  </a:cubicBezTo>
                  <a:cubicBezTo>
                    <a:pt x="383" y="765"/>
                    <a:pt x="515" y="660"/>
                    <a:pt x="588" y="515"/>
                  </a:cubicBezTo>
                  <a:cubicBezTo>
                    <a:pt x="676" y="339"/>
                    <a:pt x="646" y="133"/>
                    <a:pt x="499" y="16"/>
                  </a:cubicBezTo>
                  <a:cubicBezTo>
                    <a:pt x="474" y="5"/>
                    <a:pt x="447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2"/>
            <p:cNvSpPr/>
            <p:nvPr/>
          </p:nvSpPr>
          <p:spPr>
            <a:xfrm>
              <a:off x="1450048" y="2786394"/>
              <a:ext cx="32845" cy="38856"/>
            </a:xfrm>
            <a:custGeom>
              <a:avLst/>
              <a:gdLst/>
              <a:ahLst/>
              <a:cxnLst/>
              <a:rect l="l" t="t" r="r" b="b"/>
              <a:pathLst>
                <a:path w="765" h="905" extrusionOk="0">
                  <a:moveTo>
                    <a:pt x="430" y="0"/>
                  </a:moveTo>
                  <a:cubicBezTo>
                    <a:pt x="279" y="0"/>
                    <a:pt x="136" y="160"/>
                    <a:pt x="59" y="364"/>
                  </a:cubicBezTo>
                  <a:cubicBezTo>
                    <a:pt x="0" y="629"/>
                    <a:pt x="88" y="864"/>
                    <a:pt x="265" y="893"/>
                  </a:cubicBezTo>
                  <a:cubicBezTo>
                    <a:pt x="288" y="901"/>
                    <a:pt x="312" y="904"/>
                    <a:pt x="335" y="904"/>
                  </a:cubicBezTo>
                  <a:cubicBezTo>
                    <a:pt x="493" y="904"/>
                    <a:pt x="654" y="745"/>
                    <a:pt x="705" y="540"/>
                  </a:cubicBezTo>
                  <a:cubicBezTo>
                    <a:pt x="764" y="276"/>
                    <a:pt x="676" y="41"/>
                    <a:pt x="500" y="12"/>
                  </a:cubicBezTo>
                  <a:cubicBezTo>
                    <a:pt x="477" y="4"/>
                    <a:pt x="45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2"/>
            <p:cNvSpPr/>
            <p:nvPr/>
          </p:nvSpPr>
          <p:spPr>
            <a:xfrm>
              <a:off x="1383198" y="2788626"/>
              <a:ext cx="38470" cy="35078"/>
            </a:xfrm>
            <a:custGeom>
              <a:avLst/>
              <a:gdLst/>
              <a:ahLst/>
              <a:cxnLst/>
              <a:rect l="l" t="t" r="r" b="b"/>
              <a:pathLst>
                <a:path w="896" h="817" extrusionOk="0">
                  <a:moveTo>
                    <a:pt x="518" y="1"/>
                  </a:moveTo>
                  <a:cubicBezTo>
                    <a:pt x="379" y="1"/>
                    <a:pt x="211" y="90"/>
                    <a:pt x="118" y="253"/>
                  </a:cubicBezTo>
                  <a:cubicBezTo>
                    <a:pt x="0" y="430"/>
                    <a:pt x="30" y="665"/>
                    <a:pt x="206" y="812"/>
                  </a:cubicBezTo>
                  <a:cubicBezTo>
                    <a:pt x="227" y="815"/>
                    <a:pt x="248" y="816"/>
                    <a:pt x="269" y="816"/>
                  </a:cubicBezTo>
                  <a:cubicBezTo>
                    <a:pt x="646" y="816"/>
                    <a:pt x="896" y="325"/>
                    <a:pt x="617" y="18"/>
                  </a:cubicBezTo>
                  <a:cubicBezTo>
                    <a:pt x="587" y="6"/>
                    <a:pt x="554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2"/>
            <p:cNvSpPr/>
            <p:nvPr/>
          </p:nvSpPr>
          <p:spPr>
            <a:xfrm>
              <a:off x="1497963" y="2819540"/>
              <a:ext cx="25289" cy="32974"/>
            </a:xfrm>
            <a:custGeom>
              <a:avLst/>
              <a:gdLst/>
              <a:ahLst/>
              <a:cxnLst/>
              <a:rect l="l" t="t" r="r" b="b"/>
              <a:pathLst>
                <a:path w="589" h="768" extrusionOk="0">
                  <a:moveTo>
                    <a:pt x="292" y="0"/>
                  </a:moveTo>
                  <a:cubicBezTo>
                    <a:pt x="160" y="0"/>
                    <a:pt x="57" y="166"/>
                    <a:pt x="30" y="356"/>
                  </a:cubicBezTo>
                  <a:cubicBezTo>
                    <a:pt x="1" y="591"/>
                    <a:pt x="118" y="738"/>
                    <a:pt x="265" y="767"/>
                  </a:cubicBezTo>
                  <a:cubicBezTo>
                    <a:pt x="412" y="767"/>
                    <a:pt x="559" y="620"/>
                    <a:pt x="559" y="385"/>
                  </a:cubicBezTo>
                  <a:cubicBezTo>
                    <a:pt x="588" y="180"/>
                    <a:pt x="471" y="4"/>
                    <a:pt x="324" y="4"/>
                  </a:cubicBezTo>
                  <a:cubicBezTo>
                    <a:pt x="313" y="1"/>
                    <a:pt x="302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1523209" y="2836069"/>
              <a:ext cx="26534" cy="37869"/>
            </a:xfrm>
            <a:custGeom>
              <a:avLst/>
              <a:gdLst/>
              <a:ahLst/>
              <a:cxnLst/>
              <a:rect l="l" t="t" r="r" b="b"/>
              <a:pathLst>
                <a:path w="618" h="882" extrusionOk="0">
                  <a:moveTo>
                    <a:pt x="323" y="0"/>
                  </a:moveTo>
                  <a:cubicBezTo>
                    <a:pt x="147" y="0"/>
                    <a:pt x="0" y="206"/>
                    <a:pt x="0" y="441"/>
                  </a:cubicBezTo>
                  <a:cubicBezTo>
                    <a:pt x="0" y="676"/>
                    <a:pt x="147" y="882"/>
                    <a:pt x="323" y="882"/>
                  </a:cubicBezTo>
                  <a:cubicBezTo>
                    <a:pt x="500" y="882"/>
                    <a:pt x="617" y="676"/>
                    <a:pt x="617" y="441"/>
                  </a:cubicBezTo>
                  <a:cubicBezTo>
                    <a:pt x="617" y="206"/>
                    <a:pt x="470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2"/>
            <p:cNvSpPr/>
            <p:nvPr/>
          </p:nvSpPr>
          <p:spPr>
            <a:xfrm>
              <a:off x="1413467" y="2797686"/>
              <a:ext cx="36624" cy="41518"/>
            </a:xfrm>
            <a:custGeom>
              <a:avLst/>
              <a:gdLst/>
              <a:ahLst/>
              <a:cxnLst/>
              <a:rect l="l" t="t" r="r" b="b"/>
              <a:pathLst>
                <a:path w="853" h="967" extrusionOk="0">
                  <a:moveTo>
                    <a:pt x="477" y="0"/>
                  </a:moveTo>
                  <a:cubicBezTo>
                    <a:pt x="317" y="0"/>
                    <a:pt x="139" y="140"/>
                    <a:pt x="89" y="366"/>
                  </a:cubicBezTo>
                  <a:cubicBezTo>
                    <a:pt x="0" y="659"/>
                    <a:pt x="59" y="894"/>
                    <a:pt x="265" y="953"/>
                  </a:cubicBezTo>
                  <a:cubicBezTo>
                    <a:pt x="291" y="962"/>
                    <a:pt x="317" y="966"/>
                    <a:pt x="344" y="966"/>
                  </a:cubicBezTo>
                  <a:cubicBezTo>
                    <a:pt x="499" y="966"/>
                    <a:pt x="660" y="826"/>
                    <a:pt x="735" y="601"/>
                  </a:cubicBezTo>
                  <a:cubicBezTo>
                    <a:pt x="852" y="366"/>
                    <a:pt x="764" y="131"/>
                    <a:pt x="559" y="13"/>
                  </a:cubicBezTo>
                  <a:cubicBezTo>
                    <a:pt x="533" y="4"/>
                    <a:pt x="505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2"/>
            <p:cNvSpPr/>
            <p:nvPr/>
          </p:nvSpPr>
          <p:spPr>
            <a:xfrm>
              <a:off x="1437425" y="2829672"/>
              <a:ext cx="39157" cy="49461"/>
            </a:xfrm>
            <a:custGeom>
              <a:avLst/>
              <a:gdLst/>
              <a:ahLst/>
              <a:cxnLst/>
              <a:rect l="l" t="t" r="r" b="b"/>
              <a:pathLst>
                <a:path w="912" h="1152" extrusionOk="0">
                  <a:moveTo>
                    <a:pt x="519" y="0"/>
                  </a:moveTo>
                  <a:cubicBezTo>
                    <a:pt x="301" y="0"/>
                    <a:pt x="115" y="225"/>
                    <a:pt x="59" y="502"/>
                  </a:cubicBezTo>
                  <a:cubicBezTo>
                    <a:pt x="1" y="825"/>
                    <a:pt x="147" y="1119"/>
                    <a:pt x="382" y="1148"/>
                  </a:cubicBezTo>
                  <a:cubicBezTo>
                    <a:pt x="396" y="1150"/>
                    <a:pt x="409" y="1151"/>
                    <a:pt x="422" y="1151"/>
                  </a:cubicBezTo>
                  <a:cubicBezTo>
                    <a:pt x="617" y="1151"/>
                    <a:pt x="827" y="951"/>
                    <a:pt x="882" y="649"/>
                  </a:cubicBezTo>
                  <a:cubicBezTo>
                    <a:pt x="911" y="326"/>
                    <a:pt x="794" y="61"/>
                    <a:pt x="559" y="3"/>
                  </a:cubicBezTo>
                  <a:cubicBezTo>
                    <a:pt x="545" y="1"/>
                    <a:pt x="53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2"/>
            <p:cNvSpPr/>
            <p:nvPr/>
          </p:nvSpPr>
          <p:spPr>
            <a:xfrm>
              <a:off x="1476538" y="2818209"/>
              <a:ext cx="18934" cy="24387"/>
            </a:xfrm>
            <a:custGeom>
              <a:avLst/>
              <a:gdLst/>
              <a:ahLst/>
              <a:cxnLst/>
              <a:rect l="l" t="t" r="r" b="b"/>
              <a:pathLst>
                <a:path w="441" h="568" extrusionOk="0">
                  <a:moveTo>
                    <a:pt x="257" y="1"/>
                  </a:moveTo>
                  <a:cubicBezTo>
                    <a:pt x="153" y="1"/>
                    <a:pt x="56" y="109"/>
                    <a:pt x="30" y="240"/>
                  </a:cubicBezTo>
                  <a:cubicBezTo>
                    <a:pt x="0" y="387"/>
                    <a:pt x="59" y="534"/>
                    <a:pt x="177" y="563"/>
                  </a:cubicBezTo>
                  <a:cubicBezTo>
                    <a:pt x="189" y="566"/>
                    <a:pt x="201" y="568"/>
                    <a:pt x="213" y="568"/>
                  </a:cubicBezTo>
                  <a:cubicBezTo>
                    <a:pt x="317" y="568"/>
                    <a:pt x="412" y="460"/>
                    <a:pt x="412" y="328"/>
                  </a:cubicBezTo>
                  <a:cubicBezTo>
                    <a:pt x="441" y="152"/>
                    <a:pt x="382" y="5"/>
                    <a:pt x="294" y="5"/>
                  </a:cubicBezTo>
                  <a:cubicBezTo>
                    <a:pt x="282" y="2"/>
                    <a:pt x="270" y="1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2"/>
            <p:cNvSpPr/>
            <p:nvPr/>
          </p:nvSpPr>
          <p:spPr>
            <a:xfrm>
              <a:off x="1397066" y="2843497"/>
              <a:ext cx="40402" cy="49504"/>
            </a:xfrm>
            <a:custGeom>
              <a:avLst/>
              <a:gdLst/>
              <a:ahLst/>
              <a:cxnLst/>
              <a:rect l="l" t="t" r="r" b="b"/>
              <a:pathLst>
                <a:path w="941" h="1153" extrusionOk="0">
                  <a:moveTo>
                    <a:pt x="548" y="1"/>
                  </a:moveTo>
                  <a:cubicBezTo>
                    <a:pt x="353" y="1"/>
                    <a:pt x="142" y="199"/>
                    <a:pt x="59" y="474"/>
                  </a:cubicBezTo>
                  <a:cubicBezTo>
                    <a:pt x="0" y="797"/>
                    <a:pt x="147" y="1091"/>
                    <a:pt x="353" y="1149"/>
                  </a:cubicBezTo>
                  <a:cubicBezTo>
                    <a:pt x="366" y="1151"/>
                    <a:pt x="379" y="1152"/>
                    <a:pt x="393" y="1152"/>
                  </a:cubicBezTo>
                  <a:cubicBezTo>
                    <a:pt x="588" y="1152"/>
                    <a:pt x="799" y="954"/>
                    <a:pt x="882" y="679"/>
                  </a:cubicBezTo>
                  <a:cubicBezTo>
                    <a:pt x="941" y="356"/>
                    <a:pt x="823" y="62"/>
                    <a:pt x="588" y="4"/>
                  </a:cubicBezTo>
                  <a:cubicBezTo>
                    <a:pt x="575" y="2"/>
                    <a:pt x="562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1365551" y="2829200"/>
              <a:ext cx="36581" cy="41518"/>
            </a:xfrm>
            <a:custGeom>
              <a:avLst/>
              <a:gdLst/>
              <a:ahLst/>
              <a:cxnLst/>
              <a:rect l="l" t="t" r="r" b="b"/>
              <a:pathLst>
                <a:path w="852" h="967" extrusionOk="0">
                  <a:moveTo>
                    <a:pt x="497" y="1"/>
                  </a:moveTo>
                  <a:cubicBezTo>
                    <a:pt x="324" y="1"/>
                    <a:pt x="163" y="141"/>
                    <a:pt x="88" y="366"/>
                  </a:cubicBezTo>
                  <a:cubicBezTo>
                    <a:pt x="0" y="660"/>
                    <a:pt x="88" y="895"/>
                    <a:pt x="264" y="954"/>
                  </a:cubicBezTo>
                  <a:cubicBezTo>
                    <a:pt x="290" y="962"/>
                    <a:pt x="318" y="966"/>
                    <a:pt x="346" y="966"/>
                  </a:cubicBezTo>
                  <a:cubicBezTo>
                    <a:pt x="507" y="966"/>
                    <a:pt x="689" y="826"/>
                    <a:pt x="764" y="601"/>
                  </a:cubicBezTo>
                  <a:cubicBezTo>
                    <a:pt x="852" y="366"/>
                    <a:pt x="764" y="131"/>
                    <a:pt x="588" y="14"/>
                  </a:cubicBezTo>
                  <a:cubicBezTo>
                    <a:pt x="557" y="5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2"/>
            <p:cNvSpPr/>
            <p:nvPr/>
          </p:nvSpPr>
          <p:spPr>
            <a:xfrm>
              <a:off x="1345372" y="2873466"/>
              <a:ext cx="41647" cy="49805"/>
            </a:xfrm>
            <a:custGeom>
              <a:avLst/>
              <a:gdLst/>
              <a:ahLst/>
              <a:cxnLst/>
              <a:rect l="l" t="t" r="r" b="b"/>
              <a:pathLst>
                <a:path w="970" h="1160" extrusionOk="0">
                  <a:moveTo>
                    <a:pt x="544" y="1"/>
                  </a:moveTo>
                  <a:cubicBezTo>
                    <a:pt x="353" y="1"/>
                    <a:pt x="140" y="195"/>
                    <a:pt x="88" y="481"/>
                  </a:cubicBezTo>
                  <a:cubicBezTo>
                    <a:pt x="0" y="804"/>
                    <a:pt x="118" y="1098"/>
                    <a:pt x="353" y="1156"/>
                  </a:cubicBezTo>
                  <a:cubicBezTo>
                    <a:pt x="366" y="1158"/>
                    <a:pt x="379" y="1159"/>
                    <a:pt x="392" y="1159"/>
                  </a:cubicBezTo>
                  <a:cubicBezTo>
                    <a:pt x="588" y="1159"/>
                    <a:pt x="799" y="961"/>
                    <a:pt x="881" y="686"/>
                  </a:cubicBezTo>
                  <a:cubicBezTo>
                    <a:pt x="969" y="363"/>
                    <a:pt x="852" y="69"/>
                    <a:pt x="617" y="11"/>
                  </a:cubicBezTo>
                  <a:cubicBezTo>
                    <a:pt x="593" y="4"/>
                    <a:pt x="569" y="1"/>
                    <a:pt x="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2"/>
            <p:cNvSpPr/>
            <p:nvPr/>
          </p:nvSpPr>
          <p:spPr>
            <a:xfrm>
              <a:off x="1513119" y="2878876"/>
              <a:ext cx="35336" cy="49289"/>
            </a:xfrm>
            <a:custGeom>
              <a:avLst/>
              <a:gdLst/>
              <a:ahLst/>
              <a:cxnLst/>
              <a:rect l="l" t="t" r="r" b="b"/>
              <a:pathLst>
                <a:path w="823" h="1148" extrusionOk="0">
                  <a:moveTo>
                    <a:pt x="376" y="0"/>
                  </a:moveTo>
                  <a:cubicBezTo>
                    <a:pt x="159" y="0"/>
                    <a:pt x="0" y="254"/>
                    <a:pt x="0" y="560"/>
                  </a:cubicBezTo>
                  <a:cubicBezTo>
                    <a:pt x="0" y="884"/>
                    <a:pt x="176" y="1148"/>
                    <a:pt x="411" y="1148"/>
                  </a:cubicBezTo>
                  <a:cubicBezTo>
                    <a:pt x="617" y="1148"/>
                    <a:pt x="823" y="884"/>
                    <a:pt x="823" y="560"/>
                  </a:cubicBezTo>
                  <a:cubicBezTo>
                    <a:pt x="823" y="237"/>
                    <a:pt x="647" y="2"/>
                    <a:pt x="411" y="2"/>
                  </a:cubicBezTo>
                  <a:cubicBezTo>
                    <a:pt x="399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2"/>
            <p:cNvSpPr/>
            <p:nvPr/>
          </p:nvSpPr>
          <p:spPr>
            <a:xfrm>
              <a:off x="1371820" y="2917947"/>
              <a:ext cx="36624" cy="46928"/>
            </a:xfrm>
            <a:custGeom>
              <a:avLst/>
              <a:gdLst/>
              <a:ahLst/>
              <a:cxnLst/>
              <a:rect l="l" t="t" r="r" b="b"/>
              <a:pathLst>
                <a:path w="853" h="1093" extrusionOk="0">
                  <a:moveTo>
                    <a:pt x="465" y="0"/>
                  </a:moveTo>
                  <a:cubicBezTo>
                    <a:pt x="272" y="0"/>
                    <a:pt x="86" y="225"/>
                    <a:pt x="30" y="502"/>
                  </a:cubicBezTo>
                  <a:cubicBezTo>
                    <a:pt x="1" y="796"/>
                    <a:pt x="118" y="1031"/>
                    <a:pt x="324" y="1090"/>
                  </a:cubicBezTo>
                  <a:cubicBezTo>
                    <a:pt x="337" y="1092"/>
                    <a:pt x="350" y="1093"/>
                    <a:pt x="364" y="1093"/>
                  </a:cubicBezTo>
                  <a:cubicBezTo>
                    <a:pt x="559" y="1093"/>
                    <a:pt x="767" y="895"/>
                    <a:pt x="794" y="620"/>
                  </a:cubicBezTo>
                  <a:cubicBezTo>
                    <a:pt x="853" y="326"/>
                    <a:pt x="706" y="62"/>
                    <a:pt x="500" y="3"/>
                  </a:cubicBezTo>
                  <a:cubicBezTo>
                    <a:pt x="489" y="1"/>
                    <a:pt x="477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1323904" y="2926491"/>
              <a:ext cx="44180" cy="55043"/>
            </a:xfrm>
            <a:custGeom>
              <a:avLst/>
              <a:gdLst/>
              <a:ahLst/>
              <a:cxnLst/>
              <a:rect l="l" t="t" r="r" b="b"/>
              <a:pathLst>
                <a:path w="1029" h="1282" extrusionOk="0">
                  <a:moveTo>
                    <a:pt x="603" y="1"/>
                  </a:moveTo>
                  <a:cubicBezTo>
                    <a:pt x="389" y="1"/>
                    <a:pt x="168" y="222"/>
                    <a:pt x="89" y="538"/>
                  </a:cubicBezTo>
                  <a:cubicBezTo>
                    <a:pt x="1" y="862"/>
                    <a:pt x="118" y="1214"/>
                    <a:pt x="382" y="1273"/>
                  </a:cubicBezTo>
                  <a:cubicBezTo>
                    <a:pt x="407" y="1279"/>
                    <a:pt x="431" y="1282"/>
                    <a:pt x="456" y="1282"/>
                  </a:cubicBezTo>
                  <a:cubicBezTo>
                    <a:pt x="670" y="1282"/>
                    <a:pt x="891" y="1060"/>
                    <a:pt x="970" y="744"/>
                  </a:cubicBezTo>
                  <a:cubicBezTo>
                    <a:pt x="1029" y="421"/>
                    <a:pt x="911" y="98"/>
                    <a:pt x="676" y="10"/>
                  </a:cubicBezTo>
                  <a:cubicBezTo>
                    <a:pt x="652" y="4"/>
                    <a:pt x="627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2"/>
            <p:cNvSpPr/>
            <p:nvPr/>
          </p:nvSpPr>
          <p:spPr>
            <a:xfrm>
              <a:off x="1509341" y="2934348"/>
              <a:ext cx="37869" cy="49461"/>
            </a:xfrm>
            <a:custGeom>
              <a:avLst/>
              <a:gdLst/>
              <a:ahLst/>
              <a:cxnLst/>
              <a:rect l="l" t="t" r="r" b="b"/>
              <a:pathLst>
                <a:path w="882" h="1152" extrusionOk="0">
                  <a:moveTo>
                    <a:pt x="464" y="1"/>
                  </a:moveTo>
                  <a:cubicBezTo>
                    <a:pt x="244" y="1"/>
                    <a:pt x="57" y="253"/>
                    <a:pt x="29" y="532"/>
                  </a:cubicBezTo>
                  <a:cubicBezTo>
                    <a:pt x="0" y="855"/>
                    <a:pt x="176" y="1149"/>
                    <a:pt x="382" y="1149"/>
                  </a:cubicBezTo>
                  <a:cubicBezTo>
                    <a:pt x="395" y="1150"/>
                    <a:pt x="408" y="1151"/>
                    <a:pt x="422" y="1151"/>
                  </a:cubicBezTo>
                  <a:cubicBezTo>
                    <a:pt x="640" y="1151"/>
                    <a:pt x="824" y="925"/>
                    <a:pt x="852" y="620"/>
                  </a:cubicBezTo>
                  <a:cubicBezTo>
                    <a:pt x="881" y="297"/>
                    <a:pt x="735" y="32"/>
                    <a:pt x="499" y="3"/>
                  </a:cubicBezTo>
                  <a:cubicBezTo>
                    <a:pt x="487" y="1"/>
                    <a:pt x="476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2"/>
            <p:cNvSpPr/>
            <p:nvPr/>
          </p:nvSpPr>
          <p:spPr>
            <a:xfrm>
              <a:off x="1408401" y="2896608"/>
              <a:ext cx="34133" cy="43064"/>
            </a:xfrm>
            <a:custGeom>
              <a:avLst/>
              <a:gdLst/>
              <a:ahLst/>
              <a:cxnLst/>
              <a:rect l="l" t="t" r="r" b="b"/>
              <a:pathLst>
                <a:path w="795" h="1003" extrusionOk="0">
                  <a:moveTo>
                    <a:pt x="442" y="1"/>
                  </a:moveTo>
                  <a:cubicBezTo>
                    <a:pt x="236" y="1"/>
                    <a:pt x="89" y="206"/>
                    <a:pt x="30" y="471"/>
                  </a:cubicBezTo>
                  <a:cubicBezTo>
                    <a:pt x="1" y="764"/>
                    <a:pt x="177" y="999"/>
                    <a:pt x="353" y="999"/>
                  </a:cubicBezTo>
                  <a:cubicBezTo>
                    <a:pt x="367" y="1001"/>
                    <a:pt x="380" y="1002"/>
                    <a:pt x="392" y="1002"/>
                  </a:cubicBezTo>
                  <a:cubicBezTo>
                    <a:pt x="581" y="1002"/>
                    <a:pt x="737" y="804"/>
                    <a:pt x="765" y="529"/>
                  </a:cubicBezTo>
                  <a:cubicBezTo>
                    <a:pt x="794" y="265"/>
                    <a:pt x="647" y="30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2"/>
            <p:cNvSpPr/>
            <p:nvPr/>
          </p:nvSpPr>
          <p:spPr>
            <a:xfrm>
              <a:off x="1466449" y="2960839"/>
              <a:ext cx="42935" cy="54485"/>
            </a:xfrm>
            <a:custGeom>
              <a:avLst/>
              <a:gdLst/>
              <a:ahLst/>
              <a:cxnLst/>
              <a:rect l="l" t="t" r="r" b="b"/>
              <a:pathLst>
                <a:path w="1000" h="1269" extrusionOk="0">
                  <a:moveTo>
                    <a:pt x="552" y="1"/>
                  </a:moveTo>
                  <a:cubicBezTo>
                    <a:pt x="329" y="1"/>
                    <a:pt x="115" y="256"/>
                    <a:pt x="59" y="590"/>
                  </a:cubicBezTo>
                  <a:cubicBezTo>
                    <a:pt x="0" y="913"/>
                    <a:pt x="206" y="1237"/>
                    <a:pt x="441" y="1266"/>
                  </a:cubicBezTo>
                  <a:cubicBezTo>
                    <a:pt x="453" y="1268"/>
                    <a:pt x="465" y="1268"/>
                    <a:pt x="477" y="1268"/>
                  </a:cubicBezTo>
                  <a:cubicBezTo>
                    <a:pt x="699" y="1268"/>
                    <a:pt x="914" y="1015"/>
                    <a:pt x="970" y="708"/>
                  </a:cubicBezTo>
                  <a:cubicBezTo>
                    <a:pt x="999" y="355"/>
                    <a:pt x="852" y="32"/>
                    <a:pt x="588" y="3"/>
                  </a:cubicBezTo>
                  <a:cubicBezTo>
                    <a:pt x="576" y="1"/>
                    <a:pt x="564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2"/>
            <p:cNvSpPr/>
            <p:nvPr/>
          </p:nvSpPr>
          <p:spPr>
            <a:xfrm>
              <a:off x="1400844" y="2950749"/>
              <a:ext cx="36624" cy="46928"/>
            </a:xfrm>
            <a:custGeom>
              <a:avLst/>
              <a:gdLst/>
              <a:ahLst/>
              <a:cxnLst/>
              <a:rect l="l" t="t" r="r" b="b"/>
              <a:pathLst>
                <a:path w="853" h="1093" extrusionOk="0">
                  <a:moveTo>
                    <a:pt x="465" y="0"/>
                  </a:moveTo>
                  <a:cubicBezTo>
                    <a:pt x="272" y="0"/>
                    <a:pt x="87" y="225"/>
                    <a:pt x="59" y="502"/>
                  </a:cubicBezTo>
                  <a:cubicBezTo>
                    <a:pt x="1" y="796"/>
                    <a:pt x="147" y="1060"/>
                    <a:pt x="353" y="1090"/>
                  </a:cubicBezTo>
                  <a:cubicBezTo>
                    <a:pt x="366" y="1091"/>
                    <a:pt x="380" y="1092"/>
                    <a:pt x="393" y="1092"/>
                  </a:cubicBezTo>
                  <a:cubicBezTo>
                    <a:pt x="611" y="1092"/>
                    <a:pt x="795" y="867"/>
                    <a:pt x="823" y="590"/>
                  </a:cubicBezTo>
                  <a:cubicBezTo>
                    <a:pt x="853" y="297"/>
                    <a:pt x="706" y="32"/>
                    <a:pt x="500" y="3"/>
                  </a:cubicBezTo>
                  <a:cubicBezTo>
                    <a:pt x="488" y="1"/>
                    <a:pt x="477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2"/>
            <p:cNvSpPr/>
            <p:nvPr/>
          </p:nvSpPr>
          <p:spPr>
            <a:xfrm>
              <a:off x="1351640" y="2970928"/>
              <a:ext cx="46713" cy="58263"/>
            </a:xfrm>
            <a:custGeom>
              <a:avLst/>
              <a:gdLst/>
              <a:ahLst/>
              <a:cxnLst/>
              <a:rect l="l" t="t" r="r" b="b"/>
              <a:pathLst>
                <a:path w="1088" h="1357" extrusionOk="0">
                  <a:moveTo>
                    <a:pt x="607" y="1"/>
                  </a:moveTo>
                  <a:cubicBezTo>
                    <a:pt x="356" y="1"/>
                    <a:pt x="115" y="257"/>
                    <a:pt x="60" y="620"/>
                  </a:cubicBezTo>
                  <a:cubicBezTo>
                    <a:pt x="1" y="1002"/>
                    <a:pt x="207" y="1325"/>
                    <a:pt x="471" y="1354"/>
                  </a:cubicBezTo>
                  <a:cubicBezTo>
                    <a:pt x="484" y="1356"/>
                    <a:pt x="498" y="1356"/>
                    <a:pt x="511" y="1356"/>
                  </a:cubicBezTo>
                  <a:cubicBezTo>
                    <a:pt x="762" y="1356"/>
                    <a:pt x="1001" y="1100"/>
                    <a:pt x="1029" y="737"/>
                  </a:cubicBezTo>
                  <a:cubicBezTo>
                    <a:pt x="1088" y="355"/>
                    <a:pt x="912" y="32"/>
                    <a:pt x="647" y="3"/>
                  </a:cubicBezTo>
                  <a:cubicBezTo>
                    <a:pt x="634" y="1"/>
                    <a:pt x="620" y="1"/>
                    <a:pt x="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2"/>
            <p:cNvSpPr/>
            <p:nvPr/>
          </p:nvSpPr>
          <p:spPr>
            <a:xfrm>
              <a:off x="1492940" y="3032755"/>
              <a:ext cx="46713" cy="58220"/>
            </a:xfrm>
            <a:custGeom>
              <a:avLst/>
              <a:gdLst/>
              <a:ahLst/>
              <a:cxnLst/>
              <a:rect l="l" t="t" r="r" b="b"/>
              <a:pathLst>
                <a:path w="1088" h="1356" extrusionOk="0">
                  <a:moveTo>
                    <a:pt x="602" y="0"/>
                  </a:moveTo>
                  <a:cubicBezTo>
                    <a:pt x="329" y="0"/>
                    <a:pt x="115" y="257"/>
                    <a:pt x="59" y="619"/>
                  </a:cubicBezTo>
                  <a:cubicBezTo>
                    <a:pt x="0" y="1001"/>
                    <a:pt x="176" y="1324"/>
                    <a:pt x="441" y="1354"/>
                  </a:cubicBezTo>
                  <a:cubicBezTo>
                    <a:pt x="456" y="1355"/>
                    <a:pt x="471" y="1356"/>
                    <a:pt x="485" y="1356"/>
                  </a:cubicBezTo>
                  <a:cubicBezTo>
                    <a:pt x="758" y="1356"/>
                    <a:pt x="973" y="1099"/>
                    <a:pt x="1028" y="737"/>
                  </a:cubicBezTo>
                  <a:cubicBezTo>
                    <a:pt x="1087" y="355"/>
                    <a:pt x="911" y="32"/>
                    <a:pt x="646" y="2"/>
                  </a:cubicBezTo>
                  <a:cubicBezTo>
                    <a:pt x="632" y="1"/>
                    <a:pt x="617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2"/>
            <p:cNvSpPr/>
            <p:nvPr/>
          </p:nvSpPr>
          <p:spPr>
            <a:xfrm>
              <a:off x="1509341" y="2991065"/>
              <a:ext cx="30312" cy="36881"/>
            </a:xfrm>
            <a:custGeom>
              <a:avLst/>
              <a:gdLst/>
              <a:ahLst/>
              <a:cxnLst/>
              <a:rect l="l" t="t" r="r" b="b"/>
              <a:pathLst>
                <a:path w="706" h="859" extrusionOk="0">
                  <a:moveTo>
                    <a:pt x="373" y="1"/>
                  </a:moveTo>
                  <a:cubicBezTo>
                    <a:pt x="214" y="1"/>
                    <a:pt x="86" y="168"/>
                    <a:pt x="59" y="386"/>
                  </a:cubicBezTo>
                  <a:cubicBezTo>
                    <a:pt x="0" y="621"/>
                    <a:pt x="118" y="826"/>
                    <a:pt x="294" y="856"/>
                  </a:cubicBezTo>
                  <a:cubicBezTo>
                    <a:pt x="307" y="858"/>
                    <a:pt x="320" y="859"/>
                    <a:pt x="332" y="859"/>
                  </a:cubicBezTo>
                  <a:cubicBezTo>
                    <a:pt x="491" y="859"/>
                    <a:pt x="621" y="692"/>
                    <a:pt x="676" y="474"/>
                  </a:cubicBezTo>
                  <a:cubicBezTo>
                    <a:pt x="705" y="239"/>
                    <a:pt x="588" y="33"/>
                    <a:pt x="411" y="4"/>
                  </a:cubicBezTo>
                  <a:cubicBezTo>
                    <a:pt x="398" y="2"/>
                    <a:pt x="386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2"/>
            <p:cNvSpPr/>
            <p:nvPr/>
          </p:nvSpPr>
          <p:spPr>
            <a:xfrm>
              <a:off x="1427335" y="2988575"/>
              <a:ext cx="37869" cy="46928"/>
            </a:xfrm>
            <a:custGeom>
              <a:avLst/>
              <a:gdLst/>
              <a:ahLst/>
              <a:cxnLst/>
              <a:rect l="l" t="t" r="r" b="b"/>
              <a:pathLst>
                <a:path w="882" h="1093" extrusionOk="0">
                  <a:moveTo>
                    <a:pt x="461" y="0"/>
                  </a:moveTo>
                  <a:cubicBezTo>
                    <a:pt x="269" y="0"/>
                    <a:pt x="87" y="200"/>
                    <a:pt x="59" y="503"/>
                  </a:cubicBezTo>
                  <a:cubicBezTo>
                    <a:pt x="1" y="796"/>
                    <a:pt x="147" y="1090"/>
                    <a:pt x="382" y="1090"/>
                  </a:cubicBezTo>
                  <a:cubicBezTo>
                    <a:pt x="396" y="1092"/>
                    <a:pt x="409" y="1093"/>
                    <a:pt x="422" y="1093"/>
                  </a:cubicBezTo>
                  <a:cubicBezTo>
                    <a:pt x="613" y="1093"/>
                    <a:pt x="796" y="893"/>
                    <a:pt x="823" y="591"/>
                  </a:cubicBezTo>
                  <a:cubicBezTo>
                    <a:pt x="882" y="297"/>
                    <a:pt x="735" y="32"/>
                    <a:pt x="500" y="3"/>
                  </a:cubicBezTo>
                  <a:cubicBezTo>
                    <a:pt x="487" y="1"/>
                    <a:pt x="474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2"/>
            <p:cNvSpPr/>
            <p:nvPr/>
          </p:nvSpPr>
          <p:spPr>
            <a:xfrm>
              <a:off x="1462670" y="3021377"/>
              <a:ext cx="27779" cy="39371"/>
            </a:xfrm>
            <a:custGeom>
              <a:avLst/>
              <a:gdLst/>
              <a:ahLst/>
              <a:cxnLst/>
              <a:rect l="l" t="t" r="r" b="b"/>
              <a:pathLst>
                <a:path w="647" h="917" extrusionOk="0">
                  <a:moveTo>
                    <a:pt x="348" y="0"/>
                  </a:moveTo>
                  <a:cubicBezTo>
                    <a:pt x="184" y="0"/>
                    <a:pt x="28" y="194"/>
                    <a:pt x="0" y="414"/>
                  </a:cubicBezTo>
                  <a:cubicBezTo>
                    <a:pt x="0" y="679"/>
                    <a:pt x="88" y="884"/>
                    <a:pt x="294" y="914"/>
                  </a:cubicBezTo>
                  <a:cubicBezTo>
                    <a:pt x="307" y="916"/>
                    <a:pt x="320" y="917"/>
                    <a:pt x="332" y="917"/>
                  </a:cubicBezTo>
                  <a:cubicBezTo>
                    <a:pt x="495" y="917"/>
                    <a:pt x="646" y="747"/>
                    <a:pt x="646" y="502"/>
                  </a:cubicBezTo>
                  <a:cubicBezTo>
                    <a:pt x="646" y="267"/>
                    <a:pt x="558" y="32"/>
                    <a:pt x="382" y="3"/>
                  </a:cubicBezTo>
                  <a:cubicBezTo>
                    <a:pt x="371" y="1"/>
                    <a:pt x="359" y="0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2"/>
            <p:cNvSpPr/>
            <p:nvPr/>
          </p:nvSpPr>
          <p:spPr>
            <a:xfrm>
              <a:off x="1395821" y="3004933"/>
              <a:ext cx="27779" cy="34262"/>
            </a:xfrm>
            <a:custGeom>
              <a:avLst/>
              <a:gdLst/>
              <a:ahLst/>
              <a:cxnLst/>
              <a:rect l="l" t="t" r="r" b="b"/>
              <a:pathLst>
                <a:path w="647" h="798" extrusionOk="0">
                  <a:moveTo>
                    <a:pt x="349" y="1"/>
                  </a:moveTo>
                  <a:cubicBezTo>
                    <a:pt x="210" y="1"/>
                    <a:pt x="57" y="166"/>
                    <a:pt x="29" y="357"/>
                  </a:cubicBezTo>
                  <a:cubicBezTo>
                    <a:pt x="0" y="592"/>
                    <a:pt x="118" y="797"/>
                    <a:pt x="264" y="797"/>
                  </a:cubicBezTo>
                  <a:cubicBezTo>
                    <a:pt x="441" y="797"/>
                    <a:pt x="588" y="650"/>
                    <a:pt x="617" y="445"/>
                  </a:cubicBezTo>
                  <a:cubicBezTo>
                    <a:pt x="646" y="210"/>
                    <a:pt x="529" y="33"/>
                    <a:pt x="382" y="4"/>
                  </a:cubicBezTo>
                  <a:cubicBezTo>
                    <a:pt x="371" y="2"/>
                    <a:pt x="360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2"/>
            <p:cNvSpPr/>
            <p:nvPr/>
          </p:nvSpPr>
          <p:spPr>
            <a:xfrm>
              <a:off x="1361730" y="3033785"/>
              <a:ext cx="42935" cy="57189"/>
            </a:xfrm>
            <a:custGeom>
              <a:avLst/>
              <a:gdLst/>
              <a:ahLst/>
              <a:cxnLst/>
              <a:rect l="l" t="t" r="r" b="b"/>
              <a:pathLst>
                <a:path w="1000" h="1332" extrusionOk="0">
                  <a:moveTo>
                    <a:pt x="527" y="0"/>
                  </a:moveTo>
                  <a:cubicBezTo>
                    <a:pt x="309" y="0"/>
                    <a:pt x="84" y="273"/>
                    <a:pt x="30" y="595"/>
                  </a:cubicBezTo>
                  <a:cubicBezTo>
                    <a:pt x="1" y="948"/>
                    <a:pt x="148" y="1300"/>
                    <a:pt x="412" y="1330"/>
                  </a:cubicBezTo>
                  <a:cubicBezTo>
                    <a:pt x="426" y="1331"/>
                    <a:pt x="439" y="1332"/>
                    <a:pt x="452" y="1332"/>
                  </a:cubicBezTo>
                  <a:cubicBezTo>
                    <a:pt x="700" y="1332"/>
                    <a:pt x="915" y="1077"/>
                    <a:pt x="970" y="742"/>
                  </a:cubicBezTo>
                  <a:cubicBezTo>
                    <a:pt x="1000" y="360"/>
                    <a:pt x="853" y="37"/>
                    <a:pt x="588" y="8"/>
                  </a:cubicBezTo>
                  <a:cubicBezTo>
                    <a:pt x="568" y="3"/>
                    <a:pt x="548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2"/>
            <p:cNvSpPr/>
            <p:nvPr/>
          </p:nvSpPr>
          <p:spPr>
            <a:xfrm>
              <a:off x="1313815" y="3011287"/>
              <a:ext cx="45468" cy="58263"/>
            </a:xfrm>
            <a:custGeom>
              <a:avLst/>
              <a:gdLst/>
              <a:ahLst/>
              <a:cxnLst/>
              <a:rect l="l" t="t" r="r" b="b"/>
              <a:pathLst>
                <a:path w="1059" h="1357" extrusionOk="0">
                  <a:moveTo>
                    <a:pt x="577" y="1"/>
                  </a:moveTo>
                  <a:cubicBezTo>
                    <a:pt x="330" y="1"/>
                    <a:pt x="115" y="257"/>
                    <a:pt x="59" y="620"/>
                  </a:cubicBezTo>
                  <a:cubicBezTo>
                    <a:pt x="1" y="972"/>
                    <a:pt x="177" y="1325"/>
                    <a:pt x="441" y="1354"/>
                  </a:cubicBezTo>
                  <a:cubicBezTo>
                    <a:pt x="455" y="1356"/>
                    <a:pt x="468" y="1356"/>
                    <a:pt x="481" y="1356"/>
                  </a:cubicBezTo>
                  <a:cubicBezTo>
                    <a:pt x="729" y="1356"/>
                    <a:pt x="944" y="1100"/>
                    <a:pt x="999" y="737"/>
                  </a:cubicBezTo>
                  <a:cubicBezTo>
                    <a:pt x="1058" y="385"/>
                    <a:pt x="882" y="62"/>
                    <a:pt x="617" y="3"/>
                  </a:cubicBezTo>
                  <a:cubicBezTo>
                    <a:pt x="604" y="1"/>
                    <a:pt x="591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2"/>
            <p:cNvSpPr/>
            <p:nvPr/>
          </p:nvSpPr>
          <p:spPr>
            <a:xfrm>
              <a:off x="1408401" y="3040311"/>
              <a:ext cx="50492" cy="64746"/>
            </a:xfrm>
            <a:custGeom>
              <a:avLst/>
              <a:gdLst/>
              <a:ahLst/>
              <a:cxnLst/>
              <a:rect l="l" t="t" r="r" b="b"/>
              <a:pathLst>
                <a:path w="1176" h="1508" extrusionOk="0">
                  <a:moveTo>
                    <a:pt x="636" y="1"/>
                  </a:moveTo>
                  <a:cubicBezTo>
                    <a:pt x="359" y="1"/>
                    <a:pt x="116" y="286"/>
                    <a:pt x="60" y="678"/>
                  </a:cubicBezTo>
                  <a:cubicBezTo>
                    <a:pt x="1" y="1119"/>
                    <a:pt x="207" y="1471"/>
                    <a:pt x="500" y="1501"/>
                  </a:cubicBezTo>
                  <a:cubicBezTo>
                    <a:pt x="524" y="1505"/>
                    <a:pt x="547" y="1508"/>
                    <a:pt x="570" y="1508"/>
                  </a:cubicBezTo>
                  <a:cubicBezTo>
                    <a:pt x="835" y="1508"/>
                    <a:pt x="1063" y="1204"/>
                    <a:pt x="1117" y="825"/>
                  </a:cubicBezTo>
                  <a:cubicBezTo>
                    <a:pt x="1176" y="414"/>
                    <a:pt x="970" y="61"/>
                    <a:pt x="677" y="3"/>
                  </a:cubicBezTo>
                  <a:cubicBezTo>
                    <a:pt x="663" y="1"/>
                    <a:pt x="650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2"/>
            <p:cNvSpPr/>
            <p:nvPr/>
          </p:nvSpPr>
          <p:spPr>
            <a:xfrm>
              <a:off x="1458849" y="3069292"/>
              <a:ext cx="37912" cy="49461"/>
            </a:xfrm>
            <a:custGeom>
              <a:avLst/>
              <a:gdLst/>
              <a:ahLst/>
              <a:cxnLst/>
              <a:rect l="l" t="t" r="r" b="b"/>
              <a:pathLst>
                <a:path w="883" h="1152" extrusionOk="0">
                  <a:moveTo>
                    <a:pt x="465" y="1"/>
                  </a:moveTo>
                  <a:cubicBezTo>
                    <a:pt x="272" y="1"/>
                    <a:pt x="86" y="227"/>
                    <a:pt x="30" y="532"/>
                  </a:cubicBezTo>
                  <a:cubicBezTo>
                    <a:pt x="1" y="826"/>
                    <a:pt x="118" y="1120"/>
                    <a:pt x="383" y="1149"/>
                  </a:cubicBezTo>
                  <a:cubicBezTo>
                    <a:pt x="395" y="1151"/>
                    <a:pt x="406" y="1151"/>
                    <a:pt x="418" y="1151"/>
                  </a:cubicBezTo>
                  <a:cubicBezTo>
                    <a:pt x="614" y="1151"/>
                    <a:pt x="825" y="925"/>
                    <a:pt x="853" y="620"/>
                  </a:cubicBezTo>
                  <a:cubicBezTo>
                    <a:pt x="882" y="326"/>
                    <a:pt x="735" y="33"/>
                    <a:pt x="500" y="3"/>
                  </a:cubicBezTo>
                  <a:cubicBezTo>
                    <a:pt x="489" y="2"/>
                    <a:pt x="477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2"/>
            <p:cNvSpPr/>
            <p:nvPr/>
          </p:nvSpPr>
          <p:spPr>
            <a:xfrm>
              <a:off x="1456359" y="3125881"/>
              <a:ext cx="49204" cy="63716"/>
            </a:xfrm>
            <a:custGeom>
              <a:avLst/>
              <a:gdLst/>
              <a:ahLst/>
              <a:cxnLst/>
              <a:rect l="l" t="t" r="r" b="b"/>
              <a:pathLst>
                <a:path w="1146" h="1484" extrusionOk="0">
                  <a:moveTo>
                    <a:pt x="606" y="0"/>
                  </a:moveTo>
                  <a:cubicBezTo>
                    <a:pt x="337" y="0"/>
                    <a:pt x="86" y="304"/>
                    <a:pt x="59" y="683"/>
                  </a:cubicBezTo>
                  <a:cubicBezTo>
                    <a:pt x="0" y="1094"/>
                    <a:pt x="206" y="1447"/>
                    <a:pt x="470" y="1476"/>
                  </a:cubicBezTo>
                  <a:cubicBezTo>
                    <a:pt x="494" y="1481"/>
                    <a:pt x="517" y="1483"/>
                    <a:pt x="540" y="1483"/>
                  </a:cubicBezTo>
                  <a:cubicBezTo>
                    <a:pt x="809" y="1483"/>
                    <a:pt x="1062" y="1179"/>
                    <a:pt x="1117" y="800"/>
                  </a:cubicBezTo>
                  <a:cubicBezTo>
                    <a:pt x="1146" y="389"/>
                    <a:pt x="970" y="37"/>
                    <a:pt x="676" y="7"/>
                  </a:cubicBezTo>
                  <a:cubicBezTo>
                    <a:pt x="653" y="3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2"/>
            <p:cNvSpPr/>
            <p:nvPr/>
          </p:nvSpPr>
          <p:spPr>
            <a:xfrm>
              <a:off x="1365551" y="3095826"/>
              <a:ext cx="59293" cy="76081"/>
            </a:xfrm>
            <a:custGeom>
              <a:avLst/>
              <a:gdLst/>
              <a:ahLst/>
              <a:cxnLst/>
              <a:rect l="l" t="t" r="r" b="b"/>
              <a:pathLst>
                <a:path w="1381" h="1772" extrusionOk="0">
                  <a:moveTo>
                    <a:pt x="752" y="0"/>
                  </a:moveTo>
                  <a:cubicBezTo>
                    <a:pt x="416" y="0"/>
                    <a:pt x="115" y="344"/>
                    <a:pt x="59" y="795"/>
                  </a:cubicBezTo>
                  <a:cubicBezTo>
                    <a:pt x="0" y="1295"/>
                    <a:pt x="235" y="1735"/>
                    <a:pt x="588" y="1765"/>
                  </a:cubicBezTo>
                  <a:cubicBezTo>
                    <a:pt x="611" y="1769"/>
                    <a:pt x="635" y="1771"/>
                    <a:pt x="658" y="1771"/>
                  </a:cubicBezTo>
                  <a:cubicBezTo>
                    <a:pt x="957" y="1771"/>
                    <a:pt x="1240" y="1435"/>
                    <a:pt x="1322" y="972"/>
                  </a:cubicBezTo>
                  <a:cubicBezTo>
                    <a:pt x="1381" y="502"/>
                    <a:pt x="1146" y="61"/>
                    <a:pt x="793" y="2"/>
                  </a:cubicBezTo>
                  <a:cubicBezTo>
                    <a:pt x="779" y="1"/>
                    <a:pt x="766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2"/>
            <p:cNvSpPr/>
            <p:nvPr/>
          </p:nvSpPr>
          <p:spPr>
            <a:xfrm>
              <a:off x="1427335" y="3109651"/>
              <a:ext cx="34090" cy="43150"/>
            </a:xfrm>
            <a:custGeom>
              <a:avLst/>
              <a:gdLst/>
              <a:ahLst/>
              <a:cxnLst/>
              <a:rect l="l" t="t" r="r" b="b"/>
              <a:pathLst>
                <a:path w="794" h="1005" extrusionOk="0">
                  <a:moveTo>
                    <a:pt x="407" y="1"/>
                  </a:moveTo>
                  <a:cubicBezTo>
                    <a:pt x="239" y="1"/>
                    <a:pt x="57" y="198"/>
                    <a:pt x="30" y="473"/>
                  </a:cubicBezTo>
                  <a:cubicBezTo>
                    <a:pt x="1" y="738"/>
                    <a:pt x="118" y="973"/>
                    <a:pt x="324" y="1002"/>
                  </a:cubicBezTo>
                  <a:cubicBezTo>
                    <a:pt x="335" y="1004"/>
                    <a:pt x="346" y="1005"/>
                    <a:pt x="358" y="1005"/>
                  </a:cubicBezTo>
                  <a:cubicBezTo>
                    <a:pt x="522" y="1005"/>
                    <a:pt x="680" y="809"/>
                    <a:pt x="735" y="562"/>
                  </a:cubicBezTo>
                  <a:cubicBezTo>
                    <a:pt x="794" y="268"/>
                    <a:pt x="647" y="33"/>
                    <a:pt x="441" y="3"/>
                  </a:cubicBezTo>
                  <a:cubicBezTo>
                    <a:pt x="430" y="1"/>
                    <a:pt x="419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2"/>
            <p:cNvSpPr/>
            <p:nvPr/>
          </p:nvSpPr>
          <p:spPr>
            <a:xfrm>
              <a:off x="1331461" y="3084448"/>
              <a:ext cx="34133" cy="43150"/>
            </a:xfrm>
            <a:custGeom>
              <a:avLst/>
              <a:gdLst/>
              <a:ahLst/>
              <a:cxnLst/>
              <a:rect l="l" t="t" r="r" b="b"/>
              <a:pathLst>
                <a:path w="795" h="1005" extrusionOk="0">
                  <a:moveTo>
                    <a:pt x="432" y="0"/>
                  </a:moveTo>
                  <a:cubicBezTo>
                    <a:pt x="243" y="0"/>
                    <a:pt x="87" y="198"/>
                    <a:pt x="60" y="473"/>
                  </a:cubicBezTo>
                  <a:cubicBezTo>
                    <a:pt x="1" y="737"/>
                    <a:pt x="148" y="972"/>
                    <a:pt x="324" y="1002"/>
                  </a:cubicBezTo>
                  <a:cubicBezTo>
                    <a:pt x="337" y="1004"/>
                    <a:pt x="350" y="1004"/>
                    <a:pt x="363" y="1004"/>
                  </a:cubicBezTo>
                  <a:cubicBezTo>
                    <a:pt x="555" y="1004"/>
                    <a:pt x="737" y="808"/>
                    <a:pt x="765" y="561"/>
                  </a:cubicBezTo>
                  <a:cubicBezTo>
                    <a:pt x="794" y="267"/>
                    <a:pt x="677" y="32"/>
                    <a:pt x="471" y="3"/>
                  </a:cubicBezTo>
                  <a:cubicBezTo>
                    <a:pt x="458" y="1"/>
                    <a:pt x="445" y="0"/>
                    <a:pt x="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2"/>
            <p:cNvSpPr/>
            <p:nvPr/>
          </p:nvSpPr>
          <p:spPr>
            <a:xfrm>
              <a:off x="1403377" y="3160143"/>
              <a:ext cx="53025" cy="68310"/>
            </a:xfrm>
            <a:custGeom>
              <a:avLst/>
              <a:gdLst/>
              <a:ahLst/>
              <a:cxnLst/>
              <a:rect l="l" t="t" r="r" b="b"/>
              <a:pathLst>
                <a:path w="1235" h="1591" extrusionOk="0">
                  <a:moveTo>
                    <a:pt x="668" y="1"/>
                  </a:moveTo>
                  <a:cubicBezTo>
                    <a:pt x="387" y="1"/>
                    <a:pt x="115" y="314"/>
                    <a:pt x="59" y="708"/>
                  </a:cubicBezTo>
                  <a:cubicBezTo>
                    <a:pt x="0" y="1148"/>
                    <a:pt x="206" y="1530"/>
                    <a:pt x="500" y="1589"/>
                  </a:cubicBezTo>
                  <a:cubicBezTo>
                    <a:pt x="513" y="1590"/>
                    <a:pt x="527" y="1591"/>
                    <a:pt x="541" y="1591"/>
                  </a:cubicBezTo>
                  <a:cubicBezTo>
                    <a:pt x="847" y="1591"/>
                    <a:pt x="1119" y="1276"/>
                    <a:pt x="1175" y="854"/>
                  </a:cubicBezTo>
                  <a:cubicBezTo>
                    <a:pt x="1234" y="443"/>
                    <a:pt x="1029" y="61"/>
                    <a:pt x="705" y="2"/>
                  </a:cubicBezTo>
                  <a:cubicBezTo>
                    <a:pt x="693" y="1"/>
                    <a:pt x="681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2"/>
            <p:cNvSpPr/>
            <p:nvPr/>
          </p:nvSpPr>
          <p:spPr>
            <a:xfrm>
              <a:off x="1330216" y="3174054"/>
              <a:ext cx="68138" cy="87373"/>
            </a:xfrm>
            <a:custGeom>
              <a:avLst/>
              <a:gdLst/>
              <a:ahLst/>
              <a:cxnLst/>
              <a:rect l="l" t="t" r="r" b="b"/>
              <a:pathLst>
                <a:path w="1587" h="2035" extrusionOk="0">
                  <a:moveTo>
                    <a:pt x="873" y="0"/>
                  </a:moveTo>
                  <a:cubicBezTo>
                    <a:pt x="504" y="0"/>
                    <a:pt x="144" y="402"/>
                    <a:pt x="59" y="942"/>
                  </a:cubicBezTo>
                  <a:cubicBezTo>
                    <a:pt x="0" y="1500"/>
                    <a:pt x="265" y="1970"/>
                    <a:pt x="647" y="2029"/>
                  </a:cubicBezTo>
                  <a:cubicBezTo>
                    <a:pt x="673" y="2032"/>
                    <a:pt x="699" y="2034"/>
                    <a:pt x="725" y="2034"/>
                  </a:cubicBezTo>
                  <a:cubicBezTo>
                    <a:pt x="1106" y="2034"/>
                    <a:pt x="1444" y="1640"/>
                    <a:pt x="1499" y="1118"/>
                  </a:cubicBezTo>
                  <a:cubicBezTo>
                    <a:pt x="1587" y="560"/>
                    <a:pt x="1322" y="60"/>
                    <a:pt x="911" y="2"/>
                  </a:cubicBezTo>
                  <a:cubicBezTo>
                    <a:pt x="898" y="1"/>
                    <a:pt x="885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2"/>
            <p:cNvSpPr/>
            <p:nvPr/>
          </p:nvSpPr>
          <p:spPr>
            <a:xfrm>
              <a:off x="1316348" y="3267352"/>
              <a:ext cx="55515" cy="70843"/>
            </a:xfrm>
            <a:custGeom>
              <a:avLst/>
              <a:gdLst/>
              <a:ahLst/>
              <a:cxnLst/>
              <a:rect l="l" t="t" r="r" b="b"/>
              <a:pathLst>
                <a:path w="1293" h="1650" extrusionOk="0">
                  <a:moveTo>
                    <a:pt x="694" y="1"/>
                  </a:moveTo>
                  <a:cubicBezTo>
                    <a:pt x="387" y="1"/>
                    <a:pt x="115" y="315"/>
                    <a:pt x="59" y="737"/>
                  </a:cubicBezTo>
                  <a:cubicBezTo>
                    <a:pt x="0" y="1178"/>
                    <a:pt x="206" y="1589"/>
                    <a:pt x="529" y="1648"/>
                  </a:cubicBezTo>
                  <a:cubicBezTo>
                    <a:pt x="543" y="1649"/>
                    <a:pt x="556" y="1650"/>
                    <a:pt x="570" y="1650"/>
                  </a:cubicBezTo>
                  <a:cubicBezTo>
                    <a:pt x="879" y="1650"/>
                    <a:pt x="1178" y="1335"/>
                    <a:pt x="1234" y="913"/>
                  </a:cubicBezTo>
                  <a:cubicBezTo>
                    <a:pt x="1293" y="473"/>
                    <a:pt x="1058" y="61"/>
                    <a:pt x="735" y="3"/>
                  </a:cubicBezTo>
                  <a:cubicBezTo>
                    <a:pt x="721" y="1"/>
                    <a:pt x="707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2"/>
            <p:cNvSpPr/>
            <p:nvPr/>
          </p:nvSpPr>
          <p:spPr>
            <a:xfrm>
              <a:off x="1376886" y="3249448"/>
              <a:ext cx="42935" cy="57490"/>
            </a:xfrm>
            <a:custGeom>
              <a:avLst/>
              <a:gdLst/>
              <a:ahLst/>
              <a:cxnLst/>
              <a:rect l="l" t="t" r="r" b="b"/>
              <a:pathLst>
                <a:path w="1000" h="1339" extrusionOk="0">
                  <a:moveTo>
                    <a:pt x="527" y="1"/>
                  </a:moveTo>
                  <a:cubicBezTo>
                    <a:pt x="309" y="1"/>
                    <a:pt x="83" y="274"/>
                    <a:pt x="30" y="596"/>
                  </a:cubicBezTo>
                  <a:cubicBezTo>
                    <a:pt x="0" y="978"/>
                    <a:pt x="147" y="1301"/>
                    <a:pt x="412" y="1330"/>
                  </a:cubicBezTo>
                  <a:cubicBezTo>
                    <a:pt x="436" y="1336"/>
                    <a:pt x="461" y="1338"/>
                    <a:pt x="485" y="1338"/>
                  </a:cubicBezTo>
                  <a:cubicBezTo>
                    <a:pt x="719" y="1338"/>
                    <a:pt x="917" y="1089"/>
                    <a:pt x="970" y="743"/>
                  </a:cubicBezTo>
                  <a:cubicBezTo>
                    <a:pt x="999" y="390"/>
                    <a:pt x="852" y="67"/>
                    <a:pt x="588" y="8"/>
                  </a:cubicBezTo>
                  <a:cubicBezTo>
                    <a:pt x="568" y="3"/>
                    <a:pt x="547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2"/>
            <p:cNvSpPr/>
            <p:nvPr/>
          </p:nvSpPr>
          <p:spPr>
            <a:xfrm>
              <a:off x="1212918" y="2785621"/>
              <a:ext cx="145077" cy="628182"/>
            </a:xfrm>
            <a:custGeom>
              <a:avLst/>
              <a:gdLst/>
              <a:ahLst/>
              <a:cxnLst/>
              <a:rect l="l" t="t" r="r" b="b"/>
              <a:pathLst>
                <a:path w="3379" h="14631" extrusionOk="0">
                  <a:moveTo>
                    <a:pt x="1969" y="0"/>
                  </a:moveTo>
                  <a:cubicBezTo>
                    <a:pt x="1822" y="940"/>
                    <a:pt x="1822" y="1910"/>
                    <a:pt x="1557" y="2821"/>
                  </a:cubicBezTo>
                  <a:cubicBezTo>
                    <a:pt x="206" y="7286"/>
                    <a:pt x="0" y="11869"/>
                    <a:pt x="470" y="13073"/>
                  </a:cubicBezTo>
                  <a:cubicBezTo>
                    <a:pt x="970" y="14307"/>
                    <a:pt x="1058" y="14278"/>
                    <a:pt x="1557" y="14630"/>
                  </a:cubicBezTo>
                  <a:lnTo>
                    <a:pt x="2233" y="14630"/>
                  </a:lnTo>
                  <a:cubicBezTo>
                    <a:pt x="2674" y="13426"/>
                    <a:pt x="2850" y="11839"/>
                    <a:pt x="3144" y="10576"/>
                  </a:cubicBezTo>
                  <a:cubicBezTo>
                    <a:pt x="3261" y="10018"/>
                    <a:pt x="3349" y="9489"/>
                    <a:pt x="3379" y="8931"/>
                  </a:cubicBezTo>
                  <a:cubicBezTo>
                    <a:pt x="3379" y="8079"/>
                    <a:pt x="3291" y="7198"/>
                    <a:pt x="3114" y="6375"/>
                  </a:cubicBezTo>
                  <a:cubicBezTo>
                    <a:pt x="2732" y="4260"/>
                    <a:pt x="2351" y="2115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2"/>
            <p:cNvSpPr/>
            <p:nvPr/>
          </p:nvSpPr>
          <p:spPr>
            <a:xfrm>
              <a:off x="1267144" y="2977326"/>
              <a:ext cx="315358" cy="451504"/>
            </a:xfrm>
            <a:custGeom>
              <a:avLst/>
              <a:gdLst/>
              <a:ahLst/>
              <a:cxnLst/>
              <a:rect l="l" t="t" r="r" b="b"/>
              <a:pathLst>
                <a:path w="7345" h="10516" extrusionOk="0">
                  <a:moveTo>
                    <a:pt x="7345" y="1"/>
                  </a:moveTo>
                  <a:lnTo>
                    <a:pt x="7345" y="1"/>
                  </a:lnTo>
                  <a:cubicBezTo>
                    <a:pt x="5377" y="3291"/>
                    <a:pt x="2938" y="7668"/>
                    <a:pt x="1234" y="8961"/>
                  </a:cubicBezTo>
                  <a:lnTo>
                    <a:pt x="1" y="9930"/>
                  </a:lnTo>
                  <a:cubicBezTo>
                    <a:pt x="472" y="10347"/>
                    <a:pt x="996" y="10515"/>
                    <a:pt x="1524" y="10515"/>
                  </a:cubicBezTo>
                  <a:cubicBezTo>
                    <a:pt x="2670" y="10515"/>
                    <a:pt x="3831" y="9716"/>
                    <a:pt x="4495" y="8931"/>
                  </a:cubicBezTo>
                  <a:cubicBezTo>
                    <a:pt x="5435" y="7815"/>
                    <a:pt x="6052" y="6258"/>
                    <a:pt x="6493" y="4701"/>
                  </a:cubicBezTo>
                  <a:cubicBezTo>
                    <a:pt x="6934" y="3173"/>
                    <a:pt x="7227" y="1587"/>
                    <a:pt x="7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2"/>
            <p:cNvSpPr/>
            <p:nvPr/>
          </p:nvSpPr>
          <p:spPr>
            <a:xfrm>
              <a:off x="1262121" y="3112313"/>
              <a:ext cx="215705" cy="318234"/>
            </a:xfrm>
            <a:custGeom>
              <a:avLst/>
              <a:gdLst/>
              <a:ahLst/>
              <a:cxnLst/>
              <a:rect l="l" t="t" r="r" b="b"/>
              <a:pathLst>
                <a:path w="5024" h="7412" extrusionOk="0">
                  <a:moveTo>
                    <a:pt x="5024" y="0"/>
                  </a:moveTo>
                  <a:cubicBezTo>
                    <a:pt x="4172" y="529"/>
                    <a:pt x="4025" y="1675"/>
                    <a:pt x="3643" y="2585"/>
                  </a:cubicBezTo>
                  <a:cubicBezTo>
                    <a:pt x="3408" y="3143"/>
                    <a:pt x="3085" y="3672"/>
                    <a:pt x="2673" y="4113"/>
                  </a:cubicBezTo>
                  <a:cubicBezTo>
                    <a:pt x="2203" y="4612"/>
                    <a:pt x="1675" y="4994"/>
                    <a:pt x="1205" y="5435"/>
                  </a:cubicBezTo>
                  <a:cubicBezTo>
                    <a:pt x="735" y="5876"/>
                    <a:pt x="118" y="6081"/>
                    <a:pt x="0" y="6698"/>
                  </a:cubicBezTo>
                  <a:cubicBezTo>
                    <a:pt x="507" y="7152"/>
                    <a:pt x="1159" y="7411"/>
                    <a:pt x="1824" y="7411"/>
                  </a:cubicBezTo>
                  <a:cubicBezTo>
                    <a:pt x="1892" y="7411"/>
                    <a:pt x="1960" y="7409"/>
                    <a:pt x="2027" y="7403"/>
                  </a:cubicBezTo>
                  <a:lnTo>
                    <a:pt x="2615" y="7344"/>
                  </a:lnTo>
                  <a:cubicBezTo>
                    <a:pt x="3584" y="6992"/>
                    <a:pt x="4260" y="6022"/>
                    <a:pt x="4524" y="5024"/>
                  </a:cubicBezTo>
                  <a:cubicBezTo>
                    <a:pt x="4759" y="3995"/>
                    <a:pt x="4789" y="2967"/>
                    <a:pt x="4671" y="1910"/>
                  </a:cubicBezTo>
                  <a:cubicBezTo>
                    <a:pt x="4642" y="1263"/>
                    <a:pt x="4612" y="529"/>
                    <a:pt x="5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2"/>
            <p:cNvSpPr/>
            <p:nvPr/>
          </p:nvSpPr>
          <p:spPr>
            <a:xfrm>
              <a:off x="1038859" y="2508733"/>
              <a:ext cx="94629" cy="2457428"/>
            </a:xfrm>
            <a:custGeom>
              <a:avLst/>
              <a:gdLst/>
              <a:ahLst/>
              <a:cxnLst/>
              <a:rect l="l" t="t" r="r" b="b"/>
              <a:pathLst>
                <a:path w="2204" h="57236" extrusionOk="0">
                  <a:moveTo>
                    <a:pt x="393" y="1"/>
                  </a:moveTo>
                  <a:cubicBezTo>
                    <a:pt x="191" y="1"/>
                    <a:pt x="0" y="133"/>
                    <a:pt x="30" y="398"/>
                  </a:cubicBezTo>
                  <a:cubicBezTo>
                    <a:pt x="705" y="8183"/>
                    <a:pt x="1175" y="15968"/>
                    <a:pt x="1293" y="23753"/>
                  </a:cubicBezTo>
                  <a:cubicBezTo>
                    <a:pt x="1410" y="30627"/>
                    <a:pt x="1264" y="37501"/>
                    <a:pt x="970" y="44376"/>
                  </a:cubicBezTo>
                  <a:cubicBezTo>
                    <a:pt x="793" y="48547"/>
                    <a:pt x="558" y="52690"/>
                    <a:pt x="323" y="56861"/>
                  </a:cubicBezTo>
                  <a:cubicBezTo>
                    <a:pt x="309" y="57111"/>
                    <a:pt x="500" y="57236"/>
                    <a:pt x="698" y="57236"/>
                  </a:cubicBezTo>
                  <a:cubicBezTo>
                    <a:pt x="896" y="57236"/>
                    <a:pt x="1102" y="57111"/>
                    <a:pt x="1117" y="56861"/>
                  </a:cubicBezTo>
                  <a:cubicBezTo>
                    <a:pt x="1528" y="49664"/>
                    <a:pt x="1910" y="42496"/>
                    <a:pt x="2057" y="35298"/>
                  </a:cubicBezTo>
                  <a:cubicBezTo>
                    <a:pt x="2204" y="28247"/>
                    <a:pt x="2115" y="21226"/>
                    <a:pt x="1763" y="14176"/>
                  </a:cubicBezTo>
                  <a:cubicBezTo>
                    <a:pt x="1557" y="9593"/>
                    <a:pt x="1234" y="4980"/>
                    <a:pt x="823" y="398"/>
                  </a:cubicBezTo>
                  <a:cubicBezTo>
                    <a:pt x="808" y="133"/>
                    <a:pt x="595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2"/>
            <p:cNvSpPr/>
            <p:nvPr/>
          </p:nvSpPr>
          <p:spPr>
            <a:xfrm>
              <a:off x="952044" y="3345923"/>
              <a:ext cx="405435" cy="1618650"/>
            </a:xfrm>
            <a:custGeom>
              <a:avLst/>
              <a:gdLst/>
              <a:ahLst/>
              <a:cxnLst/>
              <a:rect l="l" t="t" r="r" b="b"/>
              <a:pathLst>
                <a:path w="9443" h="37700" extrusionOk="0">
                  <a:moveTo>
                    <a:pt x="8971" y="1"/>
                  </a:moveTo>
                  <a:cubicBezTo>
                    <a:pt x="8809" y="1"/>
                    <a:pt x="8644" y="87"/>
                    <a:pt x="8573" y="288"/>
                  </a:cubicBezTo>
                  <a:cubicBezTo>
                    <a:pt x="6928" y="5047"/>
                    <a:pt x="5577" y="9953"/>
                    <a:pt x="4490" y="14888"/>
                  </a:cubicBezTo>
                  <a:cubicBezTo>
                    <a:pt x="3491" y="19412"/>
                    <a:pt x="2727" y="23966"/>
                    <a:pt x="1846" y="28520"/>
                  </a:cubicBezTo>
                  <a:cubicBezTo>
                    <a:pt x="1288" y="31399"/>
                    <a:pt x="700" y="34307"/>
                    <a:pt x="54" y="37215"/>
                  </a:cubicBezTo>
                  <a:cubicBezTo>
                    <a:pt x="0" y="37501"/>
                    <a:pt x="261" y="37700"/>
                    <a:pt x="494" y="37700"/>
                  </a:cubicBezTo>
                  <a:cubicBezTo>
                    <a:pt x="645" y="37700"/>
                    <a:pt x="783" y="37617"/>
                    <a:pt x="818" y="37421"/>
                  </a:cubicBezTo>
                  <a:cubicBezTo>
                    <a:pt x="2933" y="27961"/>
                    <a:pt x="4226" y="18326"/>
                    <a:pt x="6752" y="8954"/>
                  </a:cubicBezTo>
                  <a:cubicBezTo>
                    <a:pt x="7516" y="6104"/>
                    <a:pt x="8368" y="3284"/>
                    <a:pt x="9337" y="493"/>
                  </a:cubicBezTo>
                  <a:cubicBezTo>
                    <a:pt x="9443" y="194"/>
                    <a:pt x="9211" y="1"/>
                    <a:pt x="8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2"/>
            <p:cNvSpPr/>
            <p:nvPr/>
          </p:nvSpPr>
          <p:spPr>
            <a:xfrm>
              <a:off x="669275" y="2697304"/>
              <a:ext cx="526040" cy="2078741"/>
            </a:xfrm>
            <a:custGeom>
              <a:avLst/>
              <a:gdLst/>
              <a:ahLst/>
              <a:cxnLst/>
              <a:rect l="l" t="t" r="r" b="b"/>
              <a:pathLst>
                <a:path w="12252" h="48416" extrusionOk="0">
                  <a:moveTo>
                    <a:pt x="1" y="1"/>
                  </a:moveTo>
                  <a:lnTo>
                    <a:pt x="1" y="1"/>
                  </a:lnTo>
                  <a:cubicBezTo>
                    <a:pt x="2028" y="13309"/>
                    <a:pt x="5729" y="23767"/>
                    <a:pt x="6287" y="37457"/>
                  </a:cubicBezTo>
                  <a:lnTo>
                    <a:pt x="9137" y="48415"/>
                  </a:lnTo>
                  <a:cubicBezTo>
                    <a:pt x="12251" y="28997"/>
                    <a:pt x="7316" y="1771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2"/>
            <p:cNvSpPr/>
            <p:nvPr/>
          </p:nvSpPr>
          <p:spPr>
            <a:xfrm>
              <a:off x="591090" y="3306551"/>
              <a:ext cx="485638" cy="1828945"/>
            </a:xfrm>
            <a:custGeom>
              <a:avLst/>
              <a:gdLst/>
              <a:ahLst/>
              <a:cxnLst/>
              <a:rect l="l" t="t" r="r" b="b"/>
              <a:pathLst>
                <a:path w="11311" h="42598" extrusionOk="0">
                  <a:moveTo>
                    <a:pt x="0" y="0"/>
                  </a:moveTo>
                  <a:lnTo>
                    <a:pt x="9195" y="42598"/>
                  </a:lnTo>
                  <a:lnTo>
                    <a:pt x="11311" y="34401"/>
                  </a:lnTo>
                  <a:cubicBezTo>
                    <a:pt x="10547" y="21857"/>
                    <a:pt x="6346" y="10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2"/>
            <p:cNvSpPr/>
            <p:nvPr/>
          </p:nvSpPr>
          <p:spPr>
            <a:xfrm>
              <a:off x="983344" y="4364770"/>
              <a:ext cx="503327" cy="775793"/>
            </a:xfrm>
            <a:custGeom>
              <a:avLst/>
              <a:gdLst/>
              <a:ahLst/>
              <a:cxnLst/>
              <a:rect l="l" t="t" r="r" b="b"/>
              <a:pathLst>
                <a:path w="11723" h="18069" extrusionOk="0">
                  <a:moveTo>
                    <a:pt x="11722" y="1"/>
                  </a:moveTo>
                  <a:cubicBezTo>
                    <a:pt x="6757" y="2880"/>
                    <a:pt x="2880" y="7287"/>
                    <a:pt x="647" y="12575"/>
                  </a:cubicBezTo>
                  <a:lnTo>
                    <a:pt x="1" y="18068"/>
                  </a:lnTo>
                  <a:cubicBezTo>
                    <a:pt x="3585" y="11840"/>
                    <a:pt x="7492" y="5818"/>
                    <a:pt x="11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62"/>
          <p:cNvGrpSpPr/>
          <p:nvPr/>
        </p:nvGrpSpPr>
        <p:grpSpPr>
          <a:xfrm>
            <a:off x="7880424" y="2852977"/>
            <a:ext cx="686255" cy="2287667"/>
            <a:chOff x="591090" y="1835641"/>
            <a:chExt cx="991412" cy="3304922"/>
          </a:xfrm>
        </p:grpSpPr>
        <p:sp>
          <p:nvSpPr>
            <p:cNvPr id="1503" name="Google Shape;1503;p62"/>
            <p:cNvSpPr/>
            <p:nvPr/>
          </p:nvSpPr>
          <p:spPr>
            <a:xfrm>
              <a:off x="1057750" y="3683692"/>
              <a:ext cx="433944" cy="1331973"/>
            </a:xfrm>
            <a:custGeom>
              <a:avLst/>
              <a:gdLst/>
              <a:ahLst/>
              <a:cxnLst/>
              <a:rect l="l" t="t" r="r" b="b"/>
              <a:pathLst>
                <a:path w="10107" h="31023" extrusionOk="0">
                  <a:moveTo>
                    <a:pt x="10107" y="0"/>
                  </a:moveTo>
                  <a:lnTo>
                    <a:pt x="10107" y="0"/>
                  </a:lnTo>
                  <a:cubicBezTo>
                    <a:pt x="6023" y="4701"/>
                    <a:pt x="2792" y="10106"/>
                    <a:pt x="618" y="15952"/>
                  </a:cubicBezTo>
                  <a:lnTo>
                    <a:pt x="1" y="31023"/>
                  </a:lnTo>
                  <a:cubicBezTo>
                    <a:pt x="2968" y="20535"/>
                    <a:pt x="6346" y="10194"/>
                    <a:pt x="10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2"/>
            <p:cNvSpPr/>
            <p:nvPr/>
          </p:nvSpPr>
          <p:spPr>
            <a:xfrm>
              <a:off x="930362" y="1844228"/>
              <a:ext cx="237173" cy="742131"/>
            </a:xfrm>
            <a:custGeom>
              <a:avLst/>
              <a:gdLst/>
              <a:ahLst/>
              <a:cxnLst/>
              <a:rect l="l" t="t" r="r" b="b"/>
              <a:pathLst>
                <a:path w="5524" h="17285" extrusionOk="0">
                  <a:moveTo>
                    <a:pt x="2733" y="0"/>
                  </a:moveTo>
                  <a:cubicBezTo>
                    <a:pt x="2664" y="0"/>
                    <a:pt x="2596" y="13"/>
                    <a:pt x="2527" y="40"/>
                  </a:cubicBezTo>
                  <a:cubicBezTo>
                    <a:pt x="2292" y="187"/>
                    <a:pt x="2116" y="393"/>
                    <a:pt x="2057" y="657"/>
                  </a:cubicBezTo>
                  <a:cubicBezTo>
                    <a:pt x="559" y="4035"/>
                    <a:pt x="1" y="7766"/>
                    <a:pt x="500" y="11468"/>
                  </a:cubicBezTo>
                  <a:cubicBezTo>
                    <a:pt x="765" y="13612"/>
                    <a:pt x="1499" y="15875"/>
                    <a:pt x="3174" y="17285"/>
                  </a:cubicBezTo>
                  <a:lnTo>
                    <a:pt x="5230" y="15757"/>
                  </a:lnTo>
                  <a:cubicBezTo>
                    <a:pt x="5524" y="12261"/>
                    <a:pt x="5436" y="8706"/>
                    <a:pt x="4936" y="5210"/>
                  </a:cubicBezTo>
                  <a:cubicBezTo>
                    <a:pt x="4731" y="3683"/>
                    <a:pt x="4437" y="2096"/>
                    <a:pt x="3673" y="745"/>
                  </a:cubicBezTo>
                  <a:cubicBezTo>
                    <a:pt x="3474" y="373"/>
                    <a:pt x="3108" y="0"/>
                    <a:pt x="2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2"/>
            <p:cNvSpPr/>
            <p:nvPr/>
          </p:nvSpPr>
          <p:spPr>
            <a:xfrm>
              <a:off x="1030014" y="1835641"/>
              <a:ext cx="35378" cy="25675"/>
            </a:xfrm>
            <a:custGeom>
              <a:avLst/>
              <a:gdLst/>
              <a:ahLst/>
              <a:cxnLst/>
              <a:rect l="l" t="t" r="r" b="b"/>
              <a:pathLst>
                <a:path w="824" h="598" extrusionOk="0">
                  <a:moveTo>
                    <a:pt x="447" y="0"/>
                  </a:moveTo>
                  <a:cubicBezTo>
                    <a:pt x="425" y="0"/>
                    <a:pt x="404" y="2"/>
                    <a:pt x="383" y="5"/>
                  </a:cubicBezTo>
                  <a:cubicBezTo>
                    <a:pt x="148" y="5"/>
                    <a:pt x="1" y="181"/>
                    <a:pt x="1" y="328"/>
                  </a:cubicBezTo>
                  <a:cubicBezTo>
                    <a:pt x="27" y="486"/>
                    <a:pt x="195" y="597"/>
                    <a:pt x="378" y="597"/>
                  </a:cubicBezTo>
                  <a:cubicBezTo>
                    <a:pt x="399" y="597"/>
                    <a:pt x="420" y="596"/>
                    <a:pt x="441" y="593"/>
                  </a:cubicBezTo>
                  <a:cubicBezTo>
                    <a:pt x="647" y="563"/>
                    <a:pt x="823" y="416"/>
                    <a:pt x="823" y="240"/>
                  </a:cubicBezTo>
                  <a:cubicBezTo>
                    <a:pt x="797" y="108"/>
                    <a:pt x="629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2"/>
            <p:cNvSpPr/>
            <p:nvPr/>
          </p:nvSpPr>
          <p:spPr>
            <a:xfrm>
              <a:off x="1059983" y="1859513"/>
              <a:ext cx="33146" cy="27049"/>
            </a:xfrm>
            <a:custGeom>
              <a:avLst/>
              <a:gdLst/>
              <a:ahLst/>
              <a:cxnLst/>
              <a:rect l="l" t="t" r="r" b="b"/>
              <a:pathLst>
                <a:path w="772" h="630" extrusionOk="0">
                  <a:moveTo>
                    <a:pt x="486" y="0"/>
                  </a:moveTo>
                  <a:cubicBezTo>
                    <a:pt x="282" y="0"/>
                    <a:pt x="0" y="248"/>
                    <a:pt x="213" y="418"/>
                  </a:cubicBezTo>
                  <a:cubicBezTo>
                    <a:pt x="278" y="548"/>
                    <a:pt x="405" y="629"/>
                    <a:pt x="515" y="629"/>
                  </a:cubicBezTo>
                  <a:cubicBezTo>
                    <a:pt x="555" y="629"/>
                    <a:pt x="593" y="618"/>
                    <a:pt x="625" y="595"/>
                  </a:cubicBezTo>
                  <a:cubicBezTo>
                    <a:pt x="772" y="536"/>
                    <a:pt x="772" y="330"/>
                    <a:pt x="654" y="125"/>
                  </a:cubicBezTo>
                  <a:cubicBezTo>
                    <a:pt x="630" y="36"/>
                    <a:pt x="563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2"/>
            <p:cNvSpPr/>
            <p:nvPr/>
          </p:nvSpPr>
          <p:spPr>
            <a:xfrm>
              <a:off x="1035081" y="1864665"/>
              <a:ext cx="27779" cy="34434"/>
            </a:xfrm>
            <a:custGeom>
              <a:avLst/>
              <a:gdLst/>
              <a:ahLst/>
              <a:cxnLst/>
              <a:rect l="l" t="t" r="r" b="b"/>
              <a:pathLst>
                <a:path w="647" h="802" extrusionOk="0">
                  <a:moveTo>
                    <a:pt x="309" y="1"/>
                  </a:moveTo>
                  <a:cubicBezTo>
                    <a:pt x="294" y="1"/>
                    <a:pt x="280" y="2"/>
                    <a:pt x="265" y="5"/>
                  </a:cubicBezTo>
                  <a:cubicBezTo>
                    <a:pt x="118" y="34"/>
                    <a:pt x="0" y="210"/>
                    <a:pt x="59" y="445"/>
                  </a:cubicBezTo>
                  <a:cubicBezTo>
                    <a:pt x="86" y="660"/>
                    <a:pt x="236" y="802"/>
                    <a:pt x="373" y="802"/>
                  </a:cubicBezTo>
                  <a:cubicBezTo>
                    <a:pt x="386" y="802"/>
                    <a:pt x="399" y="800"/>
                    <a:pt x="411" y="798"/>
                  </a:cubicBezTo>
                  <a:cubicBezTo>
                    <a:pt x="558" y="798"/>
                    <a:pt x="646" y="592"/>
                    <a:pt x="617" y="357"/>
                  </a:cubicBezTo>
                  <a:cubicBezTo>
                    <a:pt x="590" y="142"/>
                    <a:pt x="465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2"/>
            <p:cNvSpPr/>
            <p:nvPr/>
          </p:nvSpPr>
          <p:spPr>
            <a:xfrm>
              <a:off x="1007302" y="1860415"/>
              <a:ext cx="29067" cy="31600"/>
            </a:xfrm>
            <a:custGeom>
              <a:avLst/>
              <a:gdLst/>
              <a:ahLst/>
              <a:cxnLst/>
              <a:rect l="l" t="t" r="r" b="b"/>
              <a:pathLst>
                <a:path w="677" h="736" extrusionOk="0">
                  <a:moveTo>
                    <a:pt x="420" y="0"/>
                  </a:moveTo>
                  <a:cubicBezTo>
                    <a:pt x="294" y="0"/>
                    <a:pt x="162" y="106"/>
                    <a:pt x="89" y="251"/>
                  </a:cubicBezTo>
                  <a:cubicBezTo>
                    <a:pt x="1" y="427"/>
                    <a:pt x="30" y="603"/>
                    <a:pt x="177" y="721"/>
                  </a:cubicBezTo>
                  <a:cubicBezTo>
                    <a:pt x="203" y="731"/>
                    <a:pt x="230" y="736"/>
                    <a:pt x="257" y="736"/>
                  </a:cubicBezTo>
                  <a:cubicBezTo>
                    <a:pt x="384" y="736"/>
                    <a:pt x="516" y="631"/>
                    <a:pt x="588" y="486"/>
                  </a:cubicBezTo>
                  <a:cubicBezTo>
                    <a:pt x="677" y="280"/>
                    <a:pt x="618" y="74"/>
                    <a:pt x="500" y="16"/>
                  </a:cubicBezTo>
                  <a:cubicBezTo>
                    <a:pt x="474" y="5"/>
                    <a:pt x="447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2"/>
            <p:cNvSpPr/>
            <p:nvPr/>
          </p:nvSpPr>
          <p:spPr>
            <a:xfrm>
              <a:off x="1088063" y="1889825"/>
              <a:ext cx="25246" cy="28294"/>
            </a:xfrm>
            <a:custGeom>
              <a:avLst/>
              <a:gdLst/>
              <a:ahLst/>
              <a:cxnLst/>
              <a:rect l="l" t="t" r="r" b="b"/>
              <a:pathLst>
                <a:path w="588" h="659" extrusionOk="0">
                  <a:moveTo>
                    <a:pt x="222" y="1"/>
                  </a:moveTo>
                  <a:cubicBezTo>
                    <a:pt x="207" y="1"/>
                    <a:pt x="191" y="3"/>
                    <a:pt x="176" y="6"/>
                  </a:cubicBezTo>
                  <a:cubicBezTo>
                    <a:pt x="29" y="94"/>
                    <a:pt x="0" y="271"/>
                    <a:pt x="59" y="418"/>
                  </a:cubicBezTo>
                  <a:cubicBezTo>
                    <a:pt x="136" y="571"/>
                    <a:pt x="257" y="658"/>
                    <a:pt x="365" y="658"/>
                  </a:cubicBezTo>
                  <a:cubicBezTo>
                    <a:pt x="381" y="658"/>
                    <a:pt x="396" y="656"/>
                    <a:pt x="411" y="653"/>
                  </a:cubicBezTo>
                  <a:cubicBezTo>
                    <a:pt x="529" y="535"/>
                    <a:pt x="588" y="388"/>
                    <a:pt x="499" y="241"/>
                  </a:cubicBezTo>
                  <a:cubicBezTo>
                    <a:pt x="448" y="87"/>
                    <a:pt x="330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2"/>
            <p:cNvSpPr/>
            <p:nvPr/>
          </p:nvSpPr>
          <p:spPr>
            <a:xfrm>
              <a:off x="1017392" y="1898670"/>
              <a:ext cx="22756" cy="26963"/>
            </a:xfrm>
            <a:custGeom>
              <a:avLst/>
              <a:gdLst/>
              <a:ahLst/>
              <a:cxnLst/>
              <a:rect l="l" t="t" r="r" b="b"/>
              <a:pathLst>
                <a:path w="530" h="628" extrusionOk="0">
                  <a:moveTo>
                    <a:pt x="279" y="0"/>
                  </a:moveTo>
                  <a:cubicBezTo>
                    <a:pt x="178" y="0"/>
                    <a:pt x="85" y="87"/>
                    <a:pt x="60" y="241"/>
                  </a:cubicBezTo>
                  <a:cubicBezTo>
                    <a:pt x="1" y="417"/>
                    <a:pt x="60" y="593"/>
                    <a:pt x="207" y="623"/>
                  </a:cubicBezTo>
                  <a:cubicBezTo>
                    <a:pt x="219" y="626"/>
                    <a:pt x="231" y="627"/>
                    <a:pt x="243" y="627"/>
                  </a:cubicBezTo>
                  <a:cubicBezTo>
                    <a:pt x="347" y="627"/>
                    <a:pt x="445" y="517"/>
                    <a:pt x="471" y="358"/>
                  </a:cubicBezTo>
                  <a:cubicBezTo>
                    <a:pt x="530" y="212"/>
                    <a:pt x="471" y="65"/>
                    <a:pt x="324" y="6"/>
                  </a:cubicBezTo>
                  <a:cubicBezTo>
                    <a:pt x="309" y="2"/>
                    <a:pt x="294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2"/>
            <p:cNvSpPr/>
            <p:nvPr/>
          </p:nvSpPr>
          <p:spPr>
            <a:xfrm>
              <a:off x="989656" y="1896995"/>
              <a:ext cx="27779" cy="30355"/>
            </a:xfrm>
            <a:custGeom>
              <a:avLst/>
              <a:gdLst/>
              <a:ahLst/>
              <a:cxnLst/>
              <a:rect l="l" t="t" r="r" b="b"/>
              <a:pathLst>
                <a:path w="647" h="707" extrusionOk="0">
                  <a:moveTo>
                    <a:pt x="393" y="0"/>
                  </a:moveTo>
                  <a:cubicBezTo>
                    <a:pt x="274" y="0"/>
                    <a:pt x="161" y="106"/>
                    <a:pt x="89" y="251"/>
                  </a:cubicBezTo>
                  <a:cubicBezTo>
                    <a:pt x="1" y="397"/>
                    <a:pt x="30" y="574"/>
                    <a:pt x="177" y="691"/>
                  </a:cubicBezTo>
                  <a:cubicBezTo>
                    <a:pt x="198" y="702"/>
                    <a:pt x="220" y="706"/>
                    <a:pt x="244" y="706"/>
                  </a:cubicBezTo>
                  <a:cubicBezTo>
                    <a:pt x="354" y="706"/>
                    <a:pt x="486" y="601"/>
                    <a:pt x="559" y="456"/>
                  </a:cubicBezTo>
                  <a:cubicBezTo>
                    <a:pt x="647" y="309"/>
                    <a:pt x="588" y="133"/>
                    <a:pt x="471" y="16"/>
                  </a:cubicBezTo>
                  <a:cubicBezTo>
                    <a:pt x="445" y="5"/>
                    <a:pt x="419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2"/>
            <p:cNvSpPr/>
            <p:nvPr/>
          </p:nvSpPr>
          <p:spPr>
            <a:xfrm>
              <a:off x="1065350" y="1892401"/>
              <a:ext cx="22713" cy="26963"/>
            </a:xfrm>
            <a:custGeom>
              <a:avLst/>
              <a:gdLst/>
              <a:ahLst/>
              <a:cxnLst/>
              <a:rect l="l" t="t" r="r" b="b"/>
              <a:pathLst>
                <a:path w="529" h="628" extrusionOk="0">
                  <a:moveTo>
                    <a:pt x="213" y="1"/>
                  </a:moveTo>
                  <a:cubicBezTo>
                    <a:pt x="201" y="1"/>
                    <a:pt x="189" y="2"/>
                    <a:pt x="176" y="5"/>
                  </a:cubicBezTo>
                  <a:cubicBezTo>
                    <a:pt x="59" y="64"/>
                    <a:pt x="0" y="211"/>
                    <a:pt x="30" y="387"/>
                  </a:cubicBezTo>
                  <a:cubicBezTo>
                    <a:pt x="55" y="541"/>
                    <a:pt x="170" y="628"/>
                    <a:pt x="277" y="628"/>
                  </a:cubicBezTo>
                  <a:cubicBezTo>
                    <a:pt x="293" y="628"/>
                    <a:pt x="308" y="626"/>
                    <a:pt x="323" y="622"/>
                  </a:cubicBezTo>
                  <a:cubicBezTo>
                    <a:pt x="470" y="563"/>
                    <a:pt x="529" y="416"/>
                    <a:pt x="470" y="269"/>
                  </a:cubicBezTo>
                  <a:cubicBezTo>
                    <a:pt x="418" y="111"/>
                    <a:pt x="318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2"/>
            <p:cNvSpPr/>
            <p:nvPr/>
          </p:nvSpPr>
          <p:spPr>
            <a:xfrm>
              <a:off x="1042637" y="1905196"/>
              <a:ext cx="22756" cy="31600"/>
            </a:xfrm>
            <a:custGeom>
              <a:avLst/>
              <a:gdLst/>
              <a:ahLst/>
              <a:cxnLst/>
              <a:rect l="l" t="t" r="r" b="b"/>
              <a:pathLst>
                <a:path w="530" h="736" extrusionOk="0">
                  <a:moveTo>
                    <a:pt x="265" y="1"/>
                  </a:moveTo>
                  <a:cubicBezTo>
                    <a:pt x="118" y="1"/>
                    <a:pt x="0" y="177"/>
                    <a:pt x="0" y="383"/>
                  </a:cubicBezTo>
                  <a:cubicBezTo>
                    <a:pt x="30" y="559"/>
                    <a:pt x="147" y="735"/>
                    <a:pt x="265" y="735"/>
                  </a:cubicBezTo>
                  <a:cubicBezTo>
                    <a:pt x="412" y="706"/>
                    <a:pt x="529" y="588"/>
                    <a:pt x="529" y="383"/>
                  </a:cubicBezTo>
                  <a:cubicBezTo>
                    <a:pt x="500" y="148"/>
                    <a:pt x="382" y="1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1096864" y="1922713"/>
              <a:ext cx="27779" cy="34434"/>
            </a:xfrm>
            <a:custGeom>
              <a:avLst/>
              <a:gdLst/>
              <a:ahLst/>
              <a:cxnLst/>
              <a:rect l="l" t="t" r="r" b="b"/>
              <a:pathLst>
                <a:path w="647" h="802" extrusionOk="0">
                  <a:moveTo>
                    <a:pt x="274" y="0"/>
                  </a:moveTo>
                  <a:cubicBezTo>
                    <a:pt x="261" y="0"/>
                    <a:pt x="248" y="2"/>
                    <a:pt x="236" y="4"/>
                  </a:cubicBezTo>
                  <a:cubicBezTo>
                    <a:pt x="89" y="33"/>
                    <a:pt x="1" y="239"/>
                    <a:pt x="59" y="474"/>
                  </a:cubicBezTo>
                  <a:cubicBezTo>
                    <a:pt x="86" y="662"/>
                    <a:pt x="236" y="801"/>
                    <a:pt x="374" y="801"/>
                  </a:cubicBezTo>
                  <a:cubicBezTo>
                    <a:pt x="387" y="801"/>
                    <a:pt x="399" y="800"/>
                    <a:pt x="412" y="797"/>
                  </a:cubicBezTo>
                  <a:cubicBezTo>
                    <a:pt x="559" y="768"/>
                    <a:pt x="647" y="562"/>
                    <a:pt x="588" y="327"/>
                  </a:cubicBezTo>
                  <a:cubicBezTo>
                    <a:pt x="561" y="139"/>
                    <a:pt x="412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1009835" y="1930270"/>
              <a:ext cx="30312" cy="36924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396" y="1"/>
                  </a:moveTo>
                  <a:cubicBezTo>
                    <a:pt x="236" y="1"/>
                    <a:pt x="86" y="142"/>
                    <a:pt x="59" y="357"/>
                  </a:cubicBezTo>
                  <a:cubicBezTo>
                    <a:pt x="1" y="592"/>
                    <a:pt x="89" y="827"/>
                    <a:pt x="236" y="856"/>
                  </a:cubicBezTo>
                  <a:cubicBezTo>
                    <a:pt x="249" y="858"/>
                    <a:pt x="262" y="860"/>
                    <a:pt x="275" y="860"/>
                  </a:cubicBezTo>
                  <a:cubicBezTo>
                    <a:pt x="437" y="860"/>
                    <a:pt x="592" y="694"/>
                    <a:pt x="647" y="504"/>
                  </a:cubicBezTo>
                  <a:cubicBezTo>
                    <a:pt x="706" y="269"/>
                    <a:pt x="618" y="4"/>
                    <a:pt x="441" y="4"/>
                  </a:cubicBezTo>
                  <a:cubicBezTo>
                    <a:pt x="426" y="2"/>
                    <a:pt x="41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973254" y="1934220"/>
              <a:ext cx="34090" cy="35336"/>
            </a:xfrm>
            <a:custGeom>
              <a:avLst/>
              <a:gdLst/>
              <a:ahLst/>
              <a:cxnLst/>
              <a:rect l="l" t="t" r="r" b="b"/>
              <a:pathLst>
                <a:path w="794" h="823" extrusionOk="0">
                  <a:moveTo>
                    <a:pt x="453" y="1"/>
                  </a:moveTo>
                  <a:cubicBezTo>
                    <a:pt x="325" y="1"/>
                    <a:pt x="186" y="112"/>
                    <a:pt x="118" y="294"/>
                  </a:cubicBezTo>
                  <a:cubicBezTo>
                    <a:pt x="1" y="471"/>
                    <a:pt x="30" y="706"/>
                    <a:pt x="206" y="794"/>
                  </a:cubicBezTo>
                  <a:cubicBezTo>
                    <a:pt x="246" y="814"/>
                    <a:pt x="287" y="823"/>
                    <a:pt x="328" y="823"/>
                  </a:cubicBezTo>
                  <a:cubicBezTo>
                    <a:pt x="469" y="823"/>
                    <a:pt x="608" y="711"/>
                    <a:pt x="676" y="529"/>
                  </a:cubicBezTo>
                  <a:cubicBezTo>
                    <a:pt x="794" y="353"/>
                    <a:pt x="735" y="118"/>
                    <a:pt x="559" y="30"/>
                  </a:cubicBezTo>
                  <a:cubicBezTo>
                    <a:pt x="526" y="10"/>
                    <a:pt x="490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1066595" y="1926492"/>
              <a:ext cx="27779" cy="33146"/>
            </a:xfrm>
            <a:custGeom>
              <a:avLst/>
              <a:gdLst/>
              <a:ahLst/>
              <a:cxnLst/>
              <a:rect l="l" t="t" r="r" b="b"/>
              <a:pathLst>
                <a:path w="647" h="772" extrusionOk="0">
                  <a:moveTo>
                    <a:pt x="303" y="0"/>
                  </a:moveTo>
                  <a:cubicBezTo>
                    <a:pt x="290" y="0"/>
                    <a:pt x="278" y="2"/>
                    <a:pt x="265" y="4"/>
                  </a:cubicBezTo>
                  <a:cubicBezTo>
                    <a:pt x="89" y="34"/>
                    <a:pt x="1" y="239"/>
                    <a:pt x="59" y="445"/>
                  </a:cubicBezTo>
                  <a:cubicBezTo>
                    <a:pt x="113" y="633"/>
                    <a:pt x="240" y="772"/>
                    <a:pt x="374" y="772"/>
                  </a:cubicBezTo>
                  <a:cubicBezTo>
                    <a:pt x="387" y="772"/>
                    <a:pt x="399" y="771"/>
                    <a:pt x="412" y="768"/>
                  </a:cubicBezTo>
                  <a:cubicBezTo>
                    <a:pt x="559" y="739"/>
                    <a:pt x="647" y="562"/>
                    <a:pt x="588" y="327"/>
                  </a:cubicBezTo>
                  <a:cubicBezTo>
                    <a:pt x="561" y="139"/>
                    <a:pt x="436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1041392" y="1945469"/>
              <a:ext cx="29024" cy="39243"/>
            </a:xfrm>
            <a:custGeom>
              <a:avLst/>
              <a:gdLst/>
              <a:ahLst/>
              <a:cxnLst/>
              <a:rect l="l" t="t" r="r" b="b"/>
              <a:pathLst>
                <a:path w="676" h="914" extrusionOk="0">
                  <a:moveTo>
                    <a:pt x="357" y="0"/>
                  </a:moveTo>
                  <a:cubicBezTo>
                    <a:pt x="346" y="0"/>
                    <a:pt x="334" y="1"/>
                    <a:pt x="323" y="3"/>
                  </a:cubicBezTo>
                  <a:cubicBezTo>
                    <a:pt x="147" y="3"/>
                    <a:pt x="0" y="209"/>
                    <a:pt x="0" y="473"/>
                  </a:cubicBezTo>
                  <a:cubicBezTo>
                    <a:pt x="29" y="737"/>
                    <a:pt x="176" y="914"/>
                    <a:pt x="353" y="914"/>
                  </a:cubicBezTo>
                  <a:cubicBezTo>
                    <a:pt x="558" y="914"/>
                    <a:pt x="676" y="708"/>
                    <a:pt x="676" y="444"/>
                  </a:cubicBezTo>
                  <a:cubicBezTo>
                    <a:pt x="676" y="196"/>
                    <a:pt x="521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1104421" y="1961398"/>
              <a:ext cx="32845" cy="37353"/>
            </a:xfrm>
            <a:custGeom>
              <a:avLst/>
              <a:gdLst/>
              <a:ahLst/>
              <a:cxnLst/>
              <a:rect l="l" t="t" r="r" b="b"/>
              <a:pathLst>
                <a:path w="765" h="870" extrusionOk="0">
                  <a:moveTo>
                    <a:pt x="334" y="1"/>
                  </a:moveTo>
                  <a:cubicBezTo>
                    <a:pt x="310" y="1"/>
                    <a:pt x="287" y="5"/>
                    <a:pt x="265" y="14"/>
                  </a:cubicBezTo>
                  <a:cubicBezTo>
                    <a:pt x="60" y="102"/>
                    <a:pt x="1" y="337"/>
                    <a:pt x="60" y="513"/>
                  </a:cubicBezTo>
                  <a:cubicBezTo>
                    <a:pt x="113" y="728"/>
                    <a:pt x="290" y="869"/>
                    <a:pt x="455" y="869"/>
                  </a:cubicBezTo>
                  <a:cubicBezTo>
                    <a:pt x="470" y="869"/>
                    <a:pt x="485" y="868"/>
                    <a:pt x="500" y="866"/>
                  </a:cubicBezTo>
                  <a:cubicBezTo>
                    <a:pt x="677" y="748"/>
                    <a:pt x="765" y="543"/>
                    <a:pt x="677" y="337"/>
                  </a:cubicBezTo>
                  <a:cubicBezTo>
                    <a:pt x="627" y="137"/>
                    <a:pt x="470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993434" y="1968096"/>
              <a:ext cx="25289" cy="33017"/>
            </a:xfrm>
            <a:custGeom>
              <a:avLst/>
              <a:gdLst/>
              <a:ahLst/>
              <a:cxnLst/>
              <a:rect l="l" t="t" r="r" b="b"/>
              <a:pathLst>
                <a:path w="589" h="769" extrusionOk="0">
                  <a:moveTo>
                    <a:pt x="316" y="1"/>
                  </a:moveTo>
                  <a:cubicBezTo>
                    <a:pt x="182" y="1"/>
                    <a:pt x="57" y="140"/>
                    <a:pt x="30" y="328"/>
                  </a:cubicBezTo>
                  <a:cubicBezTo>
                    <a:pt x="1" y="563"/>
                    <a:pt x="89" y="739"/>
                    <a:pt x="236" y="768"/>
                  </a:cubicBezTo>
                  <a:cubicBezTo>
                    <a:pt x="383" y="768"/>
                    <a:pt x="529" y="622"/>
                    <a:pt x="559" y="416"/>
                  </a:cubicBezTo>
                  <a:cubicBezTo>
                    <a:pt x="588" y="210"/>
                    <a:pt x="500" y="34"/>
                    <a:pt x="353" y="5"/>
                  </a:cubicBezTo>
                  <a:cubicBezTo>
                    <a:pt x="341" y="2"/>
                    <a:pt x="328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961919" y="1978228"/>
              <a:ext cx="30312" cy="37268"/>
            </a:xfrm>
            <a:custGeom>
              <a:avLst/>
              <a:gdLst/>
              <a:ahLst/>
              <a:cxnLst/>
              <a:rect l="l" t="t" r="r" b="b"/>
              <a:pathLst>
                <a:path w="706" h="868" extrusionOk="0">
                  <a:moveTo>
                    <a:pt x="402" y="0"/>
                  </a:moveTo>
                  <a:cubicBezTo>
                    <a:pt x="239" y="0"/>
                    <a:pt x="84" y="168"/>
                    <a:pt x="30" y="386"/>
                  </a:cubicBezTo>
                  <a:cubicBezTo>
                    <a:pt x="0" y="591"/>
                    <a:pt x="88" y="826"/>
                    <a:pt x="235" y="856"/>
                  </a:cubicBezTo>
                  <a:cubicBezTo>
                    <a:pt x="258" y="863"/>
                    <a:pt x="282" y="867"/>
                    <a:pt x="305" y="867"/>
                  </a:cubicBezTo>
                  <a:cubicBezTo>
                    <a:pt x="456" y="867"/>
                    <a:pt x="596" y="707"/>
                    <a:pt x="647" y="503"/>
                  </a:cubicBezTo>
                  <a:cubicBezTo>
                    <a:pt x="705" y="268"/>
                    <a:pt x="617" y="33"/>
                    <a:pt x="441" y="4"/>
                  </a:cubicBezTo>
                  <a:cubicBezTo>
                    <a:pt x="428" y="2"/>
                    <a:pt x="41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1071661" y="1964360"/>
              <a:ext cx="32802" cy="41905"/>
            </a:xfrm>
            <a:custGeom>
              <a:avLst/>
              <a:gdLst/>
              <a:ahLst/>
              <a:cxnLst/>
              <a:rect l="l" t="t" r="r" b="b"/>
              <a:pathLst>
                <a:path w="764" h="976" extrusionOk="0">
                  <a:moveTo>
                    <a:pt x="362" y="1"/>
                  </a:moveTo>
                  <a:cubicBezTo>
                    <a:pt x="349" y="1"/>
                    <a:pt x="336" y="2"/>
                    <a:pt x="323" y="4"/>
                  </a:cubicBezTo>
                  <a:cubicBezTo>
                    <a:pt x="147" y="33"/>
                    <a:pt x="0" y="239"/>
                    <a:pt x="29" y="532"/>
                  </a:cubicBezTo>
                  <a:cubicBezTo>
                    <a:pt x="57" y="780"/>
                    <a:pt x="213" y="976"/>
                    <a:pt x="402" y="976"/>
                  </a:cubicBezTo>
                  <a:cubicBezTo>
                    <a:pt x="415" y="976"/>
                    <a:pt x="428" y="975"/>
                    <a:pt x="441" y="973"/>
                  </a:cubicBezTo>
                  <a:cubicBezTo>
                    <a:pt x="617" y="973"/>
                    <a:pt x="764" y="738"/>
                    <a:pt x="735" y="474"/>
                  </a:cubicBezTo>
                  <a:cubicBezTo>
                    <a:pt x="707" y="199"/>
                    <a:pt x="551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1036326" y="1989735"/>
              <a:ext cx="36624" cy="49332"/>
            </a:xfrm>
            <a:custGeom>
              <a:avLst/>
              <a:gdLst/>
              <a:ahLst/>
              <a:cxnLst/>
              <a:rect l="l" t="t" r="r" b="b"/>
              <a:pathLst>
                <a:path w="853" h="1149" extrusionOk="0">
                  <a:moveTo>
                    <a:pt x="471" y="0"/>
                  </a:moveTo>
                  <a:cubicBezTo>
                    <a:pt x="236" y="0"/>
                    <a:pt x="30" y="235"/>
                    <a:pt x="1" y="558"/>
                  </a:cubicBezTo>
                  <a:cubicBezTo>
                    <a:pt x="1" y="881"/>
                    <a:pt x="147" y="1146"/>
                    <a:pt x="382" y="1146"/>
                  </a:cubicBezTo>
                  <a:cubicBezTo>
                    <a:pt x="394" y="1147"/>
                    <a:pt x="406" y="1148"/>
                    <a:pt x="418" y="1148"/>
                  </a:cubicBezTo>
                  <a:cubicBezTo>
                    <a:pt x="635" y="1148"/>
                    <a:pt x="795" y="896"/>
                    <a:pt x="823" y="617"/>
                  </a:cubicBezTo>
                  <a:cubicBezTo>
                    <a:pt x="852" y="294"/>
                    <a:pt x="676" y="29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1022458" y="1972046"/>
              <a:ext cx="17689" cy="24172"/>
            </a:xfrm>
            <a:custGeom>
              <a:avLst/>
              <a:gdLst/>
              <a:ahLst/>
              <a:cxnLst/>
              <a:rect l="l" t="t" r="r" b="b"/>
              <a:pathLst>
                <a:path w="412" h="563" extrusionOk="0">
                  <a:moveTo>
                    <a:pt x="235" y="1"/>
                  </a:moveTo>
                  <a:cubicBezTo>
                    <a:pt x="118" y="1"/>
                    <a:pt x="0" y="118"/>
                    <a:pt x="0" y="265"/>
                  </a:cubicBezTo>
                  <a:cubicBezTo>
                    <a:pt x="0" y="441"/>
                    <a:pt x="89" y="559"/>
                    <a:pt x="206" y="559"/>
                  </a:cubicBezTo>
                  <a:cubicBezTo>
                    <a:pt x="216" y="562"/>
                    <a:pt x="226" y="563"/>
                    <a:pt x="236" y="563"/>
                  </a:cubicBezTo>
                  <a:cubicBezTo>
                    <a:pt x="338" y="563"/>
                    <a:pt x="412" y="429"/>
                    <a:pt x="412" y="295"/>
                  </a:cubicBezTo>
                  <a:cubicBezTo>
                    <a:pt x="412" y="148"/>
                    <a:pt x="324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993434" y="2004762"/>
              <a:ext cx="37912" cy="50706"/>
            </a:xfrm>
            <a:custGeom>
              <a:avLst/>
              <a:gdLst/>
              <a:ahLst/>
              <a:cxnLst/>
              <a:rect l="l" t="t" r="r" b="b"/>
              <a:pathLst>
                <a:path w="883" h="1181" extrusionOk="0">
                  <a:moveTo>
                    <a:pt x="490" y="0"/>
                  </a:moveTo>
                  <a:cubicBezTo>
                    <a:pt x="269" y="0"/>
                    <a:pt x="58" y="227"/>
                    <a:pt x="30" y="531"/>
                  </a:cubicBezTo>
                  <a:cubicBezTo>
                    <a:pt x="1" y="855"/>
                    <a:pt x="118" y="1119"/>
                    <a:pt x="353" y="1178"/>
                  </a:cubicBezTo>
                  <a:cubicBezTo>
                    <a:pt x="367" y="1179"/>
                    <a:pt x="380" y="1180"/>
                    <a:pt x="393" y="1180"/>
                  </a:cubicBezTo>
                  <a:cubicBezTo>
                    <a:pt x="614" y="1180"/>
                    <a:pt x="825" y="954"/>
                    <a:pt x="853" y="649"/>
                  </a:cubicBezTo>
                  <a:cubicBezTo>
                    <a:pt x="882" y="326"/>
                    <a:pt x="735" y="32"/>
                    <a:pt x="529" y="3"/>
                  </a:cubicBezTo>
                  <a:cubicBezTo>
                    <a:pt x="516" y="1"/>
                    <a:pt x="503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1071661" y="2012404"/>
              <a:ext cx="35336" cy="49246"/>
            </a:xfrm>
            <a:custGeom>
              <a:avLst/>
              <a:gdLst/>
              <a:ahLst/>
              <a:cxnLst/>
              <a:rect l="l" t="t" r="r" b="b"/>
              <a:pathLst>
                <a:path w="823" h="1147" extrusionOk="0">
                  <a:moveTo>
                    <a:pt x="411" y="1"/>
                  </a:moveTo>
                  <a:cubicBezTo>
                    <a:pt x="176" y="1"/>
                    <a:pt x="0" y="236"/>
                    <a:pt x="0" y="559"/>
                  </a:cubicBezTo>
                  <a:cubicBezTo>
                    <a:pt x="0" y="882"/>
                    <a:pt x="176" y="1147"/>
                    <a:pt x="411" y="1147"/>
                  </a:cubicBezTo>
                  <a:cubicBezTo>
                    <a:pt x="646" y="1147"/>
                    <a:pt x="823" y="882"/>
                    <a:pt x="823" y="559"/>
                  </a:cubicBezTo>
                  <a:cubicBezTo>
                    <a:pt x="823" y="236"/>
                    <a:pt x="646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1110732" y="2006093"/>
              <a:ext cx="32845" cy="42935"/>
            </a:xfrm>
            <a:custGeom>
              <a:avLst/>
              <a:gdLst/>
              <a:ahLst/>
              <a:cxnLst/>
              <a:rect l="l" t="t" r="r" b="b"/>
              <a:pathLst>
                <a:path w="765" h="1000" extrusionOk="0">
                  <a:moveTo>
                    <a:pt x="324" y="1"/>
                  </a:moveTo>
                  <a:cubicBezTo>
                    <a:pt x="148" y="30"/>
                    <a:pt x="1" y="265"/>
                    <a:pt x="30" y="530"/>
                  </a:cubicBezTo>
                  <a:cubicBezTo>
                    <a:pt x="60" y="794"/>
                    <a:pt x="236" y="1000"/>
                    <a:pt x="412" y="1000"/>
                  </a:cubicBezTo>
                  <a:cubicBezTo>
                    <a:pt x="618" y="970"/>
                    <a:pt x="765" y="735"/>
                    <a:pt x="735" y="471"/>
                  </a:cubicBezTo>
                  <a:cubicBezTo>
                    <a:pt x="706" y="207"/>
                    <a:pt x="530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1115799" y="2052763"/>
              <a:ext cx="35336" cy="50534"/>
            </a:xfrm>
            <a:custGeom>
              <a:avLst/>
              <a:gdLst/>
              <a:ahLst/>
              <a:cxnLst/>
              <a:rect l="l" t="t" r="r" b="b"/>
              <a:pathLst>
                <a:path w="823" h="1177" extrusionOk="0">
                  <a:moveTo>
                    <a:pt x="412" y="1"/>
                  </a:moveTo>
                  <a:cubicBezTo>
                    <a:pt x="177" y="1"/>
                    <a:pt x="0" y="265"/>
                    <a:pt x="0" y="589"/>
                  </a:cubicBezTo>
                  <a:cubicBezTo>
                    <a:pt x="0" y="912"/>
                    <a:pt x="206" y="1176"/>
                    <a:pt x="412" y="1176"/>
                  </a:cubicBezTo>
                  <a:cubicBezTo>
                    <a:pt x="647" y="1147"/>
                    <a:pt x="823" y="912"/>
                    <a:pt x="823" y="589"/>
                  </a:cubicBezTo>
                  <a:cubicBezTo>
                    <a:pt x="823" y="265"/>
                    <a:pt x="617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951830" y="2020863"/>
              <a:ext cx="41647" cy="49762"/>
            </a:xfrm>
            <a:custGeom>
              <a:avLst/>
              <a:gdLst/>
              <a:ahLst/>
              <a:cxnLst/>
              <a:rect l="l" t="t" r="r" b="b"/>
              <a:pathLst>
                <a:path w="970" h="1159" extrusionOk="0">
                  <a:moveTo>
                    <a:pt x="523" y="0"/>
                  </a:moveTo>
                  <a:cubicBezTo>
                    <a:pt x="335" y="0"/>
                    <a:pt x="138" y="216"/>
                    <a:pt x="59" y="480"/>
                  </a:cubicBezTo>
                  <a:cubicBezTo>
                    <a:pt x="0" y="803"/>
                    <a:pt x="118" y="1096"/>
                    <a:pt x="353" y="1155"/>
                  </a:cubicBezTo>
                  <a:cubicBezTo>
                    <a:pt x="366" y="1157"/>
                    <a:pt x="379" y="1158"/>
                    <a:pt x="392" y="1158"/>
                  </a:cubicBezTo>
                  <a:cubicBezTo>
                    <a:pt x="588" y="1158"/>
                    <a:pt x="799" y="958"/>
                    <a:pt x="882" y="656"/>
                  </a:cubicBezTo>
                  <a:cubicBezTo>
                    <a:pt x="970" y="362"/>
                    <a:pt x="823" y="68"/>
                    <a:pt x="588" y="10"/>
                  </a:cubicBezTo>
                  <a:cubicBezTo>
                    <a:pt x="566" y="3"/>
                    <a:pt x="545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1026236" y="2042674"/>
              <a:ext cx="29067" cy="39157"/>
            </a:xfrm>
            <a:custGeom>
              <a:avLst/>
              <a:gdLst/>
              <a:ahLst/>
              <a:cxnLst/>
              <a:rect l="l" t="t" r="r" b="b"/>
              <a:pathLst>
                <a:path w="677" h="912" extrusionOk="0">
                  <a:moveTo>
                    <a:pt x="382" y="1"/>
                  </a:moveTo>
                  <a:cubicBezTo>
                    <a:pt x="177" y="1"/>
                    <a:pt x="30" y="207"/>
                    <a:pt x="1" y="442"/>
                  </a:cubicBezTo>
                  <a:cubicBezTo>
                    <a:pt x="1" y="706"/>
                    <a:pt x="118" y="912"/>
                    <a:pt x="294" y="912"/>
                  </a:cubicBezTo>
                  <a:cubicBezTo>
                    <a:pt x="471" y="912"/>
                    <a:pt x="647" y="735"/>
                    <a:pt x="676" y="471"/>
                  </a:cubicBezTo>
                  <a:cubicBezTo>
                    <a:pt x="676" y="236"/>
                    <a:pt x="559" y="30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983344" y="2058989"/>
              <a:ext cx="31600" cy="40659"/>
            </a:xfrm>
            <a:custGeom>
              <a:avLst/>
              <a:gdLst/>
              <a:ahLst/>
              <a:cxnLst/>
              <a:rect l="l" t="t" r="r" b="b"/>
              <a:pathLst>
                <a:path w="736" h="947" extrusionOk="0">
                  <a:moveTo>
                    <a:pt x="402" y="0"/>
                  </a:moveTo>
                  <a:cubicBezTo>
                    <a:pt x="214" y="0"/>
                    <a:pt x="58" y="196"/>
                    <a:pt x="30" y="444"/>
                  </a:cubicBezTo>
                  <a:cubicBezTo>
                    <a:pt x="1" y="708"/>
                    <a:pt x="118" y="943"/>
                    <a:pt x="294" y="943"/>
                  </a:cubicBezTo>
                  <a:cubicBezTo>
                    <a:pt x="307" y="945"/>
                    <a:pt x="320" y="946"/>
                    <a:pt x="333" y="946"/>
                  </a:cubicBezTo>
                  <a:cubicBezTo>
                    <a:pt x="496" y="946"/>
                    <a:pt x="651" y="777"/>
                    <a:pt x="706" y="532"/>
                  </a:cubicBezTo>
                  <a:cubicBezTo>
                    <a:pt x="735" y="267"/>
                    <a:pt x="618" y="32"/>
                    <a:pt x="441" y="3"/>
                  </a:cubicBezTo>
                  <a:cubicBezTo>
                    <a:pt x="428" y="1"/>
                    <a:pt x="41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1082996" y="2090503"/>
              <a:ext cx="35378" cy="46842"/>
            </a:xfrm>
            <a:custGeom>
              <a:avLst/>
              <a:gdLst/>
              <a:ahLst/>
              <a:cxnLst/>
              <a:rect l="l" t="t" r="r" b="b"/>
              <a:pathLst>
                <a:path w="824" h="1091" extrusionOk="0">
                  <a:moveTo>
                    <a:pt x="406" y="1"/>
                  </a:moveTo>
                  <a:cubicBezTo>
                    <a:pt x="213" y="1"/>
                    <a:pt x="30" y="226"/>
                    <a:pt x="30" y="503"/>
                  </a:cubicBezTo>
                  <a:cubicBezTo>
                    <a:pt x="0" y="826"/>
                    <a:pt x="147" y="1090"/>
                    <a:pt x="382" y="1090"/>
                  </a:cubicBezTo>
                  <a:cubicBezTo>
                    <a:pt x="588" y="1090"/>
                    <a:pt x="823" y="885"/>
                    <a:pt x="823" y="561"/>
                  </a:cubicBezTo>
                  <a:cubicBezTo>
                    <a:pt x="823" y="268"/>
                    <a:pt x="647" y="33"/>
                    <a:pt x="441" y="3"/>
                  </a:cubicBezTo>
                  <a:cubicBezTo>
                    <a:pt x="429" y="2"/>
                    <a:pt x="418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1120822" y="2109523"/>
              <a:ext cx="39157" cy="54313"/>
            </a:xfrm>
            <a:custGeom>
              <a:avLst/>
              <a:gdLst/>
              <a:ahLst/>
              <a:cxnLst/>
              <a:rect l="l" t="t" r="r" b="b"/>
              <a:pathLst>
                <a:path w="912" h="1265" extrusionOk="0">
                  <a:moveTo>
                    <a:pt x="441" y="1"/>
                  </a:moveTo>
                  <a:cubicBezTo>
                    <a:pt x="177" y="1"/>
                    <a:pt x="1" y="295"/>
                    <a:pt x="1" y="647"/>
                  </a:cubicBezTo>
                  <a:cubicBezTo>
                    <a:pt x="1" y="1000"/>
                    <a:pt x="206" y="1264"/>
                    <a:pt x="441" y="1264"/>
                  </a:cubicBezTo>
                  <a:cubicBezTo>
                    <a:pt x="706" y="1264"/>
                    <a:pt x="912" y="970"/>
                    <a:pt x="882" y="647"/>
                  </a:cubicBezTo>
                  <a:cubicBezTo>
                    <a:pt x="882" y="295"/>
                    <a:pt x="677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941740" y="2076378"/>
              <a:ext cx="39114" cy="48474"/>
            </a:xfrm>
            <a:custGeom>
              <a:avLst/>
              <a:gdLst/>
              <a:ahLst/>
              <a:cxnLst/>
              <a:rect l="l" t="t" r="r" b="b"/>
              <a:pathLst>
                <a:path w="911" h="1129" extrusionOk="0">
                  <a:moveTo>
                    <a:pt x="464" y="0"/>
                  </a:moveTo>
                  <a:cubicBezTo>
                    <a:pt x="277" y="0"/>
                    <a:pt x="85" y="219"/>
                    <a:pt x="59" y="509"/>
                  </a:cubicBezTo>
                  <a:cubicBezTo>
                    <a:pt x="0" y="832"/>
                    <a:pt x="147" y="1096"/>
                    <a:pt x="382" y="1125"/>
                  </a:cubicBezTo>
                  <a:cubicBezTo>
                    <a:pt x="395" y="1127"/>
                    <a:pt x="408" y="1128"/>
                    <a:pt x="422" y="1128"/>
                  </a:cubicBezTo>
                  <a:cubicBezTo>
                    <a:pt x="617" y="1128"/>
                    <a:pt x="825" y="929"/>
                    <a:pt x="852" y="626"/>
                  </a:cubicBezTo>
                  <a:cubicBezTo>
                    <a:pt x="911" y="303"/>
                    <a:pt x="764" y="39"/>
                    <a:pt x="529" y="9"/>
                  </a:cubicBezTo>
                  <a:cubicBezTo>
                    <a:pt x="508" y="3"/>
                    <a:pt x="486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1053972" y="2062767"/>
              <a:ext cx="34090" cy="43150"/>
            </a:xfrm>
            <a:custGeom>
              <a:avLst/>
              <a:gdLst/>
              <a:ahLst/>
              <a:cxnLst/>
              <a:rect l="l" t="t" r="r" b="b"/>
              <a:pathLst>
                <a:path w="794" h="1005" extrusionOk="0">
                  <a:moveTo>
                    <a:pt x="432" y="0"/>
                  </a:moveTo>
                  <a:cubicBezTo>
                    <a:pt x="243" y="0"/>
                    <a:pt x="85" y="196"/>
                    <a:pt x="30" y="444"/>
                  </a:cubicBezTo>
                  <a:cubicBezTo>
                    <a:pt x="1" y="708"/>
                    <a:pt x="118" y="972"/>
                    <a:pt x="324" y="1002"/>
                  </a:cubicBezTo>
                  <a:cubicBezTo>
                    <a:pt x="335" y="1004"/>
                    <a:pt x="347" y="1005"/>
                    <a:pt x="358" y="1005"/>
                  </a:cubicBezTo>
                  <a:cubicBezTo>
                    <a:pt x="526" y="1005"/>
                    <a:pt x="708" y="807"/>
                    <a:pt x="735" y="532"/>
                  </a:cubicBezTo>
                  <a:cubicBezTo>
                    <a:pt x="794" y="267"/>
                    <a:pt x="647" y="32"/>
                    <a:pt x="471" y="3"/>
                  </a:cubicBezTo>
                  <a:cubicBezTo>
                    <a:pt x="458" y="1"/>
                    <a:pt x="445" y="0"/>
                    <a:pt x="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1013613" y="2086725"/>
              <a:ext cx="37912" cy="49461"/>
            </a:xfrm>
            <a:custGeom>
              <a:avLst/>
              <a:gdLst/>
              <a:ahLst/>
              <a:cxnLst/>
              <a:rect l="l" t="t" r="r" b="b"/>
              <a:pathLst>
                <a:path w="883" h="1152" extrusionOk="0">
                  <a:moveTo>
                    <a:pt x="490" y="1"/>
                  </a:moveTo>
                  <a:cubicBezTo>
                    <a:pt x="272" y="1"/>
                    <a:pt x="87" y="225"/>
                    <a:pt x="59" y="503"/>
                  </a:cubicBezTo>
                  <a:cubicBezTo>
                    <a:pt x="1" y="826"/>
                    <a:pt x="148" y="1090"/>
                    <a:pt x="353" y="1149"/>
                  </a:cubicBezTo>
                  <a:cubicBezTo>
                    <a:pt x="367" y="1151"/>
                    <a:pt x="380" y="1151"/>
                    <a:pt x="393" y="1151"/>
                  </a:cubicBezTo>
                  <a:cubicBezTo>
                    <a:pt x="611" y="1151"/>
                    <a:pt x="797" y="925"/>
                    <a:pt x="853" y="620"/>
                  </a:cubicBezTo>
                  <a:cubicBezTo>
                    <a:pt x="882" y="326"/>
                    <a:pt x="735" y="33"/>
                    <a:pt x="530" y="3"/>
                  </a:cubicBezTo>
                  <a:cubicBezTo>
                    <a:pt x="516" y="1"/>
                    <a:pt x="503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973254" y="2110726"/>
              <a:ext cx="41690" cy="54442"/>
            </a:xfrm>
            <a:custGeom>
              <a:avLst/>
              <a:gdLst/>
              <a:ahLst/>
              <a:cxnLst/>
              <a:rect l="l" t="t" r="r" b="b"/>
              <a:pathLst>
                <a:path w="971" h="1268" extrusionOk="0">
                  <a:moveTo>
                    <a:pt x="494" y="0"/>
                  </a:moveTo>
                  <a:cubicBezTo>
                    <a:pt x="271" y="0"/>
                    <a:pt x="58" y="255"/>
                    <a:pt x="30" y="590"/>
                  </a:cubicBezTo>
                  <a:cubicBezTo>
                    <a:pt x="1" y="942"/>
                    <a:pt x="177" y="1236"/>
                    <a:pt x="412" y="1266"/>
                  </a:cubicBezTo>
                  <a:cubicBezTo>
                    <a:pt x="425" y="1267"/>
                    <a:pt x="439" y="1268"/>
                    <a:pt x="452" y="1268"/>
                  </a:cubicBezTo>
                  <a:cubicBezTo>
                    <a:pt x="700" y="1268"/>
                    <a:pt x="913" y="1013"/>
                    <a:pt x="941" y="678"/>
                  </a:cubicBezTo>
                  <a:cubicBezTo>
                    <a:pt x="970" y="325"/>
                    <a:pt x="794" y="2"/>
                    <a:pt x="529" y="2"/>
                  </a:cubicBezTo>
                  <a:cubicBezTo>
                    <a:pt x="517" y="1"/>
                    <a:pt x="506" y="0"/>
                    <a:pt x="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1046416" y="2115835"/>
              <a:ext cx="36624" cy="48001"/>
            </a:xfrm>
            <a:custGeom>
              <a:avLst/>
              <a:gdLst/>
              <a:ahLst/>
              <a:cxnLst/>
              <a:rect l="l" t="t" r="r" b="b"/>
              <a:pathLst>
                <a:path w="853" h="1118" extrusionOk="0">
                  <a:moveTo>
                    <a:pt x="471" y="1"/>
                  </a:moveTo>
                  <a:cubicBezTo>
                    <a:pt x="265" y="1"/>
                    <a:pt x="59" y="206"/>
                    <a:pt x="30" y="530"/>
                  </a:cubicBezTo>
                  <a:cubicBezTo>
                    <a:pt x="1" y="823"/>
                    <a:pt x="147" y="1088"/>
                    <a:pt x="353" y="1117"/>
                  </a:cubicBezTo>
                  <a:cubicBezTo>
                    <a:pt x="588" y="1117"/>
                    <a:pt x="764" y="882"/>
                    <a:pt x="794" y="588"/>
                  </a:cubicBezTo>
                  <a:cubicBezTo>
                    <a:pt x="852" y="295"/>
                    <a:pt x="676" y="30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1079218" y="2144773"/>
              <a:ext cx="45425" cy="59508"/>
            </a:xfrm>
            <a:custGeom>
              <a:avLst/>
              <a:gdLst/>
              <a:ahLst/>
              <a:cxnLst/>
              <a:rect l="l" t="t" r="r" b="b"/>
              <a:pathLst>
                <a:path w="1058" h="1386" extrusionOk="0">
                  <a:moveTo>
                    <a:pt x="551" y="0"/>
                  </a:moveTo>
                  <a:cubicBezTo>
                    <a:pt x="300" y="0"/>
                    <a:pt x="58" y="285"/>
                    <a:pt x="30" y="649"/>
                  </a:cubicBezTo>
                  <a:cubicBezTo>
                    <a:pt x="0" y="1001"/>
                    <a:pt x="177" y="1354"/>
                    <a:pt x="441" y="1383"/>
                  </a:cubicBezTo>
                  <a:cubicBezTo>
                    <a:pt x="455" y="1385"/>
                    <a:pt x="468" y="1385"/>
                    <a:pt x="481" y="1385"/>
                  </a:cubicBezTo>
                  <a:cubicBezTo>
                    <a:pt x="756" y="1385"/>
                    <a:pt x="971" y="1101"/>
                    <a:pt x="999" y="737"/>
                  </a:cubicBezTo>
                  <a:cubicBezTo>
                    <a:pt x="1058" y="384"/>
                    <a:pt x="852" y="32"/>
                    <a:pt x="588" y="3"/>
                  </a:cubicBezTo>
                  <a:cubicBezTo>
                    <a:pt x="576" y="1"/>
                    <a:pt x="56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927872" y="2173797"/>
              <a:ext cx="45425" cy="59379"/>
            </a:xfrm>
            <a:custGeom>
              <a:avLst/>
              <a:gdLst/>
              <a:ahLst/>
              <a:cxnLst/>
              <a:rect l="l" t="t" r="r" b="b"/>
              <a:pathLst>
                <a:path w="1058" h="1383" extrusionOk="0">
                  <a:moveTo>
                    <a:pt x="551" y="0"/>
                  </a:moveTo>
                  <a:cubicBezTo>
                    <a:pt x="302" y="0"/>
                    <a:pt x="85" y="284"/>
                    <a:pt x="29" y="649"/>
                  </a:cubicBezTo>
                  <a:cubicBezTo>
                    <a:pt x="0" y="1001"/>
                    <a:pt x="176" y="1354"/>
                    <a:pt x="441" y="1383"/>
                  </a:cubicBezTo>
                  <a:cubicBezTo>
                    <a:pt x="735" y="1383"/>
                    <a:pt x="970" y="1089"/>
                    <a:pt x="999" y="737"/>
                  </a:cubicBezTo>
                  <a:cubicBezTo>
                    <a:pt x="1058" y="355"/>
                    <a:pt x="852" y="32"/>
                    <a:pt x="588" y="2"/>
                  </a:cubicBezTo>
                  <a:cubicBezTo>
                    <a:pt x="575" y="1"/>
                    <a:pt x="56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940452" y="2132107"/>
              <a:ext cx="27822" cy="36752"/>
            </a:xfrm>
            <a:custGeom>
              <a:avLst/>
              <a:gdLst/>
              <a:ahLst/>
              <a:cxnLst/>
              <a:rect l="l" t="t" r="r" b="b"/>
              <a:pathLst>
                <a:path w="648" h="856" extrusionOk="0">
                  <a:moveTo>
                    <a:pt x="321" y="1"/>
                  </a:moveTo>
                  <a:cubicBezTo>
                    <a:pt x="182" y="1"/>
                    <a:pt x="30" y="168"/>
                    <a:pt x="30" y="386"/>
                  </a:cubicBezTo>
                  <a:cubicBezTo>
                    <a:pt x="1" y="621"/>
                    <a:pt x="118" y="856"/>
                    <a:pt x="295" y="856"/>
                  </a:cubicBezTo>
                  <a:cubicBezTo>
                    <a:pt x="442" y="856"/>
                    <a:pt x="618" y="679"/>
                    <a:pt x="618" y="444"/>
                  </a:cubicBezTo>
                  <a:cubicBezTo>
                    <a:pt x="647" y="209"/>
                    <a:pt x="530" y="4"/>
                    <a:pt x="353" y="4"/>
                  </a:cubicBezTo>
                  <a:cubicBezTo>
                    <a:pt x="343" y="2"/>
                    <a:pt x="332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1011080" y="2146104"/>
              <a:ext cx="36624" cy="48087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471" y="1"/>
                  </a:moveTo>
                  <a:cubicBezTo>
                    <a:pt x="265" y="1"/>
                    <a:pt x="60" y="236"/>
                    <a:pt x="30" y="530"/>
                  </a:cubicBezTo>
                  <a:cubicBezTo>
                    <a:pt x="1" y="853"/>
                    <a:pt x="148" y="1117"/>
                    <a:pt x="383" y="1117"/>
                  </a:cubicBezTo>
                  <a:cubicBezTo>
                    <a:pt x="395" y="1119"/>
                    <a:pt x="406" y="1120"/>
                    <a:pt x="418" y="1120"/>
                  </a:cubicBezTo>
                  <a:cubicBezTo>
                    <a:pt x="611" y="1120"/>
                    <a:pt x="796" y="895"/>
                    <a:pt x="824" y="618"/>
                  </a:cubicBezTo>
                  <a:cubicBezTo>
                    <a:pt x="853" y="295"/>
                    <a:pt x="706" y="30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978321" y="2172509"/>
              <a:ext cx="30312" cy="39371"/>
            </a:xfrm>
            <a:custGeom>
              <a:avLst/>
              <a:gdLst/>
              <a:ahLst/>
              <a:cxnLst/>
              <a:rect l="l" t="t" r="r" b="b"/>
              <a:pathLst>
                <a:path w="706" h="917" extrusionOk="0">
                  <a:moveTo>
                    <a:pt x="348" y="0"/>
                  </a:moveTo>
                  <a:cubicBezTo>
                    <a:pt x="187" y="0"/>
                    <a:pt x="57" y="194"/>
                    <a:pt x="30" y="414"/>
                  </a:cubicBezTo>
                  <a:cubicBezTo>
                    <a:pt x="0" y="679"/>
                    <a:pt x="118" y="914"/>
                    <a:pt x="294" y="914"/>
                  </a:cubicBezTo>
                  <a:cubicBezTo>
                    <a:pt x="305" y="915"/>
                    <a:pt x="317" y="916"/>
                    <a:pt x="328" y="916"/>
                  </a:cubicBezTo>
                  <a:cubicBezTo>
                    <a:pt x="492" y="916"/>
                    <a:pt x="648" y="722"/>
                    <a:pt x="676" y="502"/>
                  </a:cubicBezTo>
                  <a:cubicBezTo>
                    <a:pt x="705" y="238"/>
                    <a:pt x="558" y="32"/>
                    <a:pt x="382" y="3"/>
                  </a:cubicBezTo>
                  <a:cubicBezTo>
                    <a:pt x="371" y="1"/>
                    <a:pt x="360" y="0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1048949" y="2171350"/>
              <a:ext cx="26534" cy="34262"/>
            </a:xfrm>
            <a:custGeom>
              <a:avLst/>
              <a:gdLst/>
              <a:ahLst/>
              <a:cxnLst/>
              <a:rect l="l" t="t" r="r" b="b"/>
              <a:pathLst>
                <a:path w="618" h="798" extrusionOk="0">
                  <a:moveTo>
                    <a:pt x="353" y="0"/>
                  </a:moveTo>
                  <a:cubicBezTo>
                    <a:pt x="206" y="0"/>
                    <a:pt x="59" y="147"/>
                    <a:pt x="30" y="382"/>
                  </a:cubicBezTo>
                  <a:cubicBezTo>
                    <a:pt x="0" y="588"/>
                    <a:pt x="118" y="794"/>
                    <a:pt x="294" y="794"/>
                  </a:cubicBezTo>
                  <a:cubicBezTo>
                    <a:pt x="307" y="796"/>
                    <a:pt x="319" y="797"/>
                    <a:pt x="332" y="797"/>
                  </a:cubicBezTo>
                  <a:cubicBezTo>
                    <a:pt x="465" y="797"/>
                    <a:pt x="590" y="656"/>
                    <a:pt x="617" y="441"/>
                  </a:cubicBezTo>
                  <a:cubicBezTo>
                    <a:pt x="617" y="206"/>
                    <a:pt x="529" y="30"/>
                    <a:pt x="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1057750" y="2205397"/>
              <a:ext cx="44223" cy="58177"/>
            </a:xfrm>
            <a:custGeom>
              <a:avLst/>
              <a:gdLst/>
              <a:ahLst/>
              <a:cxnLst/>
              <a:rect l="l" t="t" r="r" b="b"/>
              <a:pathLst>
                <a:path w="1030" h="1355" extrusionOk="0">
                  <a:moveTo>
                    <a:pt x="588" y="1"/>
                  </a:moveTo>
                  <a:cubicBezTo>
                    <a:pt x="324" y="1"/>
                    <a:pt x="89" y="265"/>
                    <a:pt x="30" y="618"/>
                  </a:cubicBezTo>
                  <a:cubicBezTo>
                    <a:pt x="1" y="999"/>
                    <a:pt x="177" y="1323"/>
                    <a:pt x="442" y="1352"/>
                  </a:cubicBezTo>
                  <a:cubicBezTo>
                    <a:pt x="454" y="1353"/>
                    <a:pt x="466" y="1354"/>
                    <a:pt x="478" y="1354"/>
                  </a:cubicBezTo>
                  <a:cubicBezTo>
                    <a:pt x="727" y="1354"/>
                    <a:pt x="944" y="1071"/>
                    <a:pt x="1000" y="735"/>
                  </a:cubicBezTo>
                  <a:cubicBezTo>
                    <a:pt x="1029" y="353"/>
                    <a:pt x="853" y="30"/>
                    <a:pt x="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1108242" y="2195222"/>
              <a:ext cx="44180" cy="56975"/>
            </a:xfrm>
            <a:custGeom>
              <a:avLst/>
              <a:gdLst/>
              <a:ahLst/>
              <a:cxnLst/>
              <a:rect l="l" t="t" r="r" b="b"/>
              <a:pathLst>
                <a:path w="1029" h="1327" extrusionOk="0">
                  <a:moveTo>
                    <a:pt x="548" y="0"/>
                  </a:moveTo>
                  <a:cubicBezTo>
                    <a:pt x="300" y="0"/>
                    <a:pt x="87" y="257"/>
                    <a:pt x="59" y="620"/>
                  </a:cubicBezTo>
                  <a:cubicBezTo>
                    <a:pt x="0" y="972"/>
                    <a:pt x="206" y="1295"/>
                    <a:pt x="470" y="1325"/>
                  </a:cubicBezTo>
                  <a:cubicBezTo>
                    <a:pt x="481" y="1326"/>
                    <a:pt x="492" y="1327"/>
                    <a:pt x="503" y="1327"/>
                  </a:cubicBezTo>
                  <a:cubicBezTo>
                    <a:pt x="729" y="1327"/>
                    <a:pt x="971" y="1044"/>
                    <a:pt x="999" y="708"/>
                  </a:cubicBezTo>
                  <a:cubicBezTo>
                    <a:pt x="1028" y="326"/>
                    <a:pt x="852" y="3"/>
                    <a:pt x="588" y="3"/>
                  </a:cubicBezTo>
                  <a:cubicBezTo>
                    <a:pt x="574" y="1"/>
                    <a:pt x="561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2"/>
            <p:cNvSpPr/>
            <p:nvPr/>
          </p:nvSpPr>
          <p:spPr>
            <a:xfrm>
              <a:off x="1003524" y="2200288"/>
              <a:ext cx="49246" cy="64531"/>
            </a:xfrm>
            <a:custGeom>
              <a:avLst/>
              <a:gdLst/>
              <a:ahLst/>
              <a:cxnLst/>
              <a:rect l="l" t="t" r="r" b="b"/>
              <a:pathLst>
                <a:path w="1147" h="1503" extrusionOk="0">
                  <a:moveTo>
                    <a:pt x="610" y="0"/>
                  </a:moveTo>
                  <a:cubicBezTo>
                    <a:pt x="331" y="0"/>
                    <a:pt x="86" y="313"/>
                    <a:pt x="30" y="707"/>
                  </a:cubicBezTo>
                  <a:cubicBezTo>
                    <a:pt x="1" y="1118"/>
                    <a:pt x="206" y="1471"/>
                    <a:pt x="500" y="1500"/>
                  </a:cubicBezTo>
                  <a:cubicBezTo>
                    <a:pt x="513" y="1502"/>
                    <a:pt x="525" y="1502"/>
                    <a:pt x="537" y="1502"/>
                  </a:cubicBezTo>
                  <a:cubicBezTo>
                    <a:pt x="816" y="1502"/>
                    <a:pt x="1061" y="1189"/>
                    <a:pt x="1117" y="795"/>
                  </a:cubicBezTo>
                  <a:cubicBezTo>
                    <a:pt x="1146" y="384"/>
                    <a:pt x="941" y="61"/>
                    <a:pt x="647" y="2"/>
                  </a:cubicBezTo>
                  <a:cubicBezTo>
                    <a:pt x="635" y="1"/>
                    <a:pt x="622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2"/>
            <p:cNvSpPr/>
            <p:nvPr/>
          </p:nvSpPr>
          <p:spPr>
            <a:xfrm>
              <a:off x="963165" y="2219179"/>
              <a:ext cx="35378" cy="49418"/>
            </a:xfrm>
            <a:custGeom>
              <a:avLst/>
              <a:gdLst/>
              <a:ahLst/>
              <a:cxnLst/>
              <a:rect l="l" t="t" r="r" b="b"/>
              <a:pathLst>
                <a:path w="824" h="1151" extrusionOk="0">
                  <a:moveTo>
                    <a:pt x="406" y="0"/>
                  </a:moveTo>
                  <a:cubicBezTo>
                    <a:pt x="210" y="0"/>
                    <a:pt x="1" y="227"/>
                    <a:pt x="1" y="532"/>
                  </a:cubicBezTo>
                  <a:cubicBezTo>
                    <a:pt x="1" y="855"/>
                    <a:pt x="118" y="1119"/>
                    <a:pt x="353" y="1149"/>
                  </a:cubicBezTo>
                  <a:cubicBezTo>
                    <a:pt x="366" y="1150"/>
                    <a:pt x="380" y="1151"/>
                    <a:pt x="393" y="1151"/>
                  </a:cubicBezTo>
                  <a:cubicBezTo>
                    <a:pt x="614" y="1151"/>
                    <a:pt x="823" y="925"/>
                    <a:pt x="823" y="620"/>
                  </a:cubicBezTo>
                  <a:cubicBezTo>
                    <a:pt x="823" y="297"/>
                    <a:pt x="676" y="3"/>
                    <a:pt x="441" y="3"/>
                  </a:cubicBezTo>
                  <a:cubicBezTo>
                    <a:pt x="430" y="1"/>
                    <a:pt x="41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2"/>
            <p:cNvSpPr/>
            <p:nvPr/>
          </p:nvSpPr>
          <p:spPr>
            <a:xfrm>
              <a:off x="937962" y="2272161"/>
              <a:ext cx="49204" cy="64531"/>
            </a:xfrm>
            <a:custGeom>
              <a:avLst/>
              <a:gdLst/>
              <a:ahLst/>
              <a:cxnLst/>
              <a:rect l="l" t="t" r="r" b="b"/>
              <a:pathLst>
                <a:path w="1146" h="1503" extrusionOk="0">
                  <a:moveTo>
                    <a:pt x="606" y="1"/>
                  </a:moveTo>
                  <a:cubicBezTo>
                    <a:pt x="329" y="1"/>
                    <a:pt x="87" y="287"/>
                    <a:pt x="59" y="708"/>
                  </a:cubicBezTo>
                  <a:cubicBezTo>
                    <a:pt x="0" y="1148"/>
                    <a:pt x="206" y="1472"/>
                    <a:pt x="500" y="1501"/>
                  </a:cubicBezTo>
                  <a:cubicBezTo>
                    <a:pt x="513" y="1502"/>
                    <a:pt x="526" y="1503"/>
                    <a:pt x="540" y="1503"/>
                  </a:cubicBezTo>
                  <a:cubicBezTo>
                    <a:pt x="817" y="1503"/>
                    <a:pt x="1060" y="1216"/>
                    <a:pt x="1116" y="796"/>
                  </a:cubicBezTo>
                  <a:cubicBezTo>
                    <a:pt x="1146" y="385"/>
                    <a:pt x="940" y="61"/>
                    <a:pt x="646" y="3"/>
                  </a:cubicBezTo>
                  <a:cubicBezTo>
                    <a:pt x="633" y="1"/>
                    <a:pt x="619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2"/>
            <p:cNvSpPr/>
            <p:nvPr/>
          </p:nvSpPr>
          <p:spPr>
            <a:xfrm>
              <a:off x="1023703" y="2263188"/>
              <a:ext cx="59336" cy="76038"/>
            </a:xfrm>
            <a:custGeom>
              <a:avLst/>
              <a:gdLst/>
              <a:ahLst/>
              <a:cxnLst/>
              <a:rect l="l" t="t" r="r" b="b"/>
              <a:pathLst>
                <a:path w="1382" h="1771" extrusionOk="0">
                  <a:moveTo>
                    <a:pt x="717" y="0"/>
                  </a:moveTo>
                  <a:cubicBezTo>
                    <a:pt x="369" y="0"/>
                    <a:pt x="87" y="363"/>
                    <a:pt x="60" y="829"/>
                  </a:cubicBezTo>
                  <a:cubicBezTo>
                    <a:pt x="1" y="1299"/>
                    <a:pt x="236" y="1739"/>
                    <a:pt x="588" y="1769"/>
                  </a:cubicBezTo>
                  <a:cubicBezTo>
                    <a:pt x="601" y="1770"/>
                    <a:pt x="614" y="1770"/>
                    <a:pt x="626" y="1770"/>
                  </a:cubicBezTo>
                  <a:cubicBezTo>
                    <a:pt x="938" y="1770"/>
                    <a:pt x="1266" y="1426"/>
                    <a:pt x="1323" y="946"/>
                  </a:cubicBezTo>
                  <a:cubicBezTo>
                    <a:pt x="1381" y="447"/>
                    <a:pt x="1146" y="35"/>
                    <a:pt x="794" y="6"/>
                  </a:cubicBezTo>
                  <a:cubicBezTo>
                    <a:pt x="768" y="2"/>
                    <a:pt x="742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2"/>
            <p:cNvSpPr/>
            <p:nvPr/>
          </p:nvSpPr>
          <p:spPr>
            <a:xfrm>
              <a:off x="988410" y="2265807"/>
              <a:ext cx="32802" cy="43193"/>
            </a:xfrm>
            <a:custGeom>
              <a:avLst/>
              <a:gdLst/>
              <a:ahLst/>
              <a:cxnLst/>
              <a:rect l="l" t="t" r="r" b="b"/>
              <a:pathLst>
                <a:path w="764" h="1006" extrusionOk="0">
                  <a:moveTo>
                    <a:pt x="402" y="1"/>
                  </a:moveTo>
                  <a:cubicBezTo>
                    <a:pt x="213" y="1"/>
                    <a:pt x="57" y="199"/>
                    <a:pt x="30" y="474"/>
                  </a:cubicBezTo>
                  <a:cubicBezTo>
                    <a:pt x="0" y="738"/>
                    <a:pt x="147" y="973"/>
                    <a:pt x="353" y="1003"/>
                  </a:cubicBezTo>
                  <a:cubicBezTo>
                    <a:pt x="364" y="1004"/>
                    <a:pt x="375" y="1005"/>
                    <a:pt x="387" y="1005"/>
                  </a:cubicBezTo>
                  <a:cubicBezTo>
                    <a:pt x="554" y="1005"/>
                    <a:pt x="735" y="808"/>
                    <a:pt x="735" y="533"/>
                  </a:cubicBezTo>
                  <a:cubicBezTo>
                    <a:pt x="764" y="268"/>
                    <a:pt x="646" y="4"/>
                    <a:pt x="441" y="4"/>
                  </a:cubicBezTo>
                  <a:cubicBezTo>
                    <a:pt x="428" y="2"/>
                    <a:pt x="415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2"/>
            <p:cNvSpPr/>
            <p:nvPr/>
          </p:nvSpPr>
          <p:spPr>
            <a:xfrm>
              <a:off x="1086774" y="2262157"/>
              <a:ext cx="32845" cy="44180"/>
            </a:xfrm>
            <a:custGeom>
              <a:avLst/>
              <a:gdLst/>
              <a:ahLst/>
              <a:cxnLst/>
              <a:rect l="l" t="t" r="r" b="b"/>
              <a:pathLst>
                <a:path w="765" h="1029" extrusionOk="0">
                  <a:moveTo>
                    <a:pt x="441" y="1"/>
                  </a:moveTo>
                  <a:cubicBezTo>
                    <a:pt x="236" y="1"/>
                    <a:pt x="59" y="206"/>
                    <a:pt x="30" y="471"/>
                  </a:cubicBezTo>
                  <a:cubicBezTo>
                    <a:pt x="1" y="764"/>
                    <a:pt x="148" y="1029"/>
                    <a:pt x="324" y="1029"/>
                  </a:cubicBezTo>
                  <a:cubicBezTo>
                    <a:pt x="529" y="1029"/>
                    <a:pt x="706" y="823"/>
                    <a:pt x="735" y="559"/>
                  </a:cubicBezTo>
                  <a:cubicBezTo>
                    <a:pt x="764" y="265"/>
                    <a:pt x="647" y="30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2"/>
            <p:cNvSpPr/>
            <p:nvPr/>
          </p:nvSpPr>
          <p:spPr>
            <a:xfrm>
              <a:off x="979566" y="2317586"/>
              <a:ext cx="51780" cy="68310"/>
            </a:xfrm>
            <a:custGeom>
              <a:avLst/>
              <a:gdLst/>
              <a:ahLst/>
              <a:cxnLst/>
              <a:rect l="l" t="t" r="r" b="b"/>
              <a:pathLst>
                <a:path w="1206" h="1591" extrusionOk="0">
                  <a:moveTo>
                    <a:pt x="636" y="0"/>
                  </a:moveTo>
                  <a:cubicBezTo>
                    <a:pt x="331" y="0"/>
                    <a:pt x="86" y="315"/>
                    <a:pt x="30" y="737"/>
                  </a:cubicBezTo>
                  <a:cubicBezTo>
                    <a:pt x="1" y="1177"/>
                    <a:pt x="206" y="1559"/>
                    <a:pt x="529" y="1589"/>
                  </a:cubicBezTo>
                  <a:cubicBezTo>
                    <a:pt x="541" y="1590"/>
                    <a:pt x="552" y="1590"/>
                    <a:pt x="564" y="1590"/>
                  </a:cubicBezTo>
                  <a:cubicBezTo>
                    <a:pt x="846" y="1590"/>
                    <a:pt x="1118" y="1249"/>
                    <a:pt x="1146" y="854"/>
                  </a:cubicBezTo>
                  <a:cubicBezTo>
                    <a:pt x="1205" y="414"/>
                    <a:pt x="970" y="32"/>
                    <a:pt x="676" y="2"/>
                  </a:cubicBezTo>
                  <a:cubicBezTo>
                    <a:pt x="663" y="1"/>
                    <a:pt x="649" y="0"/>
                    <a:pt x="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2"/>
            <p:cNvSpPr/>
            <p:nvPr/>
          </p:nvSpPr>
          <p:spPr>
            <a:xfrm>
              <a:off x="1030014" y="2345365"/>
              <a:ext cx="66893" cy="88446"/>
            </a:xfrm>
            <a:custGeom>
              <a:avLst/>
              <a:gdLst/>
              <a:ahLst/>
              <a:cxnLst/>
              <a:rect l="l" t="t" r="r" b="b"/>
              <a:pathLst>
                <a:path w="1558" h="2060" extrusionOk="0">
                  <a:moveTo>
                    <a:pt x="841" y="0"/>
                  </a:moveTo>
                  <a:cubicBezTo>
                    <a:pt x="447" y="0"/>
                    <a:pt x="116" y="402"/>
                    <a:pt x="59" y="942"/>
                  </a:cubicBezTo>
                  <a:cubicBezTo>
                    <a:pt x="1" y="1529"/>
                    <a:pt x="265" y="1999"/>
                    <a:pt x="676" y="2058"/>
                  </a:cubicBezTo>
                  <a:cubicBezTo>
                    <a:pt x="690" y="2059"/>
                    <a:pt x="704" y="2059"/>
                    <a:pt x="718" y="2059"/>
                  </a:cubicBezTo>
                  <a:cubicBezTo>
                    <a:pt x="1111" y="2059"/>
                    <a:pt x="1442" y="1656"/>
                    <a:pt x="1499" y="1089"/>
                  </a:cubicBezTo>
                  <a:cubicBezTo>
                    <a:pt x="1558" y="530"/>
                    <a:pt x="1293" y="31"/>
                    <a:pt x="882" y="2"/>
                  </a:cubicBezTo>
                  <a:cubicBezTo>
                    <a:pt x="868" y="1"/>
                    <a:pt x="854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2"/>
            <p:cNvSpPr/>
            <p:nvPr/>
          </p:nvSpPr>
          <p:spPr>
            <a:xfrm>
              <a:off x="1036326" y="2441196"/>
              <a:ext cx="54270" cy="70843"/>
            </a:xfrm>
            <a:custGeom>
              <a:avLst/>
              <a:gdLst/>
              <a:ahLst/>
              <a:cxnLst/>
              <a:rect l="l" t="t" r="r" b="b"/>
              <a:pathLst>
                <a:path w="1264" h="1650" extrusionOk="0">
                  <a:moveTo>
                    <a:pt x="697" y="1"/>
                  </a:moveTo>
                  <a:cubicBezTo>
                    <a:pt x="387" y="1"/>
                    <a:pt x="88" y="343"/>
                    <a:pt x="59" y="766"/>
                  </a:cubicBezTo>
                  <a:cubicBezTo>
                    <a:pt x="1" y="1236"/>
                    <a:pt x="236" y="1618"/>
                    <a:pt x="559" y="1647"/>
                  </a:cubicBezTo>
                  <a:cubicBezTo>
                    <a:pt x="571" y="1649"/>
                    <a:pt x="584" y="1649"/>
                    <a:pt x="596" y="1649"/>
                  </a:cubicBezTo>
                  <a:cubicBezTo>
                    <a:pt x="904" y="1649"/>
                    <a:pt x="1178" y="1307"/>
                    <a:pt x="1234" y="884"/>
                  </a:cubicBezTo>
                  <a:cubicBezTo>
                    <a:pt x="1264" y="443"/>
                    <a:pt x="1058" y="32"/>
                    <a:pt x="735" y="2"/>
                  </a:cubicBezTo>
                  <a:cubicBezTo>
                    <a:pt x="722" y="1"/>
                    <a:pt x="710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2"/>
            <p:cNvSpPr/>
            <p:nvPr/>
          </p:nvSpPr>
          <p:spPr>
            <a:xfrm>
              <a:off x="994722" y="2413417"/>
              <a:ext cx="42892" cy="56889"/>
            </a:xfrm>
            <a:custGeom>
              <a:avLst/>
              <a:gdLst/>
              <a:ahLst/>
              <a:cxnLst/>
              <a:rect l="l" t="t" r="r" b="b"/>
              <a:pathLst>
                <a:path w="999" h="1325" extrusionOk="0">
                  <a:moveTo>
                    <a:pt x="522" y="1"/>
                  </a:moveTo>
                  <a:cubicBezTo>
                    <a:pt x="300" y="1"/>
                    <a:pt x="85" y="257"/>
                    <a:pt x="29" y="620"/>
                  </a:cubicBezTo>
                  <a:cubicBezTo>
                    <a:pt x="0" y="972"/>
                    <a:pt x="176" y="1296"/>
                    <a:pt x="441" y="1325"/>
                  </a:cubicBezTo>
                  <a:cubicBezTo>
                    <a:pt x="705" y="1325"/>
                    <a:pt x="940" y="1061"/>
                    <a:pt x="970" y="708"/>
                  </a:cubicBezTo>
                  <a:cubicBezTo>
                    <a:pt x="999" y="326"/>
                    <a:pt x="823" y="32"/>
                    <a:pt x="558" y="3"/>
                  </a:cubicBezTo>
                  <a:cubicBezTo>
                    <a:pt x="546" y="1"/>
                    <a:pt x="534" y="1"/>
                    <a:pt x="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2"/>
            <p:cNvSpPr/>
            <p:nvPr/>
          </p:nvSpPr>
          <p:spPr>
            <a:xfrm>
              <a:off x="1066595" y="1983423"/>
              <a:ext cx="160233" cy="616804"/>
            </a:xfrm>
            <a:custGeom>
              <a:avLst/>
              <a:gdLst/>
              <a:ahLst/>
              <a:cxnLst/>
              <a:rect l="l" t="t" r="r" b="b"/>
              <a:pathLst>
                <a:path w="3732" h="14366" extrusionOk="0">
                  <a:moveTo>
                    <a:pt x="3732" y="0"/>
                  </a:moveTo>
                  <a:lnTo>
                    <a:pt x="1146" y="5964"/>
                  </a:lnTo>
                  <a:cubicBezTo>
                    <a:pt x="764" y="6728"/>
                    <a:pt x="500" y="7550"/>
                    <a:pt x="324" y="8373"/>
                  </a:cubicBezTo>
                  <a:cubicBezTo>
                    <a:pt x="236" y="8931"/>
                    <a:pt x="177" y="9489"/>
                    <a:pt x="206" y="10018"/>
                  </a:cubicBezTo>
                  <a:cubicBezTo>
                    <a:pt x="177" y="11340"/>
                    <a:pt x="1" y="12926"/>
                    <a:pt x="177" y="14219"/>
                  </a:cubicBezTo>
                  <a:lnTo>
                    <a:pt x="794" y="14366"/>
                  </a:lnTo>
                  <a:cubicBezTo>
                    <a:pt x="1381" y="14101"/>
                    <a:pt x="1793" y="13896"/>
                    <a:pt x="2263" y="12926"/>
                  </a:cubicBezTo>
                  <a:cubicBezTo>
                    <a:pt x="3467" y="10429"/>
                    <a:pt x="3320" y="4671"/>
                    <a:pt x="3467" y="2850"/>
                  </a:cubicBezTo>
                  <a:cubicBezTo>
                    <a:pt x="3555" y="1880"/>
                    <a:pt x="3643" y="940"/>
                    <a:pt x="3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2"/>
            <p:cNvSpPr/>
            <p:nvPr/>
          </p:nvSpPr>
          <p:spPr>
            <a:xfrm>
              <a:off x="891291" y="2105745"/>
              <a:ext cx="225795" cy="499119"/>
            </a:xfrm>
            <a:custGeom>
              <a:avLst/>
              <a:gdLst/>
              <a:ahLst/>
              <a:cxnLst/>
              <a:rect l="l" t="t" r="r" b="b"/>
              <a:pathLst>
                <a:path w="5259" h="11625" extrusionOk="0">
                  <a:moveTo>
                    <a:pt x="294" y="1"/>
                  </a:moveTo>
                  <a:cubicBezTo>
                    <a:pt x="88" y="1587"/>
                    <a:pt x="0" y="3174"/>
                    <a:pt x="88" y="4789"/>
                  </a:cubicBezTo>
                  <a:cubicBezTo>
                    <a:pt x="176" y="6405"/>
                    <a:pt x="411" y="8050"/>
                    <a:pt x="1087" y="9372"/>
                  </a:cubicBezTo>
                  <a:cubicBezTo>
                    <a:pt x="1621" y="10416"/>
                    <a:pt x="2813" y="11624"/>
                    <a:pt x="4159" y="11624"/>
                  </a:cubicBezTo>
                  <a:cubicBezTo>
                    <a:pt x="4518" y="11624"/>
                    <a:pt x="4888" y="11538"/>
                    <a:pt x="5259" y="11341"/>
                  </a:cubicBezTo>
                  <a:lnTo>
                    <a:pt x="4260" y="10136"/>
                  </a:lnTo>
                  <a:cubicBezTo>
                    <a:pt x="2879" y="8491"/>
                    <a:pt x="1498" y="3673"/>
                    <a:pt x="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2"/>
            <p:cNvSpPr/>
            <p:nvPr/>
          </p:nvSpPr>
          <p:spPr>
            <a:xfrm>
              <a:off x="948051" y="2260912"/>
              <a:ext cx="175347" cy="344425"/>
            </a:xfrm>
            <a:custGeom>
              <a:avLst/>
              <a:gdLst/>
              <a:ahLst/>
              <a:cxnLst/>
              <a:rect l="l" t="t" r="r" b="b"/>
              <a:pathLst>
                <a:path w="4084" h="8022" extrusionOk="0">
                  <a:moveTo>
                    <a:pt x="646" y="0"/>
                  </a:moveTo>
                  <a:lnTo>
                    <a:pt x="646" y="0"/>
                  </a:lnTo>
                  <a:cubicBezTo>
                    <a:pt x="940" y="617"/>
                    <a:pt x="764" y="1322"/>
                    <a:pt x="558" y="1969"/>
                  </a:cubicBezTo>
                  <a:cubicBezTo>
                    <a:pt x="206" y="2938"/>
                    <a:pt x="29" y="3966"/>
                    <a:pt x="0" y="5024"/>
                  </a:cubicBezTo>
                  <a:cubicBezTo>
                    <a:pt x="29" y="6052"/>
                    <a:pt x="470" y="7139"/>
                    <a:pt x="1351" y="7697"/>
                  </a:cubicBezTo>
                  <a:lnTo>
                    <a:pt x="1910" y="7903"/>
                  </a:lnTo>
                  <a:cubicBezTo>
                    <a:pt x="2178" y="7981"/>
                    <a:pt x="2455" y="8021"/>
                    <a:pt x="2733" y="8021"/>
                  </a:cubicBezTo>
                  <a:cubicBezTo>
                    <a:pt x="3184" y="8021"/>
                    <a:pt x="3636" y="7915"/>
                    <a:pt x="4054" y="7697"/>
                  </a:cubicBezTo>
                  <a:cubicBezTo>
                    <a:pt x="4084" y="7051"/>
                    <a:pt x="3496" y="6698"/>
                    <a:pt x="3143" y="6170"/>
                  </a:cubicBezTo>
                  <a:cubicBezTo>
                    <a:pt x="2791" y="5611"/>
                    <a:pt x="2350" y="5141"/>
                    <a:pt x="2027" y="4583"/>
                  </a:cubicBezTo>
                  <a:cubicBezTo>
                    <a:pt x="1733" y="4025"/>
                    <a:pt x="1528" y="3437"/>
                    <a:pt x="1410" y="2850"/>
                  </a:cubicBezTo>
                  <a:cubicBezTo>
                    <a:pt x="1263" y="1851"/>
                    <a:pt x="1381" y="705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2"/>
            <p:cNvSpPr/>
            <p:nvPr/>
          </p:nvSpPr>
          <p:spPr>
            <a:xfrm>
              <a:off x="1245720" y="2689361"/>
              <a:ext cx="309046" cy="719376"/>
            </a:xfrm>
            <a:custGeom>
              <a:avLst/>
              <a:gdLst/>
              <a:ahLst/>
              <a:cxnLst/>
              <a:rect l="l" t="t" r="r" b="b"/>
              <a:pathLst>
                <a:path w="7198" h="16755" extrusionOk="0">
                  <a:moveTo>
                    <a:pt x="5848" y="1"/>
                  </a:moveTo>
                  <a:cubicBezTo>
                    <a:pt x="5517" y="1"/>
                    <a:pt x="5147" y="247"/>
                    <a:pt x="4906" y="509"/>
                  </a:cubicBezTo>
                  <a:cubicBezTo>
                    <a:pt x="3849" y="1684"/>
                    <a:pt x="3202" y="3153"/>
                    <a:pt x="2674" y="4622"/>
                  </a:cubicBezTo>
                  <a:cubicBezTo>
                    <a:pt x="1381" y="7912"/>
                    <a:pt x="500" y="11320"/>
                    <a:pt x="0" y="14816"/>
                  </a:cubicBezTo>
                  <a:lnTo>
                    <a:pt x="1675" y="16755"/>
                  </a:lnTo>
                  <a:cubicBezTo>
                    <a:pt x="3614" y="15756"/>
                    <a:pt x="4818" y="13729"/>
                    <a:pt x="5582" y="11673"/>
                  </a:cubicBezTo>
                  <a:cubicBezTo>
                    <a:pt x="6875" y="8206"/>
                    <a:pt x="7198" y="4446"/>
                    <a:pt x="6493" y="803"/>
                  </a:cubicBezTo>
                  <a:cubicBezTo>
                    <a:pt x="6463" y="538"/>
                    <a:pt x="6346" y="303"/>
                    <a:pt x="6169" y="98"/>
                  </a:cubicBezTo>
                  <a:cubicBezTo>
                    <a:pt x="6072" y="30"/>
                    <a:pt x="5962" y="1"/>
                    <a:pt x="5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2"/>
            <p:cNvSpPr/>
            <p:nvPr/>
          </p:nvSpPr>
          <p:spPr>
            <a:xfrm>
              <a:off x="1482850" y="2680430"/>
              <a:ext cx="37869" cy="27521"/>
            </a:xfrm>
            <a:custGeom>
              <a:avLst/>
              <a:gdLst/>
              <a:ahLst/>
              <a:cxnLst/>
              <a:rect l="l" t="t" r="r" b="b"/>
              <a:pathLst>
                <a:path w="882" h="641" extrusionOk="0">
                  <a:moveTo>
                    <a:pt x="342" y="1"/>
                  </a:moveTo>
                  <a:cubicBezTo>
                    <a:pt x="210" y="1"/>
                    <a:pt x="99" y="67"/>
                    <a:pt x="59" y="188"/>
                  </a:cubicBezTo>
                  <a:cubicBezTo>
                    <a:pt x="0" y="335"/>
                    <a:pt x="147" y="511"/>
                    <a:pt x="353" y="600"/>
                  </a:cubicBezTo>
                  <a:cubicBezTo>
                    <a:pt x="407" y="627"/>
                    <a:pt x="465" y="640"/>
                    <a:pt x="521" y="640"/>
                  </a:cubicBezTo>
                  <a:cubicBezTo>
                    <a:pt x="648" y="640"/>
                    <a:pt x="771" y="574"/>
                    <a:pt x="852" y="453"/>
                  </a:cubicBezTo>
                  <a:cubicBezTo>
                    <a:pt x="881" y="306"/>
                    <a:pt x="764" y="100"/>
                    <a:pt x="529" y="41"/>
                  </a:cubicBezTo>
                  <a:cubicBezTo>
                    <a:pt x="465" y="14"/>
                    <a:pt x="402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>
              <a:off x="1450048" y="2697432"/>
              <a:ext cx="35593" cy="26019"/>
            </a:xfrm>
            <a:custGeom>
              <a:avLst/>
              <a:gdLst/>
              <a:ahLst/>
              <a:cxnLst/>
              <a:rect l="l" t="t" r="r" b="b"/>
              <a:pathLst>
                <a:path w="829" h="606" extrusionOk="0">
                  <a:moveTo>
                    <a:pt x="334" y="1"/>
                  </a:moveTo>
                  <a:cubicBezTo>
                    <a:pt x="269" y="1"/>
                    <a:pt x="211" y="33"/>
                    <a:pt x="177" y="115"/>
                  </a:cubicBezTo>
                  <a:cubicBezTo>
                    <a:pt x="59" y="204"/>
                    <a:pt x="0" y="409"/>
                    <a:pt x="88" y="556"/>
                  </a:cubicBezTo>
                  <a:cubicBezTo>
                    <a:pt x="155" y="589"/>
                    <a:pt x="221" y="606"/>
                    <a:pt x="284" y="606"/>
                  </a:cubicBezTo>
                  <a:cubicBezTo>
                    <a:pt x="389" y="606"/>
                    <a:pt x="485" y="560"/>
                    <a:pt x="559" y="468"/>
                  </a:cubicBezTo>
                  <a:cubicBezTo>
                    <a:pt x="829" y="355"/>
                    <a:pt x="546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>
              <a:off x="1475250" y="2709282"/>
              <a:ext cx="31600" cy="34133"/>
            </a:xfrm>
            <a:custGeom>
              <a:avLst/>
              <a:gdLst/>
              <a:ahLst/>
              <a:cxnLst/>
              <a:rect l="l" t="t" r="r" b="b"/>
              <a:pathLst>
                <a:path w="736" h="795" extrusionOk="0">
                  <a:moveTo>
                    <a:pt x="448" y="1"/>
                  </a:moveTo>
                  <a:cubicBezTo>
                    <a:pt x="315" y="1"/>
                    <a:pt x="162" y="110"/>
                    <a:pt x="89" y="280"/>
                  </a:cubicBezTo>
                  <a:cubicBezTo>
                    <a:pt x="1" y="486"/>
                    <a:pt x="60" y="721"/>
                    <a:pt x="207" y="779"/>
                  </a:cubicBezTo>
                  <a:cubicBezTo>
                    <a:pt x="232" y="790"/>
                    <a:pt x="259" y="795"/>
                    <a:pt x="288" y="795"/>
                  </a:cubicBezTo>
                  <a:cubicBezTo>
                    <a:pt x="422" y="795"/>
                    <a:pt x="574" y="685"/>
                    <a:pt x="647" y="515"/>
                  </a:cubicBezTo>
                  <a:cubicBezTo>
                    <a:pt x="735" y="339"/>
                    <a:pt x="677" y="133"/>
                    <a:pt x="530" y="16"/>
                  </a:cubicBezTo>
                  <a:cubicBezTo>
                    <a:pt x="504" y="5"/>
                    <a:pt x="47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2"/>
            <p:cNvSpPr/>
            <p:nvPr/>
          </p:nvSpPr>
          <p:spPr>
            <a:xfrm>
              <a:off x="1506808" y="2711944"/>
              <a:ext cx="26534" cy="32072"/>
            </a:xfrm>
            <a:custGeom>
              <a:avLst/>
              <a:gdLst/>
              <a:ahLst/>
              <a:cxnLst/>
              <a:rect l="l" t="t" r="r" b="b"/>
              <a:pathLst>
                <a:path w="618" h="747" extrusionOk="0">
                  <a:moveTo>
                    <a:pt x="294" y="1"/>
                  </a:moveTo>
                  <a:cubicBezTo>
                    <a:pt x="274" y="1"/>
                    <a:pt x="255" y="5"/>
                    <a:pt x="235" y="12"/>
                  </a:cubicBezTo>
                  <a:cubicBezTo>
                    <a:pt x="88" y="42"/>
                    <a:pt x="0" y="218"/>
                    <a:pt x="30" y="424"/>
                  </a:cubicBezTo>
                  <a:cubicBezTo>
                    <a:pt x="88" y="629"/>
                    <a:pt x="235" y="747"/>
                    <a:pt x="382" y="747"/>
                  </a:cubicBezTo>
                  <a:cubicBezTo>
                    <a:pt x="529" y="717"/>
                    <a:pt x="617" y="541"/>
                    <a:pt x="588" y="336"/>
                  </a:cubicBezTo>
                  <a:cubicBezTo>
                    <a:pt x="537" y="157"/>
                    <a:pt x="420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2"/>
            <p:cNvSpPr/>
            <p:nvPr/>
          </p:nvSpPr>
          <p:spPr>
            <a:xfrm>
              <a:off x="1423557" y="2723537"/>
              <a:ext cx="26534" cy="25804"/>
            </a:xfrm>
            <a:custGeom>
              <a:avLst/>
              <a:gdLst/>
              <a:ahLst/>
              <a:cxnLst/>
              <a:rect l="l" t="t" r="r" b="b"/>
              <a:pathLst>
                <a:path w="618" h="601" extrusionOk="0">
                  <a:moveTo>
                    <a:pt x="389" y="0"/>
                  </a:moveTo>
                  <a:cubicBezTo>
                    <a:pt x="289" y="0"/>
                    <a:pt x="181" y="70"/>
                    <a:pt x="118" y="154"/>
                  </a:cubicBezTo>
                  <a:cubicBezTo>
                    <a:pt x="0" y="271"/>
                    <a:pt x="0" y="447"/>
                    <a:pt x="118" y="565"/>
                  </a:cubicBezTo>
                  <a:cubicBezTo>
                    <a:pt x="151" y="590"/>
                    <a:pt x="189" y="601"/>
                    <a:pt x="229" y="601"/>
                  </a:cubicBezTo>
                  <a:cubicBezTo>
                    <a:pt x="328" y="601"/>
                    <a:pt x="437" y="532"/>
                    <a:pt x="500" y="447"/>
                  </a:cubicBezTo>
                  <a:cubicBezTo>
                    <a:pt x="617" y="330"/>
                    <a:pt x="617" y="124"/>
                    <a:pt x="500" y="36"/>
                  </a:cubicBezTo>
                  <a:cubicBezTo>
                    <a:pt x="467" y="11"/>
                    <a:pt x="428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2"/>
            <p:cNvSpPr/>
            <p:nvPr/>
          </p:nvSpPr>
          <p:spPr>
            <a:xfrm>
              <a:off x="1495430" y="2746507"/>
              <a:ext cx="18977" cy="27779"/>
            </a:xfrm>
            <a:custGeom>
              <a:avLst/>
              <a:gdLst/>
              <a:ahLst/>
              <a:cxnLst/>
              <a:rect l="l" t="t" r="r" b="b"/>
              <a:pathLst>
                <a:path w="442" h="647" extrusionOk="0">
                  <a:moveTo>
                    <a:pt x="236" y="1"/>
                  </a:moveTo>
                  <a:cubicBezTo>
                    <a:pt x="89" y="1"/>
                    <a:pt x="1" y="147"/>
                    <a:pt x="1" y="324"/>
                  </a:cubicBezTo>
                  <a:cubicBezTo>
                    <a:pt x="1" y="500"/>
                    <a:pt x="118" y="647"/>
                    <a:pt x="236" y="647"/>
                  </a:cubicBezTo>
                  <a:cubicBezTo>
                    <a:pt x="353" y="647"/>
                    <a:pt x="442" y="500"/>
                    <a:pt x="442" y="324"/>
                  </a:cubicBezTo>
                  <a:cubicBezTo>
                    <a:pt x="442" y="147"/>
                    <a:pt x="353" y="1"/>
                    <a:pt x="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2"/>
            <p:cNvSpPr/>
            <p:nvPr/>
          </p:nvSpPr>
          <p:spPr>
            <a:xfrm>
              <a:off x="1518142" y="2751359"/>
              <a:ext cx="24001" cy="29453"/>
            </a:xfrm>
            <a:custGeom>
              <a:avLst/>
              <a:gdLst/>
              <a:ahLst/>
              <a:cxnLst/>
              <a:rect l="l" t="t" r="r" b="b"/>
              <a:pathLst>
                <a:path w="559" h="686" extrusionOk="0">
                  <a:moveTo>
                    <a:pt x="251" y="1"/>
                  </a:moveTo>
                  <a:cubicBezTo>
                    <a:pt x="236" y="1"/>
                    <a:pt x="221" y="2"/>
                    <a:pt x="206" y="5"/>
                  </a:cubicBezTo>
                  <a:cubicBezTo>
                    <a:pt x="59" y="5"/>
                    <a:pt x="1" y="211"/>
                    <a:pt x="30" y="387"/>
                  </a:cubicBezTo>
                  <a:cubicBezTo>
                    <a:pt x="56" y="572"/>
                    <a:pt x="178" y="685"/>
                    <a:pt x="308" y="685"/>
                  </a:cubicBezTo>
                  <a:cubicBezTo>
                    <a:pt x="323" y="685"/>
                    <a:pt x="338" y="684"/>
                    <a:pt x="353" y="681"/>
                  </a:cubicBezTo>
                  <a:cubicBezTo>
                    <a:pt x="471" y="681"/>
                    <a:pt x="559" y="475"/>
                    <a:pt x="530" y="299"/>
                  </a:cubicBezTo>
                  <a:cubicBezTo>
                    <a:pt x="503" y="114"/>
                    <a:pt x="382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2"/>
            <p:cNvSpPr/>
            <p:nvPr/>
          </p:nvSpPr>
          <p:spPr>
            <a:xfrm>
              <a:off x="1448759" y="2731866"/>
              <a:ext cx="24044" cy="25589"/>
            </a:xfrm>
            <a:custGeom>
              <a:avLst/>
              <a:gdLst/>
              <a:ahLst/>
              <a:cxnLst/>
              <a:rect l="l" t="t" r="r" b="b"/>
              <a:pathLst>
                <a:path w="560" h="596" extrusionOk="0">
                  <a:moveTo>
                    <a:pt x="334" y="0"/>
                  </a:moveTo>
                  <a:cubicBezTo>
                    <a:pt x="235" y="0"/>
                    <a:pt x="129" y="79"/>
                    <a:pt x="60" y="195"/>
                  </a:cubicBezTo>
                  <a:cubicBezTo>
                    <a:pt x="1" y="312"/>
                    <a:pt x="30" y="488"/>
                    <a:pt x="118" y="577"/>
                  </a:cubicBezTo>
                  <a:cubicBezTo>
                    <a:pt x="144" y="589"/>
                    <a:pt x="170" y="595"/>
                    <a:pt x="197" y="595"/>
                  </a:cubicBezTo>
                  <a:cubicBezTo>
                    <a:pt x="296" y="595"/>
                    <a:pt x="402" y="516"/>
                    <a:pt x="471" y="400"/>
                  </a:cubicBezTo>
                  <a:cubicBezTo>
                    <a:pt x="559" y="283"/>
                    <a:pt x="530" y="107"/>
                    <a:pt x="412" y="18"/>
                  </a:cubicBezTo>
                  <a:cubicBezTo>
                    <a:pt x="387" y="6"/>
                    <a:pt x="36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1465161" y="2748482"/>
              <a:ext cx="26534" cy="29797"/>
            </a:xfrm>
            <a:custGeom>
              <a:avLst/>
              <a:gdLst/>
              <a:ahLst/>
              <a:cxnLst/>
              <a:rect l="l" t="t" r="r" b="b"/>
              <a:pathLst>
                <a:path w="618" h="694" extrusionOk="0">
                  <a:moveTo>
                    <a:pt x="345" y="0"/>
                  </a:moveTo>
                  <a:cubicBezTo>
                    <a:pt x="222" y="0"/>
                    <a:pt x="109" y="128"/>
                    <a:pt x="60" y="278"/>
                  </a:cubicBezTo>
                  <a:cubicBezTo>
                    <a:pt x="1" y="425"/>
                    <a:pt x="60" y="601"/>
                    <a:pt x="236" y="689"/>
                  </a:cubicBezTo>
                  <a:cubicBezTo>
                    <a:pt x="248" y="692"/>
                    <a:pt x="260" y="694"/>
                    <a:pt x="273" y="694"/>
                  </a:cubicBezTo>
                  <a:cubicBezTo>
                    <a:pt x="383" y="694"/>
                    <a:pt x="506" y="583"/>
                    <a:pt x="559" y="425"/>
                  </a:cubicBezTo>
                  <a:cubicBezTo>
                    <a:pt x="618" y="248"/>
                    <a:pt x="559" y="72"/>
                    <a:pt x="412" y="13"/>
                  </a:cubicBezTo>
                  <a:cubicBezTo>
                    <a:pt x="390" y="4"/>
                    <a:pt x="367" y="0"/>
                    <a:pt x="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1403377" y="2752776"/>
              <a:ext cx="31557" cy="32888"/>
            </a:xfrm>
            <a:custGeom>
              <a:avLst/>
              <a:gdLst/>
              <a:ahLst/>
              <a:cxnLst/>
              <a:rect l="l" t="t" r="r" b="b"/>
              <a:pathLst>
                <a:path w="735" h="766" extrusionOk="0">
                  <a:moveTo>
                    <a:pt x="448" y="1"/>
                  </a:moveTo>
                  <a:cubicBezTo>
                    <a:pt x="322" y="1"/>
                    <a:pt x="185" y="101"/>
                    <a:pt x="118" y="237"/>
                  </a:cubicBezTo>
                  <a:cubicBezTo>
                    <a:pt x="0" y="413"/>
                    <a:pt x="30" y="618"/>
                    <a:pt x="206" y="736"/>
                  </a:cubicBezTo>
                  <a:cubicBezTo>
                    <a:pt x="233" y="756"/>
                    <a:pt x="265" y="766"/>
                    <a:pt x="298" y="766"/>
                  </a:cubicBezTo>
                  <a:cubicBezTo>
                    <a:pt x="412" y="766"/>
                    <a:pt x="549" y="659"/>
                    <a:pt x="617" y="501"/>
                  </a:cubicBezTo>
                  <a:cubicBezTo>
                    <a:pt x="735" y="354"/>
                    <a:pt x="705" y="148"/>
                    <a:pt x="559" y="31"/>
                  </a:cubicBezTo>
                  <a:cubicBezTo>
                    <a:pt x="524" y="10"/>
                    <a:pt x="487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1487873" y="2778064"/>
              <a:ext cx="26534" cy="37869"/>
            </a:xfrm>
            <a:custGeom>
              <a:avLst/>
              <a:gdLst/>
              <a:ahLst/>
              <a:cxnLst/>
              <a:rect l="l" t="t" r="r" b="b"/>
              <a:pathLst>
                <a:path w="618" h="882" extrusionOk="0">
                  <a:moveTo>
                    <a:pt x="294" y="0"/>
                  </a:moveTo>
                  <a:cubicBezTo>
                    <a:pt x="118" y="0"/>
                    <a:pt x="1" y="206"/>
                    <a:pt x="1" y="441"/>
                  </a:cubicBezTo>
                  <a:cubicBezTo>
                    <a:pt x="1" y="676"/>
                    <a:pt x="148" y="881"/>
                    <a:pt x="294" y="881"/>
                  </a:cubicBezTo>
                  <a:cubicBezTo>
                    <a:pt x="471" y="881"/>
                    <a:pt x="618" y="676"/>
                    <a:pt x="618" y="441"/>
                  </a:cubicBezTo>
                  <a:cubicBezTo>
                    <a:pt x="618" y="206"/>
                    <a:pt x="471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1519430" y="2789270"/>
              <a:ext cx="30312" cy="36924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327" y="0"/>
                  </a:moveTo>
                  <a:cubicBezTo>
                    <a:pt x="316" y="0"/>
                    <a:pt x="305" y="1"/>
                    <a:pt x="294" y="3"/>
                  </a:cubicBezTo>
                  <a:cubicBezTo>
                    <a:pt x="118" y="33"/>
                    <a:pt x="0" y="238"/>
                    <a:pt x="59" y="503"/>
                  </a:cubicBezTo>
                  <a:cubicBezTo>
                    <a:pt x="86" y="718"/>
                    <a:pt x="236" y="859"/>
                    <a:pt x="396" y="859"/>
                  </a:cubicBezTo>
                  <a:cubicBezTo>
                    <a:pt x="411" y="859"/>
                    <a:pt x="426" y="858"/>
                    <a:pt x="441" y="855"/>
                  </a:cubicBezTo>
                  <a:cubicBezTo>
                    <a:pt x="588" y="826"/>
                    <a:pt x="705" y="620"/>
                    <a:pt x="646" y="385"/>
                  </a:cubicBezTo>
                  <a:cubicBezTo>
                    <a:pt x="619" y="168"/>
                    <a:pt x="466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2"/>
            <p:cNvSpPr/>
            <p:nvPr/>
          </p:nvSpPr>
          <p:spPr>
            <a:xfrm>
              <a:off x="1432401" y="2762264"/>
              <a:ext cx="29024" cy="32888"/>
            </a:xfrm>
            <a:custGeom>
              <a:avLst/>
              <a:gdLst/>
              <a:ahLst/>
              <a:cxnLst/>
              <a:rect l="l" t="t" r="r" b="b"/>
              <a:pathLst>
                <a:path w="676" h="766" extrusionOk="0">
                  <a:moveTo>
                    <a:pt x="421" y="0"/>
                  </a:moveTo>
                  <a:cubicBezTo>
                    <a:pt x="294" y="0"/>
                    <a:pt x="161" y="110"/>
                    <a:pt x="88" y="280"/>
                  </a:cubicBezTo>
                  <a:cubicBezTo>
                    <a:pt x="0" y="427"/>
                    <a:pt x="29" y="632"/>
                    <a:pt x="176" y="750"/>
                  </a:cubicBezTo>
                  <a:cubicBezTo>
                    <a:pt x="202" y="760"/>
                    <a:pt x="229" y="765"/>
                    <a:pt x="256" y="765"/>
                  </a:cubicBezTo>
                  <a:cubicBezTo>
                    <a:pt x="383" y="765"/>
                    <a:pt x="515" y="660"/>
                    <a:pt x="588" y="515"/>
                  </a:cubicBezTo>
                  <a:cubicBezTo>
                    <a:pt x="676" y="339"/>
                    <a:pt x="646" y="133"/>
                    <a:pt x="499" y="16"/>
                  </a:cubicBezTo>
                  <a:cubicBezTo>
                    <a:pt x="474" y="5"/>
                    <a:pt x="447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1450048" y="2786394"/>
              <a:ext cx="32845" cy="38856"/>
            </a:xfrm>
            <a:custGeom>
              <a:avLst/>
              <a:gdLst/>
              <a:ahLst/>
              <a:cxnLst/>
              <a:rect l="l" t="t" r="r" b="b"/>
              <a:pathLst>
                <a:path w="765" h="905" extrusionOk="0">
                  <a:moveTo>
                    <a:pt x="430" y="0"/>
                  </a:moveTo>
                  <a:cubicBezTo>
                    <a:pt x="279" y="0"/>
                    <a:pt x="136" y="160"/>
                    <a:pt x="59" y="364"/>
                  </a:cubicBezTo>
                  <a:cubicBezTo>
                    <a:pt x="0" y="629"/>
                    <a:pt x="88" y="864"/>
                    <a:pt x="265" y="893"/>
                  </a:cubicBezTo>
                  <a:cubicBezTo>
                    <a:pt x="288" y="901"/>
                    <a:pt x="312" y="904"/>
                    <a:pt x="335" y="904"/>
                  </a:cubicBezTo>
                  <a:cubicBezTo>
                    <a:pt x="493" y="904"/>
                    <a:pt x="654" y="745"/>
                    <a:pt x="705" y="540"/>
                  </a:cubicBezTo>
                  <a:cubicBezTo>
                    <a:pt x="764" y="276"/>
                    <a:pt x="676" y="41"/>
                    <a:pt x="500" y="12"/>
                  </a:cubicBezTo>
                  <a:cubicBezTo>
                    <a:pt x="477" y="4"/>
                    <a:pt x="453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1383198" y="2788626"/>
              <a:ext cx="38470" cy="35078"/>
            </a:xfrm>
            <a:custGeom>
              <a:avLst/>
              <a:gdLst/>
              <a:ahLst/>
              <a:cxnLst/>
              <a:rect l="l" t="t" r="r" b="b"/>
              <a:pathLst>
                <a:path w="896" h="817" extrusionOk="0">
                  <a:moveTo>
                    <a:pt x="518" y="1"/>
                  </a:moveTo>
                  <a:cubicBezTo>
                    <a:pt x="379" y="1"/>
                    <a:pt x="211" y="90"/>
                    <a:pt x="118" y="253"/>
                  </a:cubicBezTo>
                  <a:cubicBezTo>
                    <a:pt x="0" y="430"/>
                    <a:pt x="30" y="665"/>
                    <a:pt x="206" y="812"/>
                  </a:cubicBezTo>
                  <a:cubicBezTo>
                    <a:pt x="227" y="815"/>
                    <a:pt x="248" y="816"/>
                    <a:pt x="269" y="816"/>
                  </a:cubicBezTo>
                  <a:cubicBezTo>
                    <a:pt x="646" y="816"/>
                    <a:pt x="896" y="325"/>
                    <a:pt x="617" y="18"/>
                  </a:cubicBezTo>
                  <a:cubicBezTo>
                    <a:pt x="587" y="6"/>
                    <a:pt x="554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1497963" y="2819540"/>
              <a:ext cx="25289" cy="32974"/>
            </a:xfrm>
            <a:custGeom>
              <a:avLst/>
              <a:gdLst/>
              <a:ahLst/>
              <a:cxnLst/>
              <a:rect l="l" t="t" r="r" b="b"/>
              <a:pathLst>
                <a:path w="589" h="768" extrusionOk="0">
                  <a:moveTo>
                    <a:pt x="292" y="0"/>
                  </a:moveTo>
                  <a:cubicBezTo>
                    <a:pt x="160" y="0"/>
                    <a:pt x="57" y="166"/>
                    <a:pt x="30" y="356"/>
                  </a:cubicBezTo>
                  <a:cubicBezTo>
                    <a:pt x="1" y="591"/>
                    <a:pt x="118" y="738"/>
                    <a:pt x="265" y="767"/>
                  </a:cubicBezTo>
                  <a:cubicBezTo>
                    <a:pt x="412" y="767"/>
                    <a:pt x="559" y="620"/>
                    <a:pt x="559" y="385"/>
                  </a:cubicBezTo>
                  <a:cubicBezTo>
                    <a:pt x="588" y="180"/>
                    <a:pt x="471" y="4"/>
                    <a:pt x="324" y="4"/>
                  </a:cubicBezTo>
                  <a:cubicBezTo>
                    <a:pt x="313" y="1"/>
                    <a:pt x="302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1523209" y="2836069"/>
              <a:ext cx="26534" cy="37869"/>
            </a:xfrm>
            <a:custGeom>
              <a:avLst/>
              <a:gdLst/>
              <a:ahLst/>
              <a:cxnLst/>
              <a:rect l="l" t="t" r="r" b="b"/>
              <a:pathLst>
                <a:path w="618" h="882" extrusionOk="0">
                  <a:moveTo>
                    <a:pt x="323" y="0"/>
                  </a:moveTo>
                  <a:cubicBezTo>
                    <a:pt x="147" y="0"/>
                    <a:pt x="0" y="206"/>
                    <a:pt x="0" y="441"/>
                  </a:cubicBezTo>
                  <a:cubicBezTo>
                    <a:pt x="0" y="676"/>
                    <a:pt x="147" y="882"/>
                    <a:pt x="323" y="882"/>
                  </a:cubicBezTo>
                  <a:cubicBezTo>
                    <a:pt x="500" y="882"/>
                    <a:pt x="617" y="676"/>
                    <a:pt x="617" y="441"/>
                  </a:cubicBezTo>
                  <a:cubicBezTo>
                    <a:pt x="617" y="206"/>
                    <a:pt x="470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1413467" y="2797686"/>
              <a:ext cx="36624" cy="41518"/>
            </a:xfrm>
            <a:custGeom>
              <a:avLst/>
              <a:gdLst/>
              <a:ahLst/>
              <a:cxnLst/>
              <a:rect l="l" t="t" r="r" b="b"/>
              <a:pathLst>
                <a:path w="853" h="967" extrusionOk="0">
                  <a:moveTo>
                    <a:pt x="477" y="0"/>
                  </a:moveTo>
                  <a:cubicBezTo>
                    <a:pt x="317" y="0"/>
                    <a:pt x="139" y="140"/>
                    <a:pt x="89" y="366"/>
                  </a:cubicBezTo>
                  <a:cubicBezTo>
                    <a:pt x="0" y="659"/>
                    <a:pt x="59" y="894"/>
                    <a:pt x="265" y="953"/>
                  </a:cubicBezTo>
                  <a:cubicBezTo>
                    <a:pt x="291" y="962"/>
                    <a:pt x="317" y="966"/>
                    <a:pt x="344" y="966"/>
                  </a:cubicBezTo>
                  <a:cubicBezTo>
                    <a:pt x="499" y="966"/>
                    <a:pt x="660" y="826"/>
                    <a:pt x="735" y="601"/>
                  </a:cubicBezTo>
                  <a:cubicBezTo>
                    <a:pt x="852" y="366"/>
                    <a:pt x="764" y="131"/>
                    <a:pt x="559" y="13"/>
                  </a:cubicBezTo>
                  <a:cubicBezTo>
                    <a:pt x="533" y="4"/>
                    <a:pt x="505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1437425" y="2829672"/>
              <a:ext cx="39157" cy="49461"/>
            </a:xfrm>
            <a:custGeom>
              <a:avLst/>
              <a:gdLst/>
              <a:ahLst/>
              <a:cxnLst/>
              <a:rect l="l" t="t" r="r" b="b"/>
              <a:pathLst>
                <a:path w="912" h="1152" extrusionOk="0">
                  <a:moveTo>
                    <a:pt x="519" y="0"/>
                  </a:moveTo>
                  <a:cubicBezTo>
                    <a:pt x="301" y="0"/>
                    <a:pt x="115" y="225"/>
                    <a:pt x="59" y="502"/>
                  </a:cubicBezTo>
                  <a:cubicBezTo>
                    <a:pt x="1" y="825"/>
                    <a:pt x="147" y="1119"/>
                    <a:pt x="382" y="1148"/>
                  </a:cubicBezTo>
                  <a:cubicBezTo>
                    <a:pt x="396" y="1150"/>
                    <a:pt x="409" y="1151"/>
                    <a:pt x="422" y="1151"/>
                  </a:cubicBezTo>
                  <a:cubicBezTo>
                    <a:pt x="617" y="1151"/>
                    <a:pt x="827" y="951"/>
                    <a:pt x="882" y="649"/>
                  </a:cubicBezTo>
                  <a:cubicBezTo>
                    <a:pt x="911" y="326"/>
                    <a:pt x="794" y="61"/>
                    <a:pt x="559" y="3"/>
                  </a:cubicBezTo>
                  <a:cubicBezTo>
                    <a:pt x="545" y="1"/>
                    <a:pt x="53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1476538" y="2818209"/>
              <a:ext cx="18934" cy="24387"/>
            </a:xfrm>
            <a:custGeom>
              <a:avLst/>
              <a:gdLst/>
              <a:ahLst/>
              <a:cxnLst/>
              <a:rect l="l" t="t" r="r" b="b"/>
              <a:pathLst>
                <a:path w="441" h="568" extrusionOk="0">
                  <a:moveTo>
                    <a:pt x="257" y="1"/>
                  </a:moveTo>
                  <a:cubicBezTo>
                    <a:pt x="153" y="1"/>
                    <a:pt x="56" y="109"/>
                    <a:pt x="30" y="240"/>
                  </a:cubicBezTo>
                  <a:cubicBezTo>
                    <a:pt x="0" y="387"/>
                    <a:pt x="59" y="534"/>
                    <a:pt x="177" y="563"/>
                  </a:cubicBezTo>
                  <a:cubicBezTo>
                    <a:pt x="189" y="566"/>
                    <a:pt x="201" y="568"/>
                    <a:pt x="213" y="568"/>
                  </a:cubicBezTo>
                  <a:cubicBezTo>
                    <a:pt x="317" y="568"/>
                    <a:pt x="412" y="460"/>
                    <a:pt x="412" y="328"/>
                  </a:cubicBezTo>
                  <a:cubicBezTo>
                    <a:pt x="441" y="152"/>
                    <a:pt x="382" y="5"/>
                    <a:pt x="294" y="5"/>
                  </a:cubicBezTo>
                  <a:cubicBezTo>
                    <a:pt x="282" y="2"/>
                    <a:pt x="270" y="1"/>
                    <a:pt x="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2"/>
            <p:cNvSpPr/>
            <p:nvPr/>
          </p:nvSpPr>
          <p:spPr>
            <a:xfrm>
              <a:off x="1397066" y="2843497"/>
              <a:ext cx="40402" cy="49504"/>
            </a:xfrm>
            <a:custGeom>
              <a:avLst/>
              <a:gdLst/>
              <a:ahLst/>
              <a:cxnLst/>
              <a:rect l="l" t="t" r="r" b="b"/>
              <a:pathLst>
                <a:path w="941" h="1153" extrusionOk="0">
                  <a:moveTo>
                    <a:pt x="548" y="1"/>
                  </a:moveTo>
                  <a:cubicBezTo>
                    <a:pt x="353" y="1"/>
                    <a:pt x="142" y="199"/>
                    <a:pt x="59" y="474"/>
                  </a:cubicBezTo>
                  <a:cubicBezTo>
                    <a:pt x="0" y="797"/>
                    <a:pt x="147" y="1091"/>
                    <a:pt x="353" y="1149"/>
                  </a:cubicBezTo>
                  <a:cubicBezTo>
                    <a:pt x="366" y="1151"/>
                    <a:pt x="379" y="1152"/>
                    <a:pt x="393" y="1152"/>
                  </a:cubicBezTo>
                  <a:cubicBezTo>
                    <a:pt x="588" y="1152"/>
                    <a:pt x="799" y="954"/>
                    <a:pt x="882" y="679"/>
                  </a:cubicBezTo>
                  <a:cubicBezTo>
                    <a:pt x="941" y="356"/>
                    <a:pt x="823" y="62"/>
                    <a:pt x="588" y="4"/>
                  </a:cubicBezTo>
                  <a:cubicBezTo>
                    <a:pt x="575" y="2"/>
                    <a:pt x="562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2"/>
            <p:cNvSpPr/>
            <p:nvPr/>
          </p:nvSpPr>
          <p:spPr>
            <a:xfrm>
              <a:off x="1365551" y="2829200"/>
              <a:ext cx="36581" cy="41518"/>
            </a:xfrm>
            <a:custGeom>
              <a:avLst/>
              <a:gdLst/>
              <a:ahLst/>
              <a:cxnLst/>
              <a:rect l="l" t="t" r="r" b="b"/>
              <a:pathLst>
                <a:path w="852" h="967" extrusionOk="0">
                  <a:moveTo>
                    <a:pt x="497" y="1"/>
                  </a:moveTo>
                  <a:cubicBezTo>
                    <a:pt x="324" y="1"/>
                    <a:pt x="163" y="141"/>
                    <a:pt x="88" y="366"/>
                  </a:cubicBezTo>
                  <a:cubicBezTo>
                    <a:pt x="0" y="660"/>
                    <a:pt x="88" y="895"/>
                    <a:pt x="264" y="954"/>
                  </a:cubicBezTo>
                  <a:cubicBezTo>
                    <a:pt x="290" y="962"/>
                    <a:pt x="318" y="966"/>
                    <a:pt x="346" y="966"/>
                  </a:cubicBezTo>
                  <a:cubicBezTo>
                    <a:pt x="507" y="966"/>
                    <a:pt x="689" y="826"/>
                    <a:pt x="764" y="601"/>
                  </a:cubicBezTo>
                  <a:cubicBezTo>
                    <a:pt x="852" y="366"/>
                    <a:pt x="764" y="131"/>
                    <a:pt x="588" y="14"/>
                  </a:cubicBezTo>
                  <a:cubicBezTo>
                    <a:pt x="557" y="5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2"/>
            <p:cNvSpPr/>
            <p:nvPr/>
          </p:nvSpPr>
          <p:spPr>
            <a:xfrm>
              <a:off x="1345372" y="2873466"/>
              <a:ext cx="41647" cy="49805"/>
            </a:xfrm>
            <a:custGeom>
              <a:avLst/>
              <a:gdLst/>
              <a:ahLst/>
              <a:cxnLst/>
              <a:rect l="l" t="t" r="r" b="b"/>
              <a:pathLst>
                <a:path w="970" h="1160" extrusionOk="0">
                  <a:moveTo>
                    <a:pt x="544" y="1"/>
                  </a:moveTo>
                  <a:cubicBezTo>
                    <a:pt x="353" y="1"/>
                    <a:pt x="140" y="195"/>
                    <a:pt x="88" y="481"/>
                  </a:cubicBezTo>
                  <a:cubicBezTo>
                    <a:pt x="0" y="804"/>
                    <a:pt x="118" y="1098"/>
                    <a:pt x="353" y="1156"/>
                  </a:cubicBezTo>
                  <a:cubicBezTo>
                    <a:pt x="366" y="1158"/>
                    <a:pt x="379" y="1159"/>
                    <a:pt x="392" y="1159"/>
                  </a:cubicBezTo>
                  <a:cubicBezTo>
                    <a:pt x="588" y="1159"/>
                    <a:pt x="799" y="961"/>
                    <a:pt x="881" y="686"/>
                  </a:cubicBezTo>
                  <a:cubicBezTo>
                    <a:pt x="969" y="363"/>
                    <a:pt x="852" y="69"/>
                    <a:pt x="617" y="11"/>
                  </a:cubicBezTo>
                  <a:cubicBezTo>
                    <a:pt x="593" y="4"/>
                    <a:pt x="569" y="1"/>
                    <a:pt x="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1513119" y="2878876"/>
              <a:ext cx="35336" cy="49289"/>
            </a:xfrm>
            <a:custGeom>
              <a:avLst/>
              <a:gdLst/>
              <a:ahLst/>
              <a:cxnLst/>
              <a:rect l="l" t="t" r="r" b="b"/>
              <a:pathLst>
                <a:path w="823" h="1148" extrusionOk="0">
                  <a:moveTo>
                    <a:pt x="376" y="0"/>
                  </a:moveTo>
                  <a:cubicBezTo>
                    <a:pt x="159" y="0"/>
                    <a:pt x="0" y="254"/>
                    <a:pt x="0" y="560"/>
                  </a:cubicBezTo>
                  <a:cubicBezTo>
                    <a:pt x="0" y="884"/>
                    <a:pt x="176" y="1148"/>
                    <a:pt x="411" y="1148"/>
                  </a:cubicBezTo>
                  <a:cubicBezTo>
                    <a:pt x="617" y="1148"/>
                    <a:pt x="823" y="884"/>
                    <a:pt x="823" y="560"/>
                  </a:cubicBezTo>
                  <a:cubicBezTo>
                    <a:pt x="823" y="237"/>
                    <a:pt x="647" y="2"/>
                    <a:pt x="411" y="2"/>
                  </a:cubicBezTo>
                  <a:cubicBezTo>
                    <a:pt x="399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1371820" y="2917947"/>
              <a:ext cx="36624" cy="46928"/>
            </a:xfrm>
            <a:custGeom>
              <a:avLst/>
              <a:gdLst/>
              <a:ahLst/>
              <a:cxnLst/>
              <a:rect l="l" t="t" r="r" b="b"/>
              <a:pathLst>
                <a:path w="853" h="1093" extrusionOk="0">
                  <a:moveTo>
                    <a:pt x="465" y="0"/>
                  </a:moveTo>
                  <a:cubicBezTo>
                    <a:pt x="272" y="0"/>
                    <a:pt x="86" y="225"/>
                    <a:pt x="30" y="502"/>
                  </a:cubicBezTo>
                  <a:cubicBezTo>
                    <a:pt x="1" y="796"/>
                    <a:pt x="118" y="1031"/>
                    <a:pt x="324" y="1090"/>
                  </a:cubicBezTo>
                  <a:cubicBezTo>
                    <a:pt x="337" y="1092"/>
                    <a:pt x="350" y="1093"/>
                    <a:pt x="364" y="1093"/>
                  </a:cubicBezTo>
                  <a:cubicBezTo>
                    <a:pt x="559" y="1093"/>
                    <a:pt x="767" y="895"/>
                    <a:pt x="794" y="620"/>
                  </a:cubicBezTo>
                  <a:cubicBezTo>
                    <a:pt x="853" y="326"/>
                    <a:pt x="706" y="62"/>
                    <a:pt x="500" y="3"/>
                  </a:cubicBezTo>
                  <a:cubicBezTo>
                    <a:pt x="489" y="1"/>
                    <a:pt x="477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1323904" y="2926491"/>
              <a:ext cx="44180" cy="55043"/>
            </a:xfrm>
            <a:custGeom>
              <a:avLst/>
              <a:gdLst/>
              <a:ahLst/>
              <a:cxnLst/>
              <a:rect l="l" t="t" r="r" b="b"/>
              <a:pathLst>
                <a:path w="1029" h="1282" extrusionOk="0">
                  <a:moveTo>
                    <a:pt x="603" y="1"/>
                  </a:moveTo>
                  <a:cubicBezTo>
                    <a:pt x="389" y="1"/>
                    <a:pt x="168" y="222"/>
                    <a:pt x="89" y="538"/>
                  </a:cubicBezTo>
                  <a:cubicBezTo>
                    <a:pt x="1" y="862"/>
                    <a:pt x="118" y="1214"/>
                    <a:pt x="382" y="1273"/>
                  </a:cubicBezTo>
                  <a:cubicBezTo>
                    <a:pt x="407" y="1279"/>
                    <a:pt x="431" y="1282"/>
                    <a:pt x="456" y="1282"/>
                  </a:cubicBezTo>
                  <a:cubicBezTo>
                    <a:pt x="670" y="1282"/>
                    <a:pt x="891" y="1060"/>
                    <a:pt x="970" y="744"/>
                  </a:cubicBezTo>
                  <a:cubicBezTo>
                    <a:pt x="1029" y="421"/>
                    <a:pt x="911" y="98"/>
                    <a:pt x="676" y="10"/>
                  </a:cubicBezTo>
                  <a:cubicBezTo>
                    <a:pt x="652" y="4"/>
                    <a:pt x="627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1509341" y="2934348"/>
              <a:ext cx="37869" cy="49461"/>
            </a:xfrm>
            <a:custGeom>
              <a:avLst/>
              <a:gdLst/>
              <a:ahLst/>
              <a:cxnLst/>
              <a:rect l="l" t="t" r="r" b="b"/>
              <a:pathLst>
                <a:path w="882" h="1152" extrusionOk="0">
                  <a:moveTo>
                    <a:pt x="464" y="1"/>
                  </a:moveTo>
                  <a:cubicBezTo>
                    <a:pt x="244" y="1"/>
                    <a:pt x="57" y="253"/>
                    <a:pt x="29" y="532"/>
                  </a:cubicBezTo>
                  <a:cubicBezTo>
                    <a:pt x="0" y="855"/>
                    <a:pt x="176" y="1149"/>
                    <a:pt x="382" y="1149"/>
                  </a:cubicBezTo>
                  <a:cubicBezTo>
                    <a:pt x="395" y="1150"/>
                    <a:pt x="408" y="1151"/>
                    <a:pt x="422" y="1151"/>
                  </a:cubicBezTo>
                  <a:cubicBezTo>
                    <a:pt x="640" y="1151"/>
                    <a:pt x="824" y="925"/>
                    <a:pt x="852" y="620"/>
                  </a:cubicBezTo>
                  <a:cubicBezTo>
                    <a:pt x="881" y="297"/>
                    <a:pt x="735" y="32"/>
                    <a:pt x="499" y="3"/>
                  </a:cubicBezTo>
                  <a:cubicBezTo>
                    <a:pt x="487" y="1"/>
                    <a:pt x="476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1408401" y="2896608"/>
              <a:ext cx="34133" cy="43064"/>
            </a:xfrm>
            <a:custGeom>
              <a:avLst/>
              <a:gdLst/>
              <a:ahLst/>
              <a:cxnLst/>
              <a:rect l="l" t="t" r="r" b="b"/>
              <a:pathLst>
                <a:path w="795" h="1003" extrusionOk="0">
                  <a:moveTo>
                    <a:pt x="442" y="1"/>
                  </a:moveTo>
                  <a:cubicBezTo>
                    <a:pt x="236" y="1"/>
                    <a:pt x="89" y="206"/>
                    <a:pt x="30" y="471"/>
                  </a:cubicBezTo>
                  <a:cubicBezTo>
                    <a:pt x="1" y="764"/>
                    <a:pt x="177" y="999"/>
                    <a:pt x="353" y="999"/>
                  </a:cubicBezTo>
                  <a:cubicBezTo>
                    <a:pt x="367" y="1001"/>
                    <a:pt x="380" y="1002"/>
                    <a:pt x="392" y="1002"/>
                  </a:cubicBezTo>
                  <a:cubicBezTo>
                    <a:pt x="581" y="1002"/>
                    <a:pt x="737" y="804"/>
                    <a:pt x="765" y="529"/>
                  </a:cubicBezTo>
                  <a:cubicBezTo>
                    <a:pt x="794" y="265"/>
                    <a:pt x="647" y="30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1466449" y="2960839"/>
              <a:ext cx="42935" cy="54485"/>
            </a:xfrm>
            <a:custGeom>
              <a:avLst/>
              <a:gdLst/>
              <a:ahLst/>
              <a:cxnLst/>
              <a:rect l="l" t="t" r="r" b="b"/>
              <a:pathLst>
                <a:path w="1000" h="1269" extrusionOk="0">
                  <a:moveTo>
                    <a:pt x="552" y="1"/>
                  </a:moveTo>
                  <a:cubicBezTo>
                    <a:pt x="329" y="1"/>
                    <a:pt x="115" y="256"/>
                    <a:pt x="59" y="590"/>
                  </a:cubicBezTo>
                  <a:cubicBezTo>
                    <a:pt x="0" y="913"/>
                    <a:pt x="206" y="1237"/>
                    <a:pt x="441" y="1266"/>
                  </a:cubicBezTo>
                  <a:cubicBezTo>
                    <a:pt x="453" y="1268"/>
                    <a:pt x="465" y="1268"/>
                    <a:pt x="477" y="1268"/>
                  </a:cubicBezTo>
                  <a:cubicBezTo>
                    <a:pt x="699" y="1268"/>
                    <a:pt x="914" y="1015"/>
                    <a:pt x="970" y="708"/>
                  </a:cubicBezTo>
                  <a:cubicBezTo>
                    <a:pt x="999" y="355"/>
                    <a:pt x="852" y="32"/>
                    <a:pt x="588" y="3"/>
                  </a:cubicBezTo>
                  <a:cubicBezTo>
                    <a:pt x="576" y="1"/>
                    <a:pt x="564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1400844" y="2950749"/>
              <a:ext cx="36624" cy="46928"/>
            </a:xfrm>
            <a:custGeom>
              <a:avLst/>
              <a:gdLst/>
              <a:ahLst/>
              <a:cxnLst/>
              <a:rect l="l" t="t" r="r" b="b"/>
              <a:pathLst>
                <a:path w="853" h="1093" extrusionOk="0">
                  <a:moveTo>
                    <a:pt x="465" y="0"/>
                  </a:moveTo>
                  <a:cubicBezTo>
                    <a:pt x="272" y="0"/>
                    <a:pt x="87" y="225"/>
                    <a:pt x="59" y="502"/>
                  </a:cubicBezTo>
                  <a:cubicBezTo>
                    <a:pt x="1" y="796"/>
                    <a:pt x="147" y="1060"/>
                    <a:pt x="353" y="1090"/>
                  </a:cubicBezTo>
                  <a:cubicBezTo>
                    <a:pt x="366" y="1091"/>
                    <a:pt x="380" y="1092"/>
                    <a:pt x="393" y="1092"/>
                  </a:cubicBezTo>
                  <a:cubicBezTo>
                    <a:pt x="611" y="1092"/>
                    <a:pt x="795" y="867"/>
                    <a:pt x="823" y="590"/>
                  </a:cubicBezTo>
                  <a:cubicBezTo>
                    <a:pt x="853" y="297"/>
                    <a:pt x="706" y="32"/>
                    <a:pt x="500" y="3"/>
                  </a:cubicBezTo>
                  <a:cubicBezTo>
                    <a:pt x="488" y="1"/>
                    <a:pt x="477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1351640" y="2970928"/>
              <a:ext cx="46713" cy="58263"/>
            </a:xfrm>
            <a:custGeom>
              <a:avLst/>
              <a:gdLst/>
              <a:ahLst/>
              <a:cxnLst/>
              <a:rect l="l" t="t" r="r" b="b"/>
              <a:pathLst>
                <a:path w="1088" h="1357" extrusionOk="0">
                  <a:moveTo>
                    <a:pt x="607" y="1"/>
                  </a:moveTo>
                  <a:cubicBezTo>
                    <a:pt x="356" y="1"/>
                    <a:pt x="115" y="257"/>
                    <a:pt x="60" y="620"/>
                  </a:cubicBezTo>
                  <a:cubicBezTo>
                    <a:pt x="1" y="1002"/>
                    <a:pt x="207" y="1325"/>
                    <a:pt x="471" y="1354"/>
                  </a:cubicBezTo>
                  <a:cubicBezTo>
                    <a:pt x="484" y="1356"/>
                    <a:pt x="498" y="1356"/>
                    <a:pt x="511" y="1356"/>
                  </a:cubicBezTo>
                  <a:cubicBezTo>
                    <a:pt x="762" y="1356"/>
                    <a:pt x="1001" y="1100"/>
                    <a:pt x="1029" y="737"/>
                  </a:cubicBezTo>
                  <a:cubicBezTo>
                    <a:pt x="1088" y="355"/>
                    <a:pt x="912" y="32"/>
                    <a:pt x="647" y="3"/>
                  </a:cubicBezTo>
                  <a:cubicBezTo>
                    <a:pt x="634" y="1"/>
                    <a:pt x="620" y="1"/>
                    <a:pt x="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1492940" y="3032755"/>
              <a:ext cx="46713" cy="58220"/>
            </a:xfrm>
            <a:custGeom>
              <a:avLst/>
              <a:gdLst/>
              <a:ahLst/>
              <a:cxnLst/>
              <a:rect l="l" t="t" r="r" b="b"/>
              <a:pathLst>
                <a:path w="1088" h="1356" extrusionOk="0">
                  <a:moveTo>
                    <a:pt x="602" y="0"/>
                  </a:moveTo>
                  <a:cubicBezTo>
                    <a:pt x="329" y="0"/>
                    <a:pt x="115" y="257"/>
                    <a:pt x="59" y="619"/>
                  </a:cubicBezTo>
                  <a:cubicBezTo>
                    <a:pt x="0" y="1001"/>
                    <a:pt x="176" y="1324"/>
                    <a:pt x="441" y="1354"/>
                  </a:cubicBezTo>
                  <a:cubicBezTo>
                    <a:pt x="456" y="1355"/>
                    <a:pt x="471" y="1356"/>
                    <a:pt x="485" y="1356"/>
                  </a:cubicBezTo>
                  <a:cubicBezTo>
                    <a:pt x="758" y="1356"/>
                    <a:pt x="973" y="1099"/>
                    <a:pt x="1028" y="737"/>
                  </a:cubicBezTo>
                  <a:cubicBezTo>
                    <a:pt x="1087" y="355"/>
                    <a:pt x="911" y="32"/>
                    <a:pt x="646" y="2"/>
                  </a:cubicBezTo>
                  <a:cubicBezTo>
                    <a:pt x="632" y="1"/>
                    <a:pt x="617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1509341" y="2991065"/>
              <a:ext cx="30312" cy="36881"/>
            </a:xfrm>
            <a:custGeom>
              <a:avLst/>
              <a:gdLst/>
              <a:ahLst/>
              <a:cxnLst/>
              <a:rect l="l" t="t" r="r" b="b"/>
              <a:pathLst>
                <a:path w="706" h="859" extrusionOk="0">
                  <a:moveTo>
                    <a:pt x="373" y="1"/>
                  </a:moveTo>
                  <a:cubicBezTo>
                    <a:pt x="214" y="1"/>
                    <a:pt x="86" y="168"/>
                    <a:pt x="59" y="386"/>
                  </a:cubicBezTo>
                  <a:cubicBezTo>
                    <a:pt x="0" y="621"/>
                    <a:pt x="118" y="826"/>
                    <a:pt x="294" y="856"/>
                  </a:cubicBezTo>
                  <a:cubicBezTo>
                    <a:pt x="307" y="858"/>
                    <a:pt x="320" y="859"/>
                    <a:pt x="332" y="859"/>
                  </a:cubicBezTo>
                  <a:cubicBezTo>
                    <a:pt x="491" y="859"/>
                    <a:pt x="621" y="692"/>
                    <a:pt x="676" y="474"/>
                  </a:cubicBezTo>
                  <a:cubicBezTo>
                    <a:pt x="705" y="239"/>
                    <a:pt x="588" y="33"/>
                    <a:pt x="411" y="4"/>
                  </a:cubicBezTo>
                  <a:cubicBezTo>
                    <a:pt x="398" y="2"/>
                    <a:pt x="386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1427335" y="2988575"/>
              <a:ext cx="37869" cy="46928"/>
            </a:xfrm>
            <a:custGeom>
              <a:avLst/>
              <a:gdLst/>
              <a:ahLst/>
              <a:cxnLst/>
              <a:rect l="l" t="t" r="r" b="b"/>
              <a:pathLst>
                <a:path w="882" h="1093" extrusionOk="0">
                  <a:moveTo>
                    <a:pt x="461" y="0"/>
                  </a:moveTo>
                  <a:cubicBezTo>
                    <a:pt x="269" y="0"/>
                    <a:pt x="87" y="200"/>
                    <a:pt x="59" y="503"/>
                  </a:cubicBezTo>
                  <a:cubicBezTo>
                    <a:pt x="1" y="796"/>
                    <a:pt x="147" y="1090"/>
                    <a:pt x="382" y="1090"/>
                  </a:cubicBezTo>
                  <a:cubicBezTo>
                    <a:pt x="396" y="1092"/>
                    <a:pt x="409" y="1093"/>
                    <a:pt x="422" y="1093"/>
                  </a:cubicBezTo>
                  <a:cubicBezTo>
                    <a:pt x="613" y="1093"/>
                    <a:pt x="796" y="893"/>
                    <a:pt x="823" y="591"/>
                  </a:cubicBezTo>
                  <a:cubicBezTo>
                    <a:pt x="882" y="297"/>
                    <a:pt x="735" y="32"/>
                    <a:pt x="500" y="3"/>
                  </a:cubicBezTo>
                  <a:cubicBezTo>
                    <a:pt x="487" y="1"/>
                    <a:pt x="474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1462670" y="3021377"/>
              <a:ext cx="27779" cy="39371"/>
            </a:xfrm>
            <a:custGeom>
              <a:avLst/>
              <a:gdLst/>
              <a:ahLst/>
              <a:cxnLst/>
              <a:rect l="l" t="t" r="r" b="b"/>
              <a:pathLst>
                <a:path w="647" h="917" extrusionOk="0">
                  <a:moveTo>
                    <a:pt x="348" y="0"/>
                  </a:moveTo>
                  <a:cubicBezTo>
                    <a:pt x="184" y="0"/>
                    <a:pt x="28" y="194"/>
                    <a:pt x="0" y="414"/>
                  </a:cubicBezTo>
                  <a:cubicBezTo>
                    <a:pt x="0" y="679"/>
                    <a:pt x="88" y="884"/>
                    <a:pt x="294" y="914"/>
                  </a:cubicBezTo>
                  <a:cubicBezTo>
                    <a:pt x="307" y="916"/>
                    <a:pt x="320" y="917"/>
                    <a:pt x="332" y="917"/>
                  </a:cubicBezTo>
                  <a:cubicBezTo>
                    <a:pt x="495" y="917"/>
                    <a:pt x="646" y="747"/>
                    <a:pt x="646" y="502"/>
                  </a:cubicBezTo>
                  <a:cubicBezTo>
                    <a:pt x="646" y="267"/>
                    <a:pt x="558" y="32"/>
                    <a:pt x="382" y="3"/>
                  </a:cubicBezTo>
                  <a:cubicBezTo>
                    <a:pt x="371" y="1"/>
                    <a:pt x="359" y="0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1395821" y="3004933"/>
              <a:ext cx="27779" cy="34262"/>
            </a:xfrm>
            <a:custGeom>
              <a:avLst/>
              <a:gdLst/>
              <a:ahLst/>
              <a:cxnLst/>
              <a:rect l="l" t="t" r="r" b="b"/>
              <a:pathLst>
                <a:path w="647" h="798" extrusionOk="0">
                  <a:moveTo>
                    <a:pt x="349" y="1"/>
                  </a:moveTo>
                  <a:cubicBezTo>
                    <a:pt x="210" y="1"/>
                    <a:pt x="57" y="166"/>
                    <a:pt x="29" y="357"/>
                  </a:cubicBezTo>
                  <a:cubicBezTo>
                    <a:pt x="0" y="592"/>
                    <a:pt x="118" y="797"/>
                    <a:pt x="264" y="797"/>
                  </a:cubicBezTo>
                  <a:cubicBezTo>
                    <a:pt x="441" y="797"/>
                    <a:pt x="588" y="650"/>
                    <a:pt x="617" y="445"/>
                  </a:cubicBezTo>
                  <a:cubicBezTo>
                    <a:pt x="646" y="210"/>
                    <a:pt x="529" y="33"/>
                    <a:pt x="382" y="4"/>
                  </a:cubicBezTo>
                  <a:cubicBezTo>
                    <a:pt x="371" y="2"/>
                    <a:pt x="360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1361730" y="3033785"/>
              <a:ext cx="42935" cy="57189"/>
            </a:xfrm>
            <a:custGeom>
              <a:avLst/>
              <a:gdLst/>
              <a:ahLst/>
              <a:cxnLst/>
              <a:rect l="l" t="t" r="r" b="b"/>
              <a:pathLst>
                <a:path w="1000" h="1332" extrusionOk="0">
                  <a:moveTo>
                    <a:pt x="527" y="0"/>
                  </a:moveTo>
                  <a:cubicBezTo>
                    <a:pt x="309" y="0"/>
                    <a:pt x="84" y="273"/>
                    <a:pt x="30" y="595"/>
                  </a:cubicBezTo>
                  <a:cubicBezTo>
                    <a:pt x="1" y="948"/>
                    <a:pt x="148" y="1300"/>
                    <a:pt x="412" y="1330"/>
                  </a:cubicBezTo>
                  <a:cubicBezTo>
                    <a:pt x="426" y="1331"/>
                    <a:pt x="439" y="1332"/>
                    <a:pt x="452" y="1332"/>
                  </a:cubicBezTo>
                  <a:cubicBezTo>
                    <a:pt x="700" y="1332"/>
                    <a:pt x="915" y="1077"/>
                    <a:pt x="970" y="742"/>
                  </a:cubicBezTo>
                  <a:cubicBezTo>
                    <a:pt x="1000" y="360"/>
                    <a:pt x="853" y="37"/>
                    <a:pt x="588" y="8"/>
                  </a:cubicBezTo>
                  <a:cubicBezTo>
                    <a:pt x="568" y="3"/>
                    <a:pt x="548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1313815" y="3011287"/>
              <a:ext cx="45468" cy="58263"/>
            </a:xfrm>
            <a:custGeom>
              <a:avLst/>
              <a:gdLst/>
              <a:ahLst/>
              <a:cxnLst/>
              <a:rect l="l" t="t" r="r" b="b"/>
              <a:pathLst>
                <a:path w="1059" h="1357" extrusionOk="0">
                  <a:moveTo>
                    <a:pt x="577" y="1"/>
                  </a:moveTo>
                  <a:cubicBezTo>
                    <a:pt x="330" y="1"/>
                    <a:pt x="115" y="257"/>
                    <a:pt x="59" y="620"/>
                  </a:cubicBezTo>
                  <a:cubicBezTo>
                    <a:pt x="1" y="972"/>
                    <a:pt x="177" y="1325"/>
                    <a:pt x="441" y="1354"/>
                  </a:cubicBezTo>
                  <a:cubicBezTo>
                    <a:pt x="455" y="1356"/>
                    <a:pt x="468" y="1356"/>
                    <a:pt x="481" y="1356"/>
                  </a:cubicBezTo>
                  <a:cubicBezTo>
                    <a:pt x="729" y="1356"/>
                    <a:pt x="944" y="1100"/>
                    <a:pt x="999" y="737"/>
                  </a:cubicBezTo>
                  <a:cubicBezTo>
                    <a:pt x="1058" y="385"/>
                    <a:pt x="882" y="62"/>
                    <a:pt x="617" y="3"/>
                  </a:cubicBezTo>
                  <a:cubicBezTo>
                    <a:pt x="604" y="1"/>
                    <a:pt x="591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1408401" y="3040311"/>
              <a:ext cx="50492" cy="64746"/>
            </a:xfrm>
            <a:custGeom>
              <a:avLst/>
              <a:gdLst/>
              <a:ahLst/>
              <a:cxnLst/>
              <a:rect l="l" t="t" r="r" b="b"/>
              <a:pathLst>
                <a:path w="1176" h="1508" extrusionOk="0">
                  <a:moveTo>
                    <a:pt x="636" y="1"/>
                  </a:moveTo>
                  <a:cubicBezTo>
                    <a:pt x="359" y="1"/>
                    <a:pt x="116" y="286"/>
                    <a:pt x="60" y="678"/>
                  </a:cubicBezTo>
                  <a:cubicBezTo>
                    <a:pt x="1" y="1119"/>
                    <a:pt x="207" y="1471"/>
                    <a:pt x="500" y="1501"/>
                  </a:cubicBezTo>
                  <a:cubicBezTo>
                    <a:pt x="524" y="1505"/>
                    <a:pt x="547" y="1508"/>
                    <a:pt x="570" y="1508"/>
                  </a:cubicBezTo>
                  <a:cubicBezTo>
                    <a:pt x="835" y="1508"/>
                    <a:pt x="1063" y="1204"/>
                    <a:pt x="1117" y="825"/>
                  </a:cubicBezTo>
                  <a:cubicBezTo>
                    <a:pt x="1176" y="414"/>
                    <a:pt x="970" y="61"/>
                    <a:pt x="677" y="3"/>
                  </a:cubicBezTo>
                  <a:cubicBezTo>
                    <a:pt x="663" y="1"/>
                    <a:pt x="650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1458849" y="3069292"/>
              <a:ext cx="37912" cy="49461"/>
            </a:xfrm>
            <a:custGeom>
              <a:avLst/>
              <a:gdLst/>
              <a:ahLst/>
              <a:cxnLst/>
              <a:rect l="l" t="t" r="r" b="b"/>
              <a:pathLst>
                <a:path w="883" h="1152" extrusionOk="0">
                  <a:moveTo>
                    <a:pt x="465" y="1"/>
                  </a:moveTo>
                  <a:cubicBezTo>
                    <a:pt x="272" y="1"/>
                    <a:pt x="86" y="227"/>
                    <a:pt x="30" y="532"/>
                  </a:cubicBezTo>
                  <a:cubicBezTo>
                    <a:pt x="1" y="826"/>
                    <a:pt x="118" y="1120"/>
                    <a:pt x="383" y="1149"/>
                  </a:cubicBezTo>
                  <a:cubicBezTo>
                    <a:pt x="395" y="1151"/>
                    <a:pt x="406" y="1151"/>
                    <a:pt x="418" y="1151"/>
                  </a:cubicBezTo>
                  <a:cubicBezTo>
                    <a:pt x="614" y="1151"/>
                    <a:pt x="825" y="925"/>
                    <a:pt x="853" y="620"/>
                  </a:cubicBezTo>
                  <a:cubicBezTo>
                    <a:pt x="882" y="326"/>
                    <a:pt x="735" y="33"/>
                    <a:pt x="500" y="3"/>
                  </a:cubicBezTo>
                  <a:cubicBezTo>
                    <a:pt x="489" y="2"/>
                    <a:pt x="477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1456359" y="3125881"/>
              <a:ext cx="49204" cy="63716"/>
            </a:xfrm>
            <a:custGeom>
              <a:avLst/>
              <a:gdLst/>
              <a:ahLst/>
              <a:cxnLst/>
              <a:rect l="l" t="t" r="r" b="b"/>
              <a:pathLst>
                <a:path w="1146" h="1484" extrusionOk="0">
                  <a:moveTo>
                    <a:pt x="606" y="0"/>
                  </a:moveTo>
                  <a:cubicBezTo>
                    <a:pt x="337" y="0"/>
                    <a:pt x="86" y="304"/>
                    <a:pt x="59" y="683"/>
                  </a:cubicBezTo>
                  <a:cubicBezTo>
                    <a:pt x="0" y="1094"/>
                    <a:pt x="206" y="1447"/>
                    <a:pt x="470" y="1476"/>
                  </a:cubicBezTo>
                  <a:cubicBezTo>
                    <a:pt x="494" y="1481"/>
                    <a:pt x="517" y="1483"/>
                    <a:pt x="540" y="1483"/>
                  </a:cubicBezTo>
                  <a:cubicBezTo>
                    <a:pt x="809" y="1483"/>
                    <a:pt x="1062" y="1179"/>
                    <a:pt x="1117" y="800"/>
                  </a:cubicBezTo>
                  <a:cubicBezTo>
                    <a:pt x="1146" y="389"/>
                    <a:pt x="970" y="37"/>
                    <a:pt x="676" y="7"/>
                  </a:cubicBezTo>
                  <a:cubicBezTo>
                    <a:pt x="653" y="3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1365551" y="3095826"/>
              <a:ext cx="59293" cy="76081"/>
            </a:xfrm>
            <a:custGeom>
              <a:avLst/>
              <a:gdLst/>
              <a:ahLst/>
              <a:cxnLst/>
              <a:rect l="l" t="t" r="r" b="b"/>
              <a:pathLst>
                <a:path w="1381" h="1772" extrusionOk="0">
                  <a:moveTo>
                    <a:pt x="752" y="0"/>
                  </a:moveTo>
                  <a:cubicBezTo>
                    <a:pt x="416" y="0"/>
                    <a:pt x="115" y="344"/>
                    <a:pt x="59" y="795"/>
                  </a:cubicBezTo>
                  <a:cubicBezTo>
                    <a:pt x="0" y="1295"/>
                    <a:pt x="235" y="1735"/>
                    <a:pt x="588" y="1765"/>
                  </a:cubicBezTo>
                  <a:cubicBezTo>
                    <a:pt x="611" y="1769"/>
                    <a:pt x="635" y="1771"/>
                    <a:pt x="658" y="1771"/>
                  </a:cubicBezTo>
                  <a:cubicBezTo>
                    <a:pt x="957" y="1771"/>
                    <a:pt x="1240" y="1435"/>
                    <a:pt x="1322" y="972"/>
                  </a:cubicBezTo>
                  <a:cubicBezTo>
                    <a:pt x="1381" y="502"/>
                    <a:pt x="1146" y="61"/>
                    <a:pt x="793" y="2"/>
                  </a:cubicBezTo>
                  <a:cubicBezTo>
                    <a:pt x="779" y="1"/>
                    <a:pt x="766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1427335" y="3109651"/>
              <a:ext cx="34090" cy="43150"/>
            </a:xfrm>
            <a:custGeom>
              <a:avLst/>
              <a:gdLst/>
              <a:ahLst/>
              <a:cxnLst/>
              <a:rect l="l" t="t" r="r" b="b"/>
              <a:pathLst>
                <a:path w="794" h="1005" extrusionOk="0">
                  <a:moveTo>
                    <a:pt x="407" y="1"/>
                  </a:moveTo>
                  <a:cubicBezTo>
                    <a:pt x="239" y="1"/>
                    <a:pt x="57" y="198"/>
                    <a:pt x="30" y="473"/>
                  </a:cubicBezTo>
                  <a:cubicBezTo>
                    <a:pt x="1" y="738"/>
                    <a:pt x="118" y="973"/>
                    <a:pt x="324" y="1002"/>
                  </a:cubicBezTo>
                  <a:cubicBezTo>
                    <a:pt x="335" y="1004"/>
                    <a:pt x="346" y="1005"/>
                    <a:pt x="358" y="1005"/>
                  </a:cubicBezTo>
                  <a:cubicBezTo>
                    <a:pt x="522" y="1005"/>
                    <a:pt x="680" y="809"/>
                    <a:pt x="735" y="562"/>
                  </a:cubicBezTo>
                  <a:cubicBezTo>
                    <a:pt x="794" y="268"/>
                    <a:pt x="647" y="33"/>
                    <a:pt x="441" y="3"/>
                  </a:cubicBezTo>
                  <a:cubicBezTo>
                    <a:pt x="430" y="1"/>
                    <a:pt x="419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1331461" y="3084448"/>
              <a:ext cx="34133" cy="43150"/>
            </a:xfrm>
            <a:custGeom>
              <a:avLst/>
              <a:gdLst/>
              <a:ahLst/>
              <a:cxnLst/>
              <a:rect l="l" t="t" r="r" b="b"/>
              <a:pathLst>
                <a:path w="795" h="1005" extrusionOk="0">
                  <a:moveTo>
                    <a:pt x="432" y="0"/>
                  </a:moveTo>
                  <a:cubicBezTo>
                    <a:pt x="243" y="0"/>
                    <a:pt x="87" y="198"/>
                    <a:pt x="60" y="473"/>
                  </a:cubicBezTo>
                  <a:cubicBezTo>
                    <a:pt x="1" y="737"/>
                    <a:pt x="148" y="972"/>
                    <a:pt x="324" y="1002"/>
                  </a:cubicBezTo>
                  <a:cubicBezTo>
                    <a:pt x="337" y="1004"/>
                    <a:pt x="350" y="1004"/>
                    <a:pt x="363" y="1004"/>
                  </a:cubicBezTo>
                  <a:cubicBezTo>
                    <a:pt x="555" y="1004"/>
                    <a:pt x="737" y="808"/>
                    <a:pt x="765" y="561"/>
                  </a:cubicBezTo>
                  <a:cubicBezTo>
                    <a:pt x="794" y="267"/>
                    <a:pt x="677" y="32"/>
                    <a:pt x="471" y="3"/>
                  </a:cubicBezTo>
                  <a:cubicBezTo>
                    <a:pt x="458" y="1"/>
                    <a:pt x="445" y="0"/>
                    <a:pt x="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1403377" y="3160143"/>
              <a:ext cx="53025" cy="68310"/>
            </a:xfrm>
            <a:custGeom>
              <a:avLst/>
              <a:gdLst/>
              <a:ahLst/>
              <a:cxnLst/>
              <a:rect l="l" t="t" r="r" b="b"/>
              <a:pathLst>
                <a:path w="1235" h="1591" extrusionOk="0">
                  <a:moveTo>
                    <a:pt x="668" y="1"/>
                  </a:moveTo>
                  <a:cubicBezTo>
                    <a:pt x="387" y="1"/>
                    <a:pt x="115" y="314"/>
                    <a:pt x="59" y="708"/>
                  </a:cubicBezTo>
                  <a:cubicBezTo>
                    <a:pt x="0" y="1148"/>
                    <a:pt x="206" y="1530"/>
                    <a:pt x="500" y="1589"/>
                  </a:cubicBezTo>
                  <a:cubicBezTo>
                    <a:pt x="513" y="1590"/>
                    <a:pt x="527" y="1591"/>
                    <a:pt x="541" y="1591"/>
                  </a:cubicBezTo>
                  <a:cubicBezTo>
                    <a:pt x="847" y="1591"/>
                    <a:pt x="1119" y="1276"/>
                    <a:pt x="1175" y="854"/>
                  </a:cubicBezTo>
                  <a:cubicBezTo>
                    <a:pt x="1234" y="443"/>
                    <a:pt x="1029" y="61"/>
                    <a:pt x="705" y="2"/>
                  </a:cubicBezTo>
                  <a:cubicBezTo>
                    <a:pt x="693" y="1"/>
                    <a:pt x="681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1330216" y="3174054"/>
              <a:ext cx="68138" cy="87373"/>
            </a:xfrm>
            <a:custGeom>
              <a:avLst/>
              <a:gdLst/>
              <a:ahLst/>
              <a:cxnLst/>
              <a:rect l="l" t="t" r="r" b="b"/>
              <a:pathLst>
                <a:path w="1587" h="2035" extrusionOk="0">
                  <a:moveTo>
                    <a:pt x="873" y="0"/>
                  </a:moveTo>
                  <a:cubicBezTo>
                    <a:pt x="504" y="0"/>
                    <a:pt x="144" y="402"/>
                    <a:pt x="59" y="942"/>
                  </a:cubicBezTo>
                  <a:cubicBezTo>
                    <a:pt x="0" y="1500"/>
                    <a:pt x="265" y="1970"/>
                    <a:pt x="647" y="2029"/>
                  </a:cubicBezTo>
                  <a:cubicBezTo>
                    <a:pt x="673" y="2032"/>
                    <a:pt x="699" y="2034"/>
                    <a:pt x="725" y="2034"/>
                  </a:cubicBezTo>
                  <a:cubicBezTo>
                    <a:pt x="1106" y="2034"/>
                    <a:pt x="1444" y="1640"/>
                    <a:pt x="1499" y="1118"/>
                  </a:cubicBezTo>
                  <a:cubicBezTo>
                    <a:pt x="1587" y="560"/>
                    <a:pt x="1322" y="60"/>
                    <a:pt x="911" y="2"/>
                  </a:cubicBezTo>
                  <a:cubicBezTo>
                    <a:pt x="898" y="1"/>
                    <a:pt x="885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1316348" y="3267352"/>
              <a:ext cx="55515" cy="70843"/>
            </a:xfrm>
            <a:custGeom>
              <a:avLst/>
              <a:gdLst/>
              <a:ahLst/>
              <a:cxnLst/>
              <a:rect l="l" t="t" r="r" b="b"/>
              <a:pathLst>
                <a:path w="1293" h="1650" extrusionOk="0">
                  <a:moveTo>
                    <a:pt x="694" y="1"/>
                  </a:moveTo>
                  <a:cubicBezTo>
                    <a:pt x="387" y="1"/>
                    <a:pt x="115" y="315"/>
                    <a:pt x="59" y="737"/>
                  </a:cubicBezTo>
                  <a:cubicBezTo>
                    <a:pt x="0" y="1178"/>
                    <a:pt x="206" y="1589"/>
                    <a:pt x="529" y="1648"/>
                  </a:cubicBezTo>
                  <a:cubicBezTo>
                    <a:pt x="543" y="1649"/>
                    <a:pt x="556" y="1650"/>
                    <a:pt x="570" y="1650"/>
                  </a:cubicBezTo>
                  <a:cubicBezTo>
                    <a:pt x="879" y="1650"/>
                    <a:pt x="1178" y="1335"/>
                    <a:pt x="1234" y="913"/>
                  </a:cubicBezTo>
                  <a:cubicBezTo>
                    <a:pt x="1293" y="473"/>
                    <a:pt x="1058" y="61"/>
                    <a:pt x="735" y="3"/>
                  </a:cubicBezTo>
                  <a:cubicBezTo>
                    <a:pt x="721" y="1"/>
                    <a:pt x="707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1376886" y="3249448"/>
              <a:ext cx="42935" cy="57490"/>
            </a:xfrm>
            <a:custGeom>
              <a:avLst/>
              <a:gdLst/>
              <a:ahLst/>
              <a:cxnLst/>
              <a:rect l="l" t="t" r="r" b="b"/>
              <a:pathLst>
                <a:path w="1000" h="1339" extrusionOk="0">
                  <a:moveTo>
                    <a:pt x="527" y="1"/>
                  </a:moveTo>
                  <a:cubicBezTo>
                    <a:pt x="309" y="1"/>
                    <a:pt x="83" y="274"/>
                    <a:pt x="30" y="596"/>
                  </a:cubicBezTo>
                  <a:cubicBezTo>
                    <a:pt x="0" y="978"/>
                    <a:pt x="147" y="1301"/>
                    <a:pt x="412" y="1330"/>
                  </a:cubicBezTo>
                  <a:cubicBezTo>
                    <a:pt x="436" y="1336"/>
                    <a:pt x="461" y="1338"/>
                    <a:pt x="485" y="1338"/>
                  </a:cubicBezTo>
                  <a:cubicBezTo>
                    <a:pt x="719" y="1338"/>
                    <a:pt x="917" y="1089"/>
                    <a:pt x="970" y="743"/>
                  </a:cubicBezTo>
                  <a:cubicBezTo>
                    <a:pt x="999" y="390"/>
                    <a:pt x="852" y="67"/>
                    <a:pt x="588" y="8"/>
                  </a:cubicBezTo>
                  <a:cubicBezTo>
                    <a:pt x="568" y="3"/>
                    <a:pt x="547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1212918" y="2785621"/>
              <a:ext cx="145077" cy="628182"/>
            </a:xfrm>
            <a:custGeom>
              <a:avLst/>
              <a:gdLst/>
              <a:ahLst/>
              <a:cxnLst/>
              <a:rect l="l" t="t" r="r" b="b"/>
              <a:pathLst>
                <a:path w="3379" h="14631" extrusionOk="0">
                  <a:moveTo>
                    <a:pt x="1969" y="0"/>
                  </a:moveTo>
                  <a:cubicBezTo>
                    <a:pt x="1822" y="940"/>
                    <a:pt x="1822" y="1910"/>
                    <a:pt x="1557" y="2821"/>
                  </a:cubicBezTo>
                  <a:cubicBezTo>
                    <a:pt x="206" y="7286"/>
                    <a:pt x="0" y="11869"/>
                    <a:pt x="470" y="13073"/>
                  </a:cubicBezTo>
                  <a:cubicBezTo>
                    <a:pt x="970" y="14307"/>
                    <a:pt x="1058" y="14278"/>
                    <a:pt x="1557" y="14630"/>
                  </a:cubicBezTo>
                  <a:lnTo>
                    <a:pt x="2233" y="14630"/>
                  </a:lnTo>
                  <a:cubicBezTo>
                    <a:pt x="2674" y="13426"/>
                    <a:pt x="2850" y="11839"/>
                    <a:pt x="3144" y="10576"/>
                  </a:cubicBezTo>
                  <a:cubicBezTo>
                    <a:pt x="3261" y="10018"/>
                    <a:pt x="3349" y="9489"/>
                    <a:pt x="3379" y="8931"/>
                  </a:cubicBezTo>
                  <a:cubicBezTo>
                    <a:pt x="3379" y="8079"/>
                    <a:pt x="3291" y="7198"/>
                    <a:pt x="3114" y="6375"/>
                  </a:cubicBezTo>
                  <a:cubicBezTo>
                    <a:pt x="2732" y="4260"/>
                    <a:pt x="2351" y="2115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1267144" y="2977326"/>
              <a:ext cx="315358" cy="451504"/>
            </a:xfrm>
            <a:custGeom>
              <a:avLst/>
              <a:gdLst/>
              <a:ahLst/>
              <a:cxnLst/>
              <a:rect l="l" t="t" r="r" b="b"/>
              <a:pathLst>
                <a:path w="7345" h="10516" extrusionOk="0">
                  <a:moveTo>
                    <a:pt x="7345" y="1"/>
                  </a:moveTo>
                  <a:lnTo>
                    <a:pt x="7345" y="1"/>
                  </a:lnTo>
                  <a:cubicBezTo>
                    <a:pt x="5377" y="3291"/>
                    <a:pt x="2938" y="7668"/>
                    <a:pt x="1234" y="8961"/>
                  </a:cubicBezTo>
                  <a:lnTo>
                    <a:pt x="1" y="9930"/>
                  </a:lnTo>
                  <a:cubicBezTo>
                    <a:pt x="472" y="10347"/>
                    <a:pt x="996" y="10515"/>
                    <a:pt x="1524" y="10515"/>
                  </a:cubicBezTo>
                  <a:cubicBezTo>
                    <a:pt x="2670" y="10515"/>
                    <a:pt x="3831" y="9716"/>
                    <a:pt x="4495" y="8931"/>
                  </a:cubicBezTo>
                  <a:cubicBezTo>
                    <a:pt x="5435" y="7815"/>
                    <a:pt x="6052" y="6258"/>
                    <a:pt x="6493" y="4701"/>
                  </a:cubicBezTo>
                  <a:cubicBezTo>
                    <a:pt x="6934" y="3173"/>
                    <a:pt x="7227" y="1587"/>
                    <a:pt x="7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1262121" y="3112313"/>
              <a:ext cx="215705" cy="318234"/>
            </a:xfrm>
            <a:custGeom>
              <a:avLst/>
              <a:gdLst/>
              <a:ahLst/>
              <a:cxnLst/>
              <a:rect l="l" t="t" r="r" b="b"/>
              <a:pathLst>
                <a:path w="5024" h="7412" extrusionOk="0">
                  <a:moveTo>
                    <a:pt x="5024" y="0"/>
                  </a:moveTo>
                  <a:cubicBezTo>
                    <a:pt x="4172" y="529"/>
                    <a:pt x="4025" y="1675"/>
                    <a:pt x="3643" y="2585"/>
                  </a:cubicBezTo>
                  <a:cubicBezTo>
                    <a:pt x="3408" y="3143"/>
                    <a:pt x="3085" y="3672"/>
                    <a:pt x="2673" y="4113"/>
                  </a:cubicBezTo>
                  <a:cubicBezTo>
                    <a:pt x="2203" y="4612"/>
                    <a:pt x="1675" y="4994"/>
                    <a:pt x="1205" y="5435"/>
                  </a:cubicBezTo>
                  <a:cubicBezTo>
                    <a:pt x="735" y="5876"/>
                    <a:pt x="118" y="6081"/>
                    <a:pt x="0" y="6698"/>
                  </a:cubicBezTo>
                  <a:cubicBezTo>
                    <a:pt x="507" y="7152"/>
                    <a:pt x="1159" y="7411"/>
                    <a:pt x="1824" y="7411"/>
                  </a:cubicBezTo>
                  <a:cubicBezTo>
                    <a:pt x="1892" y="7411"/>
                    <a:pt x="1960" y="7409"/>
                    <a:pt x="2027" y="7403"/>
                  </a:cubicBezTo>
                  <a:lnTo>
                    <a:pt x="2615" y="7344"/>
                  </a:lnTo>
                  <a:cubicBezTo>
                    <a:pt x="3584" y="6992"/>
                    <a:pt x="4260" y="6022"/>
                    <a:pt x="4524" y="5024"/>
                  </a:cubicBezTo>
                  <a:cubicBezTo>
                    <a:pt x="4759" y="3995"/>
                    <a:pt x="4789" y="2967"/>
                    <a:pt x="4671" y="1910"/>
                  </a:cubicBezTo>
                  <a:cubicBezTo>
                    <a:pt x="4642" y="1263"/>
                    <a:pt x="4612" y="529"/>
                    <a:pt x="5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1038859" y="2508733"/>
              <a:ext cx="94629" cy="2457428"/>
            </a:xfrm>
            <a:custGeom>
              <a:avLst/>
              <a:gdLst/>
              <a:ahLst/>
              <a:cxnLst/>
              <a:rect l="l" t="t" r="r" b="b"/>
              <a:pathLst>
                <a:path w="2204" h="57236" extrusionOk="0">
                  <a:moveTo>
                    <a:pt x="393" y="1"/>
                  </a:moveTo>
                  <a:cubicBezTo>
                    <a:pt x="191" y="1"/>
                    <a:pt x="0" y="133"/>
                    <a:pt x="30" y="398"/>
                  </a:cubicBezTo>
                  <a:cubicBezTo>
                    <a:pt x="705" y="8183"/>
                    <a:pt x="1175" y="15968"/>
                    <a:pt x="1293" y="23753"/>
                  </a:cubicBezTo>
                  <a:cubicBezTo>
                    <a:pt x="1410" y="30627"/>
                    <a:pt x="1264" y="37501"/>
                    <a:pt x="970" y="44376"/>
                  </a:cubicBezTo>
                  <a:cubicBezTo>
                    <a:pt x="793" y="48547"/>
                    <a:pt x="558" y="52690"/>
                    <a:pt x="323" y="56861"/>
                  </a:cubicBezTo>
                  <a:cubicBezTo>
                    <a:pt x="309" y="57111"/>
                    <a:pt x="500" y="57236"/>
                    <a:pt x="698" y="57236"/>
                  </a:cubicBezTo>
                  <a:cubicBezTo>
                    <a:pt x="896" y="57236"/>
                    <a:pt x="1102" y="57111"/>
                    <a:pt x="1117" y="56861"/>
                  </a:cubicBezTo>
                  <a:cubicBezTo>
                    <a:pt x="1528" y="49664"/>
                    <a:pt x="1910" y="42496"/>
                    <a:pt x="2057" y="35298"/>
                  </a:cubicBezTo>
                  <a:cubicBezTo>
                    <a:pt x="2204" y="28247"/>
                    <a:pt x="2115" y="21226"/>
                    <a:pt x="1763" y="14176"/>
                  </a:cubicBezTo>
                  <a:cubicBezTo>
                    <a:pt x="1557" y="9593"/>
                    <a:pt x="1234" y="4980"/>
                    <a:pt x="823" y="398"/>
                  </a:cubicBezTo>
                  <a:cubicBezTo>
                    <a:pt x="808" y="133"/>
                    <a:pt x="595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952044" y="3345923"/>
              <a:ext cx="405435" cy="1618650"/>
            </a:xfrm>
            <a:custGeom>
              <a:avLst/>
              <a:gdLst/>
              <a:ahLst/>
              <a:cxnLst/>
              <a:rect l="l" t="t" r="r" b="b"/>
              <a:pathLst>
                <a:path w="9443" h="37700" extrusionOk="0">
                  <a:moveTo>
                    <a:pt x="8971" y="1"/>
                  </a:moveTo>
                  <a:cubicBezTo>
                    <a:pt x="8809" y="1"/>
                    <a:pt x="8644" y="87"/>
                    <a:pt x="8573" y="288"/>
                  </a:cubicBezTo>
                  <a:cubicBezTo>
                    <a:pt x="6928" y="5047"/>
                    <a:pt x="5577" y="9953"/>
                    <a:pt x="4490" y="14888"/>
                  </a:cubicBezTo>
                  <a:cubicBezTo>
                    <a:pt x="3491" y="19412"/>
                    <a:pt x="2727" y="23966"/>
                    <a:pt x="1846" y="28520"/>
                  </a:cubicBezTo>
                  <a:cubicBezTo>
                    <a:pt x="1288" y="31399"/>
                    <a:pt x="700" y="34307"/>
                    <a:pt x="54" y="37215"/>
                  </a:cubicBezTo>
                  <a:cubicBezTo>
                    <a:pt x="0" y="37501"/>
                    <a:pt x="261" y="37700"/>
                    <a:pt x="494" y="37700"/>
                  </a:cubicBezTo>
                  <a:cubicBezTo>
                    <a:pt x="645" y="37700"/>
                    <a:pt x="783" y="37617"/>
                    <a:pt x="818" y="37421"/>
                  </a:cubicBezTo>
                  <a:cubicBezTo>
                    <a:pt x="2933" y="27961"/>
                    <a:pt x="4226" y="18326"/>
                    <a:pt x="6752" y="8954"/>
                  </a:cubicBezTo>
                  <a:cubicBezTo>
                    <a:pt x="7516" y="6104"/>
                    <a:pt x="8368" y="3284"/>
                    <a:pt x="9337" y="493"/>
                  </a:cubicBezTo>
                  <a:cubicBezTo>
                    <a:pt x="9443" y="194"/>
                    <a:pt x="9211" y="1"/>
                    <a:pt x="8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2"/>
            <p:cNvSpPr/>
            <p:nvPr/>
          </p:nvSpPr>
          <p:spPr>
            <a:xfrm>
              <a:off x="669275" y="2697304"/>
              <a:ext cx="526040" cy="2078741"/>
            </a:xfrm>
            <a:custGeom>
              <a:avLst/>
              <a:gdLst/>
              <a:ahLst/>
              <a:cxnLst/>
              <a:rect l="l" t="t" r="r" b="b"/>
              <a:pathLst>
                <a:path w="12252" h="48416" extrusionOk="0">
                  <a:moveTo>
                    <a:pt x="1" y="1"/>
                  </a:moveTo>
                  <a:lnTo>
                    <a:pt x="1" y="1"/>
                  </a:lnTo>
                  <a:cubicBezTo>
                    <a:pt x="2028" y="13309"/>
                    <a:pt x="5729" y="23767"/>
                    <a:pt x="6287" y="37457"/>
                  </a:cubicBezTo>
                  <a:lnTo>
                    <a:pt x="9137" y="48415"/>
                  </a:lnTo>
                  <a:cubicBezTo>
                    <a:pt x="12251" y="28997"/>
                    <a:pt x="7316" y="1771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591090" y="3306551"/>
              <a:ext cx="485638" cy="1828945"/>
            </a:xfrm>
            <a:custGeom>
              <a:avLst/>
              <a:gdLst/>
              <a:ahLst/>
              <a:cxnLst/>
              <a:rect l="l" t="t" r="r" b="b"/>
              <a:pathLst>
                <a:path w="11311" h="42598" extrusionOk="0">
                  <a:moveTo>
                    <a:pt x="0" y="0"/>
                  </a:moveTo>
                  <a:lnTo>
                    <a:pt x="9195" y="42598"/>
                  </a:lnTo>
                  <a:lnTo>
                    <a:pt x="11311" y="34401"/>
                  </a:lnTo>
                  <a:cubicBezTo>
                    <a:pt x="10547" y="21857"/>
                    <a:pt x="6346" y="1089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983344" y="4364770"/>
              <a:ext cx="503327" cy="775793"/>
            </a:xfrm>
            <a:custGeom>
              <a:avLst/>
              <a:gdLst/>
              <a:ahLst/>
              <a:cxnLst/>
              <a:rect l="l" t="t" r="r" b="b"/>
              <a:pathLst>
                <a:path w="11723" h="18069" extrusionOk="0">
                  <a:moveTo>
                    <a:pt x="11722" y="1"/>
                  </a:moveTo>
                  <a:cubicBezTo>
                    <a:pt x="6757" y="2880"/>
                    <a:pt x="2880" y="7287"/>
                    <a:pt x="647" y="12575"/>
                  </a:cubicBezTo>
                  <a:lnTo>
                    <a:pt x="1" y="18068"/>
                  </a:lnTo>
                  <a:cubicBezTo>
                    <a:pt x="3585" y="11840"/>
                    <a:pt x="7492" y="5818"/>
                    <a:pt x="11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7" name="Google Shape;1617;p62"/>
          <p:cNvSpPr/>
          <p:nvPr/>
        </p:nvSpPr>
        <p:spPr>
          <a:xfrm flipH="1">
            <a:off x="-24" y="4870300"/>
            <a:ext cx="5234823" cy="273189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62"/>
          <p:cNvSpPr/>
          <p:nvPr/>
        </p:nvSpPr>
        <p:spPr>
          <a:xfrm flipH="1">
            <a:off x="6316932" y="4943972"/>
            <a:ext cx="2827068" cy="199526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66"/>
          <p:cNvSpPr txBox="1">
            <a:spLocks noGrp="1"/>
          </p:cNvSpPr>
          <p:nvPr>
            <p:ph type="body" idx="1"/>
          </p:nvPr>
        </p:nvSpPr>
        <p:spPr>
          <a:xfrm>
            <a:off x="2556150" y="1582064"/>
            <a:ext cx="4751430" cy="1206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/>
            <a:r>
              <a:rPr lang="en-US" sz="2400" dirty="0"/>
              <a:t>K-Means Clustering</a:t>
            </a:r>
          </a:p>
          <a:p>
            <a:pPr marL="342900" indent="-342900" algn="l"/>
            <a:r>
              <a:rPr lang="en-US" sz="2400" dirty="0"/>
              <a:t>Soft and Hard Clustering</a:t>
            </a:r>
          </a:p>
          <a:p>
            <a:pPr marL="342900" indent="-342900" algn="l"/>
            <a:r>
              <a:rPr lang="en-US" sz="2400" dirty="0"/>
              <a:t>Logistic Regression</a:t>
            </a:r>
          </a:p>
          <a:p>
            <a:pPr marL="342900" indent="-342900" algn="l"/>
            <a:endParaRPr sz="2400" dirty="0"/>
          </a:p>
        </p:txBody>
      </p:sp>
      <p:sp>
        <p:nvSpPr>
          <p:cNvPr id="1932" name="Google Shape;1932;p66"/>
          <p:cNvSpPr txBox="1">
            <a:spLocks noGrp="1"/>
          </p:cNvSpPr>
          <p:nvPr>
            <p:ph type="title"/>
          </p:nvPr>
        </p:nvSpPr>
        <p:spPr>
          <a:xfrm>
            <a:off x="1430500" y="0"/>
            <a:ext cx="62830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ML USED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68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31" name="Google Shape;2131;p68"/>
          <p:cNvSpPr txBox="1"/>
          <p:nvPr/>
        </p:nvSpPr>
        <p:spPr>
          <a:xfrm>
            <a:off x="1253402" y="2365397"/>
            <a:ext cx="2875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133" name="Google Shape;2133;p68"/>
          <p:cNvSpPr txBox="1"/>
          <p:nvPr/>
        </p:nvSpPr>
        <p:spPr>
          <a:xfrm>
            <a:off x="1253402" y="1442173"/>
            <a:ext cx="2875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134" name="Google Shape;2134;p68"/>
          <p:cNvSpPr txBox="1"/>
          <p:nvPr/>
        </p:nvSpPr>
        <p:spPr>
          <a:xfrm>
            <a:off x="1253424" y="1688126"/>
            <a:ext cx="6244655" cy="12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273239"/>
                </a:solidFill>
                <a:effectLst/>
                <a:latin typeface="urw-din"/>
              </a:rPr>
              <a:t>A fundamental step for any unsupervised algorithm is to determine the optimal number of clusters into which the data may be clustered. The </a:t>
            </a:r>
            <a:r>
              <a:rPr lang="en-IN" sz="1600" b="1" i="0" dirty="0">
                <a:solidFill>
                  <a:srgbClr val="273239"/>
                </a:solidFill>
                <a:effectLst/>
                <a:latin typeface="urw-din"/>
              </a:rPr>
              <a:t>Elbow Method</a:t>
            </a:r>
            <a:r>
              <a:rPr lang="en-IN" sz="1600" b="0" i="0" dirty="0">
                <a:solidFill>
                  <a:srgbClr val="273239"/>
                </a:solidFill>
                <a:effectLst/>
                <a:latin typeface="urw-din"/>
              </a:rPr>
              <a:t> is one of the most popular methods to determine this optimal value of k.</a:t>
            </a:r>
            <a:endParaRPr sz="16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68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SOFT AND HARD CLUSTERING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31" name="Google Shape;2131;p68"/>
          <p:cNvSpPr txBox="1"/>
          <p:nvPr/>
        </p:nvSpPr>
        <p:spPr>
          <a:xfrm>
            <a:off x="1253402" y="2365397"/>
            <a:ext cx="2875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133" name="Google Shape;2133;p68"/>
          <p:cNvSpPr txBox="1"/>
          <p:nvPr/>
        </p:nvSpPr>
        <p:spPr>
          <a:xfrm>
            <a:off x="1253402" y="1442173"/>
            <a:ext cx="2875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134" name="Google Shape;2134;p68"/>
          <p:cNvSpPr txBox="1"/>
          <p:nvPr/>
        </p:nvSpPr>
        <p:spPr>
          <a:xfrm>
            <a:off x="1817304" y="1715940"/>
            <a:ext cx="6244655" cy="12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dirty="0">
                <a:solidFill>
                  <a:srgbClr val="2828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 </a:t>
            </a:r>
            <a:r>
              <a:rPr lang="en-IN" sz="2000" b="1" i="0" dirty="0">
                <a:solidFill>
                  <a:srgbClr val="2828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hard clustering</a:t>
            </a:r>
            <a:r>
              <a:rPr lang="en-IN" sz="2000" b="0" i="0" dirty="0">
                <a:solidFill>
                  <a:srgbClr val="2828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assigns a data point to be in one (and only one) of the clusters, whereas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b="0" i="0" dirty="0">
              <a:solidFill>
                <a:srgbClr val="282829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28282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IN" sz="2000" b="0" i="0" dirty="0">
                <a:solidFill>
                  <a:srgbClr val="2828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IN" sz="2000" b="1" dirty="0">
                <a:solidFill>
                  <a:srgbClr val="28282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IN" sz="2000" b="1" i="0" dirty="0">
                <a:solidFill>
                  <a:srgbClr val="2828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oft clustering</a:t>
            </a:r>
            <a:r>
              <a:rPr lang="en-IN" sz="2000" b="0" i="0" dirty="0">
                <a:solidFill>
                  <a:srgbClr val="2828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gives you the likelihood of a data point to be in each of the clusters.</a:t>
            </a:r>
            <a:endParaRPr sz="1600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6576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68"/>
          <p:cNvSpPr txBox="1">
            <a:spLocks noGrp="1"/>
          </p:cNvSpPr>
          <p:nvPr>
            <p:ph type="title"/>
          </p:nvPr>
        </p:nvSpPr>
        <p:spPr>
          <a:xfrm>
            <a:off x="1232850" y="722561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LOGISTIC REGRESSION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31" name="Google Shape;2131;p68"/>
          <p:cNvSpPr txBox="1"/>
          <p:nvPr/>
        </p:nvSpPr>
        <p:spPr>
          <a:xfrm>
            <a:off x="1253402" y="2365397"/>
            <a:ext cx="2875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133" name="Google Shape;2133;p68"/>
          <p:cNvSpPr txBox="1"/>
          <p:nvPr/>
        </p:nvSpPr>
        <p:spPr>
          <a:xfrm>
            <a:off x="1253402" y="1442173"/>
            <a:ext cx="2875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134" name="Google Shape;2134;p68"/>
          <p:cNvSpPr txBox="1"/>
          <p:nvPr/>
        </p:nvSpPr>
        <p:spPr>
          <a:xfrm>
            <a:off x="1893072" y="2058615"/>
            <a:ext cx="6244655" cy="12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is used for predicting the categorical dependent variable using a given set of independent variables.</a:t>
            </a:r>
            <a:endParaRPr sz="1600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90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73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3297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2"/>
                </a:solidFill>
              </a:rPr>
              <a:t>THANK YOU</a:t>
            </a:r>
            <a:endParaRPr sz="5400" dirty="0">
              <a:solidFill>
                <a:schemeClr val="accent2"/>
              </a:solidFill>
            </a:endParaRPr>
          </a:p>
        </p:txBody>
      </p:sp>
      <p:grpSp>
        <p:nvGrpSpPr>
          <p:cNvPr id="2608" name="Google Shape;2608;p73"/>
          <p:cNvGrpSpPr/>
          <p:nvPr/>
        </p:nvGrpSpPr>
        <p:grpSpPr>
          <a:xfrm>
            <a:off x="5276414" y="4192754"/>
            <a:ext cx="1322681" cy="876948"/>
            <a:chOff x="5875825" y="1610200"/>
            <a:chExt cx="1352850" cy="896950"/>
          </a:xfrm>
        </p:grpSpPr>
        <p:sp>
          <p:nvSpPr>
            <p:cNvPr id="2609" name="Google Shape;2609;p73"/>
            <p:cNvSpPr/>
            <p:nvPr/>
          </p:nvSpPr>
          <p:spPr>
            <a:xfrm>
              <a:off x="6061625" y="1610200"/>
              <a:ext cx="987125" cy="622825"/>
            </a:xfrm>
            <a:custGeom>
              <a:avLst/>
              <a:gdLst/>
              <a:ahLst/>
              <a:cxnLst/>
              <a:rect l="l" t="t" r="r" b="b"/>
              <a:pathLst>
                <a:path w="39485" h="24913" extrusionOk="0">
                  <a:moveTo>
                    <a:pt x="1" y="0"/>
                  </a:moveTo>
                  <a:lnTo>
                    <a:pt x="1" y="11076"/>
                  </a:lnTo>
                  <a:lnTo>
                    <a:pt x="1" y="22885"/>
                  </a:lnTo>
                  <a:lnTo>
                    <a:pt x="1" y="24912"/>
                  </a:lnTo>
                  <a:lnTo>
                    <a:pt x="39484" y="24912"/>
                  </a:lnTo>
                  <a:lnTo>
                    <a:pt x="39484" y="13955"/>
                  </a:lnTo>
                  <a:lnTo>
                    <a:pt x="36546" y="11076"/>
                  </a:lnTo>
                  <a:lnTo>
                    <a:pt x="21535" y="11076"/>
                  </a:lnTo>
                  <a:lnTo>
                    <a:pt x="17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3"/>
            <p:cNvSpPr/>
            <p:nvPr/>
          </p:nvSpPr>
          <p:spPr>
            <a:xfrm>
              <a:off x="5908150" y="1967125"/>
              <a:ext cx="561125" cy="539800"/>
            </a:xfrm>
            <a:custGeom>
              <a:avLst/>
              <a:gdLst/>
              <a:ahLst/>
              <a:cxnLst/>
              <a:rect l="l" t="t" r="r" b="b"/>
              <a:pathLst>
                <a:path w="22445" h="21592" extrusionOk="0">
                  <a:moveTo>
                    <a:pt x="10782" y="1"/>
                  </a:moveTo>
                  <a:cubicBezTo>
                    <a:pt x="4847" y="1"/>
                    <a:pt x="0" y="4848"/>
                    <a:pt x="0" y="10812"/>
                  </a:cubicBezTo>
                  <a:cubicBezTo>
                    <a:pt x="0" y="15159"/>
                    <a:pt x="2644" y="19096"/>
                    <a:pt x="6669" y="20771"/>
                  </a:cubicBezTo>
                  <a:cubicBezTo>
                    <a:pt x="7997" y="21323"/>
                    <a:pt x="9392" y="21591"/>
                    <a:pt x="10777" y="21591"/>
                  </a:cubicBezTo>
                  <a:cubicBezTo>
                    <a:pt x="13587" y="21591"/>
                    <a:pt x="16353" y="20487"/>
                    <a:pt x="18420" y="18420"/>
                  </a:cubicBezTo>
                  <a:cubicBezTo>
                    <a:pt x="21504" y="15336"/>
                    <a:pt x="22444" y="10694"/>
                    <a:pt x="20770" y="6669"/>
                  </a:cubicBezTo>
                  <a:cubicBezTo>
                    <a:pt x="19095" y="2645"/>
                    <a:pt x="15159" y="1"/>
                    <a:pt x="10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3"/>
            <p:cNvSpPr/>
            <p:nvPr/>
          </p:nvSpPr>
          <p:spPr>
            <a:xfrm>
              <a:off x="6049875" y="2108875"/>
              <a:ext cx="298950" cy="256375"/>
            </a:xfrm>
            <a:custGeom>
              <a:avLst/>
              <a:gdLst/>
              <a:ahLst/>
              <a:cxnLst/>
              <a:rect l="l" t="t" r="r" b="b"/>
              <a:pathLst>
                <a:path w="11958" h="10255" extrusionOk="0">
                  <a:moveTo>
                    <a:pt x="5113" y="1"/>
                  </a:moveTo>
                  <a:cubicBezTo>
                    <a:pt x="2292" y="1"/>
                    <a:pt x="1" y="2292"/>
                    <a:pt x="1" y="5142"/>
                  </a:cubicBezTo>
                  <a:cubicBezTo>
                    <a:pt x="1" y="8223"/>
                    <a:pt x="2529" y="10255"/>
                    <a:pt x="5166" y="10255"/>
                  </a:cubicBezTo>
                  <a:cubicBezTo>
                    <a:pt x="6426" y="10255"/>
                    <a:pt x="7710" y="9791"/>
                    <a:pt x="8755" y="8755"/>
                  </a:cubicBezTo>
                  <a:cubicBezTo>
                    <a:pt x="11958" y="5524"/>
                    <a:pt x="9695" y="1"/>
                    <a:pt x="5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3"/>
            <p:cNvSpPr/>
            <p:nvPr/>
          </p:nvSpPr>
          <p:spPr>
            <a:xfrm>
              <a:off x="6780650" y="2122825"/>
              <a:ext cx="448025" cy="384325"/>
            </a:xfrm>
            <a:custGeom>
              <a:avLst/>
              <a:gdLst/>
              <a:ahLst/>
              <a:cxnLst/>
              <a:rect l="l" t="t" r="r" b="b"/>
              <a:pathLst>
                <a:path w="17921" h="15373" extrusionOk="0">
                  <a:moveTo>
                    <a:pt x="7668" y="1"/>
                  </a:moveTo>
                  <a:cubicBezTo>
                    <a:pt x="3438" y="1"/>
                    <a:pt x="0" y="3438"/>
                    <a:pt x="0" y="7698"/>
                  </a:cubicBezTo>
                  <a:cubicBezTo>
                    <a:pt x="0" y="12308"/>
                    <a:pt x="3778" y="15373"/>
                    <a:pt x="7723" y="15373"/>
                  </a:cubicBezTo>
                  <a:cubicBezTo>
                    <a:pt x="9609" y="15373"/>
                    <a:pt x="11534" y="14671"/>
                    <a:pt x="13103" y="13103"/>
                  </a:cubicBezTo>
                  <a:cubicBezTo>
                    <a:pt x="17921" y="8285"/>
                    <a:pt x="14513" y="1"/>
                    <a:pt x="7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3"/>
            <p:cNvSpPr/>
            <p:nvPr/>
          </p:nvSpPr>
          <p:spPr>
            <a:xfrm>
              <a:off x="6881275" y="2224175"/>
              <a:ext cx="213000" cy="181875"/>
            </a:xfrm>
            <a:custGeom>
              <a:avLst/>
              <a:gdLst/>
              <a:ahLst/>
              <a:cxnLst/>
              <a:rect l="l" t="t" r="r" b="b"/>
              <a:pathLst>
                <a:path w="8520" h="7275" extrusionOk="0">
                  <a:moveTo>
                    <a:pt x="3643" y="1"/>
                  </a:moveTo>
                  <a:cubicBezTo>
                    <a:pt x="1645" y="1"/>
                    <a:pt x="0" y="1617"/>
                    <a:pt x="0" y="3644"/>
                  </a:cubicBezTo>
                  <a:cubicBezTo>
                    <a:pt x="0" y="5828"/>
                    <a:pt x="1786" y="7274"/>
                    <a:pt x="3659" y="7274"/>
                  </a:cubicBezTo>
                  <a:cubicBezTo>
                    <a:pt x="4558" y="7274"/>
                    <a:pt x="5476" y="6942"/>
                    <a:pt x="6228" y="6199"/>
                  </a:cubicBezTo>
                  <a:cubicBezTo>
                    <a:pt x="8520" y="3908"/>
                    <a:pt x="6904" y="1"/>
                    <a:pt x="3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3"/>
            <p:cNvSpPr/>
            <p:nvPr/>
          </p:nvSpPr>
          <p:spPr>
            <a:xfrm>
              <a:off x="6310600" y="1656450"/>
              <a:ext cx="244600" cy="244600"/>
            </a:xfrm>
            <a:custGeom>
              <a:avLst/>
              <a:gdLst/>
              <a:ahLst/>
              <a:cxnLst/>
              <a:rect l="l" t="t" r="r" b="b"/>
              <a:pathLst>
                <a:path w="9784" h="9784" extrusionOk="0">
                  <a:moveTo>
                    <a:pt x="1" y="1"/>
                  </a:moveTo>
                  <a:lnTo>
                    <a:pt x="1" y="9784"/>
                  </a:lnTo>
                  <a:lnTo>
                    <a:pt x="9784" y="9784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3"/>
            <p:cNvSpPr/>
            <p:nvPr/>
          </p:nvSpPr>
          <p:spPr>
            <a:xfrm>
              <a:off x="6119650" y="1656450"/>
              <a:ext cx="160150" cy="244600"/>
            </a:xfrm>
            <a:custGeom>
              <a:avLst/>
              <a:gdLst/>
              <a:ahLst/>
              <a:cxnLst/>
              <a:rect l="l" t="t" r="r" b="b"/>
              <a:pathLst>
                <a:path w="6406" h="9784" extrusionOk="0">
                  <a:moveTo>
                    <a:pt x="1" y="1"/>
                  </a:moveTo>
                  <a:lnTo>
                    <a:pt x="1" y="9784"/>
                  </a:lnTo>
                  <a:lnTo>
                    <a:pt x="6405" y="9784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3"/>
            <p:cNvSpPr/>
            <p:nvPr/>
          </p:nvSpPr>
          <p:spPr>
            <a:xfrm>
              <a:off x="6795350" y="1826125"/>
              <a:ext cx="97700" cy="60975"/>
            </a:xfrm>
            <a:custGeom>
              <a:avLst/>
              <a:gdLst/>
              <a:ahLst/>
              <a:cxnLst/>
              <a:rect l="l" t="t" r="r" b="b"/>
              <a:pathLst>
                <a:path w="3908" h="2439" extrusionOk="0">
                  <a:moveTo>
                    <a:pt x="0" y="0"/>
                  </a:moveTo>
                  <a:lnTo>
                    <a:pt x="0" y="2439"/>
                  </a:lnTo>
                  <a:lnTo>
                    <a:pt x="3907" y="2439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3"/>
            <p:cNvSpPr/>
            <p:nvPr/>
          </p:nvSpPr>
          <p:spPr>
            <a:xfrm>
              <a:off x="6830600" y="1656450"/>
              <a:ext cx="27925" cy="185850"/>
            </a:xfrm>
            <a:custGeom>
              <a:avLst/>
              <a:gdLst/>
              <a:ahLst/>
              <a:cxnLst/>
              <a:rect l="l" t="t" r="r" b="b"/>
              <a:pathLst>
                <a:path w="1117" h="7434" extrusionOk="0">
                  <a:moveTo>
                    <a:pt x="0" y="1"/>
                  </a:moveTo>
                  <a:lnTo>
                    <a:pt x="0" y="7433"/>
                  </a:lnTo>
                  <a:lnTo>
                    <a:pt x="1116" y="7433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3"/>
            <p:cNvSpPr/>
            <p:nvPr/>
          </p:nvSpPr>
          <p:spPr>
            <a:xfrm>
              <a:off x="5875825" y="1948775"/>
              <a:ext cx="630175" cy="135150"/>
            </a:xfrm>
            <a:custGeom>
              <a:avLst/>
              <a:gdLst/>
              <a:ahLst/>
              <a:cxnLst/>
              <a:rect l="l" t="t" r="r" b="b"/>
              <a:pathLst>
                <a:path w="25207" h="5406" extrusionOk="0">
                  <a:moveTo>
                    <a:pt x="3320" y="0"/>
                  </a:moveTo>
                  <a:lnTo>
                    <a:pt x="0" y="3614"/>
                  </a:lnTo>
                  <a:lnTo>
                    <a:pt x="1087" y="4613"/>
                  </a:lnTo>
                  <a:lnTo>
                    <a:pt x="3966" y="1498"/>
                  </a:lnTo>
                  <a:lnTo>
                    <a:pt x="19566" y="1498"/>
                  </a:lnTo>
                  <a:lnTo>
                    <a:pt x="22504" y="5406"/>
                  </a:lnTo>
                  <a:lnTo>
                    <a:pt x="25206" y="5406"/>
                  </a:lnTo>
                  <a:lnTo>
                    <a:pt x="25206" y="3937"/>
                  </a:lnTo>
                  <a:lnTo>
                    <a:pt x="23238" y="3937"/>
                  </a:lnTo>
                  <a:lnTo>
                    <a:pt x="20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3"/>
            <p:cNvSpPr/>
            <p:nvPr/>
          </p:nvSpPr>
          <p:spPr>
            <a:xfrm>
              <a:off x="6923875" y="1897350"/>
              <a:ext cx="80800" cy="68325"/>
            </a:xfrm>
            <a:custGeom>
              <a:avLst/>
              <a:gdLst/>
              <a:ahLst/>
              <a:cxnLst/>
              <a:rect l="l" t="t" r="r" b="b"/>
              <a:pathLst>
                <a:path w="3232" h="2733" extrusionOk="0">
                  <a:moveTo>
                    <a:pt x="0" y="1"/>
                  </a:moveTo>
                  <a:lnTo>
                    <a:pt x="2732" y="2733"/>
                  </a:lnTo>
                  <a:lnTo>
                    <a:pt x="3232" y="2733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3"/>
            <p:cNvSpPr/>
            <p:nvPr/>
          </p:nvSpPr>
          <p:spPr>
            <a:xfrm>
              <a:off x="6887150" y="1897350"/>
              <a:ext cx="80075" cy="68325"/>
            </a:xfrm>
            <a:custGeom>
              <a:avLst/>
              <a:gdLst/>
              <a:ahLst/>
              <a:cxnLst/>
              <a:rect l="l" t="t" r="r" b="b"/>
              <a:pathLst>
                <a:path w="3203" h="2733" extrusionOk="0">
                  <a:moveTo>
                    <a:pt x="0" y="1"/>
                  </a:moveTo>
                  <a:lnTo>
                    <a:pt x="2732" y="2733"/>
                  </a:lnTo>
                  <a:lnTo>
                    <a:pt x="3202" y="2733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3"/>
            <p:cNvSpPr/>
            <p:nvPr/>
          </p:nvSpPr>
          <p:spPr>
            <a:xfrm>
              <a:off x="6849675" y="1897350"/>
              <a:ext cx="80825" cy="68325"/>
            </a:xfrm>
            <a:custGeom>
              <a:avLst/>
              <a:gdLst/>
              <a:ahLst/>
              <a:cxnLst/>
              <a:rect l="l" t="t" r="r" b="b"/>
              <a:pathLst>
                <a:path w="3233" h="2733" extrusionOk="0">
                  <a:moveTo>
                    <a:pt x="1" y="1"/>
                  </a:moveTo>
                  <a:lnTo>
                    <a:pt x="2733" y="2733"/>
                  </a:lnTo>
                  <a:lnTo>
                    <a:pt x="3232" y="2733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3"/>
            <p:cNvSpPr/>
            <p:nvPr/>
          </p:nvSpPr>
          <p:spPr>
            <a:xfrm>
              <a:off x="6812225" y="1897350"/>
              <a:ext cx="80825" cy="68325"/>
            </a:xfrm>
            <a:custGeom>
              <a:avLst/>
              <a:gdLst/>
              <a:ahLst/>
              <a:cxnLst/>
              <a:rect l="l" t="t" r="r" b="b"/>
              <a:pathLst>
                <a:path w="3233" h="2733" extrusionOk="0">
                  <a:moveTo>
                    <a:pt x="1" y="1"/>
                  </a:moveTo>
                  <a:lnTo>
                    <a:pt x="2733" y="2733"/>
                  </a:lnTo>
                  <a:lnTo>
                    <a:pt x="3232" y="2733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3"/>
            <p:cNvSpPr/>
            <p:nvPr/>
          </p:nvSpPr>
          <p:spPr>
            <a:xfrm>
              <a:off x="6775500" y="1897350"/>
              <a:ext cx="80825" cy="68325"/>
            </a:xfrm>
            <a:custGeom>
              <a:avLst/>
              <a:gdLst/>
              <a:ahLst/>
              <a:cxnLst/>
              <a:rect l="l" t="t" r="r" b="b"/>
              <a:pathLst>
                <a:path w="3233" h="2733" extrusionOk="0">
                  <a:moveTo>
                    <a:pt x="1" y="1"/>
                  </a:moveTo>
                  <a:lnTo>
                    <a:pt x="2733" y="2733"/>
                  </a:lnTo>
                  <a:lnTo>
                    <a:pt x="3232" y="2733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73"/>
          <p:cNvGrpSpPr/>
          <p:nvPr/>
        </p:nvGrpSpPr>
        <p:grpSpPr>
          <a:xfrm>
            <a:off x="2113104" y="4425725"/>
            <a:ext cx="1616423" cy="592410"/>
            <a:chOff x="5046670" y="3208808"/>
            <a:chExt cx="1120415" cy="410597"/>
          </a:xfrm>
        </p:grpSpPr>
        <p:grpSp>
          <p:nvGrpSpPr>
            <p:cNvPr id="2625" name="Google Shape;2625;p73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2626" name="Google Shape;2626;p73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3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73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73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3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3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3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3" name="Google Shape;2633;p73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2634" name="Google Shape;2634;p73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3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6" name="Google Shape;2636;p73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2637" name="Google Shape;2637;p73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3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9" name="Google Shape;2639;p73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2640" name="Google Shape;2640;p73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3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3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3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3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3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3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7" name="Google Shape;2647;p73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2648" name="Google Shape;2648;p73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3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3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3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3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3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3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5" name="Google Shape;2655;p73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73"/>
          <p:cNvGrpSpPr/>
          <p:nvPr/>
        </p:nvGrpSpPr>
        <p:grpSpPr>
          <a:xfrm>
            <a:off x="3455135" y="4538627"/>
            <a:ext cx="1240412" cy="454613"/>
            <a:chOff x="5046670" y="3208808"/>
            <a:chExt cx="1120415" cy="410597"/>
          </a:xfrm>
        </p:grpSpPr>
        <p:grpSp>
          <p:nvGrpSpPr>
            <p:cNvPr id="2657" name="Google Shape;2657;p73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2658" name="Google Shape;2658;p73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3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3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3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3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3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3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73"/>
            <p:cNvGrpSpPr/>
            <p:nvPr/>
          </p:nvGrpSpPr>
          <p:grpSpPr>
            <a:xfrm rot="3041596" flipH="1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2666" name="Google Shape;2666;p73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3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8" name="Google Shape;2668;p73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2669" name="Google Shape;2669;p73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3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1" name="Google Shape;2671;p73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2672" name="Google Shape;2672;p73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13955" extrusionOk="0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3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avLst/>
                <a:gdLst/>
                <a:ahLst/>
                <a:cxnLst/>
                <a:rect l="l" t="t" r="r" b="b"/>
                <a:pathLst>
                  <a:path w="5201" h="6748" extrusionOk="0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3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4301" extrusionOk="0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3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263" extrusionOk="0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3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239" extrusionOk="0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3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75" extrusionOk="0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3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735" extrusionOk="0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9" name="Google Shape;2679;p73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2680" name="Google Shape;2680;p73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1018" extrusionOk="0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3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971" extrusionOk="0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3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964" extrusionOk="0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3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10334" extrusionOk="0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3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918" extrusionOk="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3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059" extrusionOk="0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3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60" extrusionOk="0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7" name="Google Shape;2687;p73"/>
            <p:cNvSpPr/>
            <p:nvPr/>
          </p:nvSpPr>
          <p:spPr>
            <a:xfrm>
              <a:off x="5046670" y="3449142"/>
              <a:ext cx="1120415" cy="170264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 Farm Production Thesis XL by Slidesgo">
  <a:themeElements>
    <a:clrScheme name="Simple Light">
      <a:dk1>
        <a:srgbClr val="FFF8E7"/>
      </a:dk1>
      <a:lt1>
        <a:srgbClr val="FFFFFF"/>
      </a:lt1>
      <a:dk2>
        <a:srgbClr val="84B100"/>
      </a:dk2>
      <a:lt2>
        <a:srgbClr val="52321D"/>
      </a:lt2>
      <a:accent1>
        <a:srgbClr val="FAAA17"/>
      </a:accent1>
      <a:accent2>
        <a:srgbClr val="84B100"/>
      </a:accent2>
      <a:accent3>
        <a:srgbClr val="AFD43F"/>
      </a:accent3>
      <a:accent4>
        <a:srgbClr val="E33B3A"/>
      </a:accent4>
      <a:accent5>
        <a:srgbClr val="EBC590"/>
      </a:accent5>
      <a:accent6>
        <a:srgbClr val="52321D"/>
      </a:accent6>
      <a:hlink>
        <a:srgbClr val="84B1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209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Poppins</vt:lpstr>
      <vt:lpstr>Livvic</vt:lpstr>
      <vt:lpstr>Arial</vt:lpstr>
      <vt:lpstr>Times New Roman</vt:lpstr>
      <vt:lpstr>urw-din</vt:lpstr>
      <vt:lpstr>Cabin Sketch</vt:lpstr>
      <vt:lpstr>Roboto Condensed Light</vt:lpstr>
      <vt:lpstr>Roboto</vt:lpstr>
      <vt:lpstr>sf pro text</vt:lpstr>
      <vt:lpstr>Poppins Light</vt:lpstr>
      <vt:lpstr>Montserrat</vt:lpstr>
      <vt:lpstr>Patrick Hand</vt:lpstr>
      <vt:lpstr> Farm Production Thesis XL by Slidesgo</vt:lpstr>
      <vt:lpstr>OPTIMIZING AGRICULTURAL PRODUCTION</vt:lpstr>
      <vt:lpstr>OBJECTIVE</vt:lpstr>
      <vt:lpstr>MODULES INCLUDED</vt:lpstr>
      <vt:lpstr>ML USED</vt:lpstr>
      <vt:lpstr>K-MEANS CLUSTERING</vt:lpstr>
      <vt:lpstr>SOFT AND HARD CLUSTERING</vt:lpstr>
      <vt:lpstr>LOGISTIC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PRODUCTION THESIS</dc:title>
  <dc:creator>Dhanusri Vijayakumar</dc:creator>
  <cp:lastModifiedBy>Amirtha Varshini</cp:lastModifiedBy>
  <cp:revision>5</cp:revision>
  <dcterms:modified xsi:type="dcterms:W3CDTF">2022-01-25T06:58:07Z</dcterms:modified>
</cp:coreProperties>
</file>