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1E17413-416A-4679-B537-004BB6EE0B8F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EF2780-B5D8-4495-98F7-2845E97ED51B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Steps for Effective Task Management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6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to-do list?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of tasks to be completed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Purpose: </a:t>
            </a:r>
            <a:endParaRPr lang="en-US" dirty="0" smtClean="0"/>
          </a:p>
          <a:p>
            <a:r>
              <a:rPr lang="en-US" dirty="0" smtClean="0"/>
              <a:t>Helps </a:t>
            </a:r>
            <a:r>
              <a:rPr lang="en-US" dirty="0"/>
              <a:t>prioritize and track tasks.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10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700808"/>
            <a:ext cx="777686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Class=container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8423" y="2151170"/>
            <a:ext cx="741682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8373" y="2996952"/>
            <a:ext cx="738911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field(id=</a:t>
            </a:r>
            <a:r>
              <a:rPr lang="en-US" dirty="0" err="1" smtClean="0"/>
              <a:t>projname</a:t>
            </a:r>
            <a:r>
              <a:rPr lang="en-US" dirty="0" smtClean="0"/>
              <a:t>) for project name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06131" y="3461079"/>
            <a:ext cx="738911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field(id=task) for task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12850" y="3886111"/>
            <a:ext cx="738911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field(id=</a:t>
            </a:r>
            <a:r>
              <a:rPr lang="en-US" dirty="0" err="1" smtClean="0"/>
              <a:t>taskassignedby</a:t>
            </a:r>
            <a:r>
              <a:rPr lang="en-US" dirty="0" smtClean="0"/>
              <a:t>) for task assigned by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6129" y="4293096"/>
            <a:ext cx="738911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field(id=</a:t>
            </a:r>
            <a:r>
              <a:rPr lang="en-US" dirty="0" err="1" smtClean="0"/>
              <a:t>taskassignedto</a:t>
            </a:r>
            <a:r>
              <a:rPr lang="en-US" dirty="0" smtClean="0"/>
              <a:t>) for task assigned to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6131" y="4725144"/>
            <a:ext cx="738911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field(id=</a:t>
            </a:r>
            <a:r>
              <a:rPr lang="en-US" dirty="0" err="1" smtClean="0"/>
              <a:t>taskcompletion</a:t>
            </a:r>
            <a:r>
              <a:rPr lang="en-US" dirty="0" smtClean="0"/>
              <a:t>) for %task completion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834738" y="5373216"/>
            <a:ext cx="34563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5063" y="2060848"/>
            <a:ext cx="741682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Class=container2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Table id=</a:t>
            </a:r>
            <a:r>
              <a:rPr lang="en-US" dirty="0" err="1" smtClean="0"/>
              <a:t>datatable</a:t>
            </a:r>
            <a:endParaRPr lang="en-US" dirty="0" smtClean="0"/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 </a:t>
            </a:r>
            <a:r>
              <a:rPr lang="en-US" dirty="0" err="1" smtClean="0"/>
              <a:t>tbody</a:t>
            </a:r>
            <a:r>
              <a:rPr lang="en-US" dirty="0" smtClean="0"/>
              <a:t> contents have been added dynamically using</a:t>
            </a:r>
          </a:p>
          <a:p>
            <a:pPr algn="ctr"/>
            <a:r>
              <a:rPr lang="en-US" dirty="0" smtClean="0"/>
              <a:t>JavaScript&lt;/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94378"/>
              </p:ext>
            </p:extLst>
          </p:nvPr>
        </p:nvGraphicFramePr>
        <p:xfrm>
          <a:off x="923435" y="3548840"/>
          <a:ext cx="726733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467"/>
                <a:gridCol w="1453467"/>
                <a:gridCol w="1453467"/>
                <a:gridCol w="1453467"/>
                <a:gridCol w="1453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assigned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assigned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of task completion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used Local storage for storing the to-do list’s data.</a:t>
            </a:r>
          </a:p>
          <a:p>
            <a:r>
              <a:rPr lang="en-US" dirty="0" smtClean="0"/>
              <a:t>Local </a:t>
            </a:r>
            <a:r>
              <a:rPr lang="en-US" dirty="0"/>
              <a:t>storage is a browser feature that allows websites to store data locally on a user's device.</a:t>
            </a:r>
          </a:p>
          <a:p>
            <a:r>
              <a:rPr lang="en-US" dirty="0"/>
              <a:t>Ideal for storing to-do list data without the need for server-side databases.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4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046" y="1527175"/>
            <a:ext cx="47293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1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154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To-do list</vt:lpstr>
      <vt:lpstr>What is to-do list?</vt:lpstr>
      <vt:lpstr>Flowchart</vt:lpstr>
      <vt:lpstr>Hidden container</vt:lpstr>
      <vt:lpstr>Local storage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Dell</dc:creator>
  <cp:lastModifiedBy>Dell</cp:lastModifiedBy>
  <cp:revision>5</cp:revision>
  <dcterms:created xsi:type="dcterms:W3CDTF">2024-05-13T06:24:56Z</dcterms:created>
  <dcterms:modified xsi:type="dcterms:W3CDTF">2024-05-13T06:51:46Z</dcterms:modified>
</cp:coreProperties>
</file>