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59721844"/>
        <c:axId val="360125656"/>
      </c:barChart>
      <c:catAx>
        <c:axId val="159721844"/>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60125656"/>
        <c:crosses val="autoZero"/>
        <c:lblAlgn val="ctr"/>
        <c:lblOffset val="100"/>
      </c:catAx>
      <c:valAx>
        <c:axId val="360125656"/>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159721844"/>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DC8D523D-7C2D-4AB5-9885-1DE80FC1EC1A}">
                <a16:creationId xmlns:a16="http://schemas.microsoft.com/office/drawing/2010/main" id="{FB5D6282-29B5-40A5-9E95-52E740731C6A}"/>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A9AD54AE-50AF-4781-A11C-8103D30723F4}">
                <a16:creationId xmlns:a16="http://schemas.microsoft.com/office/drawing/2010/main" id="{1C8653F8-261A-4E28-9800-483B729630D7}"/>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D46167E2-1536-47E8-8CD8-E65F3FC72BFF}">
                <a16:creationId xmlns:a16="http://schemas.microsoft.com/office/drawing/2010/main" id="{6F463CB7-B0C6-485A-A11B-6647AC01FE4A}"/>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FFFF2013-BF84-466E-8486-723C584801BA}">
                <a16:creationId xmlns:a16="http://schemas.microsoft.com/office/drawing/2010/main" id="{51973FF0-8713-41A5-A5C1-B04CE957F1F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8B1703F4-DB90-425B-967C-D3C3ED69D32B}" type="datetime1">
              <a:t>9/6/2024</a:t>
            </a:fld>
            <a:endParaRPr dirty="0" lang="en-US"/>
          </a:p>
        </p:txBody>
      </p:sp>
      <p:sp>
        <p:nvSpPr>
          <p:cNvPr id="6" name="Holder 6">
            <a:extLst>
              <a:ext uri="{B2FB72D8-B6BF-412F-90C0-CE347ECFA172}">
                <a16:creationId xmlns:a16="http://schemas.microsoft.com/office/drawing/2010/main" id="{B394DC95-9C28-4E4C-8D84-799139A596A7}"/>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BC0BDD1-EF35-474F-AF6A-65F360392E3D}" type="slidenum"/>
            <a:endParaRPr dirty="0" lang="en-US"/>
          </a:p>
        </p:txBody>
      </p:sp>
    </p:spTree>
    <p:extLst>
      <p:ext uri="{45D255AE-447D-46CA-990A-8C933C01DDA5}">
        <p14:creationId xmlns:p14="http://schemas.microsoft.com/office/powerpoint/2010/main" val="1725609545140"/>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DC143A08-9C27-45FE-AA26-8789A593B75B}">
                <a16:creationId xmlns:a16="http://schemas.microsoft.com/office/drawing/2010/main" id="{ACA31B40-7229-43A4-9B33-FD1B49342AF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5898D9F9-82CE-4B5A-A7C1-F5F39E0F3508}">
                <a16:creationId xmlns:a16="http://schemas.microsoft.com/office/drawing/2010/main" id="{0DEC7041-C113-4DB3-AD6B-5525FF5137E3}"/>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7CBBC260-CE19-4B7C-8F4B-A871F7C06A71}">
                <a16:creationId xmlns:a16="http://schemas.microsoft.com/office/drawing/2010/main" id="{8F9F0585-E99B-4165-863C-E1B6B9AEC63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5320A6F2-BE29-4E6A-B1D0-CE4C544E7467}">
                <a16:creationId xmlns:a16="http://schemas.microsoft.com/office/drawing/2010/main" id="{A5F17B40-6504-404B-A799-2779145550C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50CDC55-8816-44DB-A233-D0873630C6F6}" type="datetime1">
              <a:t>9/6/2024</a:t>
            </a:fld>
            <a:endParaRPr dirty="0" lang="en-US"/>
          </a:p>
        </p:txBody>
      </p:sp>
      <p:sp>
        <p:nvSpPr>
          <p:cNvPr id="6" name="Holder 6">
            <a:extLst>
              <a:ext uri="{BFA85A43-DD50-46D7-9A68-7ADFE447CB54}">
                <a16:creationId xmlns:a16="http://schemas.microsoft.com/office/drawing/2010/main" id="{6391FA36-FC57-4208-B532-F898D416677B}"/>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F8F0E6A7-920A-4100-8338-586BFD83EF24}" type="slidenum"/>
            <a:endParaRPr dirty="0" lang="en-US"/>
          </a:p>
        </p:txBody>
      </p:sp>
    </p:spTree>
    <p:extLst>
      <p:ext uri="{E6B83B5D-A85B-4814-9277-12A8070EB25B}">
        <p14:creationId xmlns:p14="http://schemas.microsoft.com/office/powerpoint/2010/main" val="1725609545142"/>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96009A6A-1CA6-45F5-A5CC-73E72A6A2FB2}">
                <a16:creationId xmlns:a16="http://schemas.microsoft.com/office/drawing/2010/main" id="{80CB7683-D9AF-45AF-9ACE-FF1B12F0FB94}"/>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CFF53D2C-80D4-47FF-B7D1-581D48F13917}">
                <a16:creationId xmlns:a16="http://schemas.microsoft.com/office/drawing/2010/main" id="{B56169B7-0EC9-41BC-A31C-1C0959E6BABC}"/>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72C9C42-1730-4E5B-B4E7-8059BA8EB0B0}">
                <a16:creationId xmlns:a16="http://schemas.microsoft.com/office/drawing/2010/main" id="{C091982C-B2DC-4A63-B344-E5693694E732}"/>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87379D75-5720-4E61-9F1B-09C3EFAE365D}">
                <a16:creationId xmlns:a16="http://schemas.microsoft.com/office/drawing/2010/main" id="{7F55D3A2-248F-4D2A-B262-CD107C7D2C7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696E0F46-12C1-430D-9F0D-DE228A970EE6}">
                <a16:creationId xmlns:a16="http://schemas.microsoft.com/office/drawing/2010/main" id="{666CB214-347C-4693-9BA3-07DA9318E5E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11DDCF3-C99D-44FF-BC62-1764F958CFD1}" type="datetime1">
              <a:t>9/6/2024</a:t>
            </a:fld>
            <a:endParaRPr dirty="0" lang="en-US"/>
          </a:p>
        </p:txBody>
      </p:sp>
      <p:sp>
        <p:nvSpPr>
          <p:cNvPr id="7" name="Holder 7">
            <a:extLst>
              <a:ext uri="{ED4D0A18-232C-4F1B-B39D-E1679B8990A7}">
                <a16:creationId xmlns:a16="http://schemas.microsoft.com/office/drawing/2010/main" id="{279B9735-91FE-4114-A316-1228DCD7B4C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C7590A40-170F-4BAF-A637-2DE792CBF9B8}" type="slidenum"/>
            <a:endParaRPr dirty="0" lang="en-US"/>
          </a:p>
        </p:txBody>
      </p:sp>
    </p:spTree>
    <p:extLst>
      <p:ext uri="{9367883D-CF2C-4BE6-9F5B-7A08D7CD4490}">
        <p14:creationId xmlns:p14="http://schemas.microsoft.com/office/powerpoint/2010/main" val="1725609545143"/>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46AE74AB-FB37-4549-B9DB-A890EACA2FB1}">
                <a16:creationId xmlns:a16="http://schemas.microsoft.com/office/drawing/2010/main" id="{EE922923-B4E3-4506-AC33-002994CD37C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4A6F95F-649C-4C2F-879B-23BE8B2B2EE5}">
                <a16:creationId xmlns:a16="http://schemas.microsoft.com/office/drawing/2010/main" id="{D124BEA7-385B-4CF6-BF87-B397B66D96B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CB83465B-07B6-471F-AA54-0AAB60E48A86}">
                <a16:creationId xmlns:a16="http://schemas.microsoft.com/office/drawing/2010/main" id="{73A98379-1FAB-419E-BB64-F740F0DA089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280CD7A-9157-4C08-9456-6A5B2AC7B405}" type="datetime1">
              <a:t>9/6/2024</a:t>
            </a:fld>
            <a:endParaRPr dirty="0" lang="en-US"/>
          </a:p>
        </p:txBody>
      </p:sp>
      <p:sp>
        <p:nvSpPr>
          <p:cNvPr id="5" name="Holder 5">
            <a:extLst>
              <a:ext uri="{C209FB51-E6E5-4679-A7DD-85550CCD6E77}">
                <a16:creationId xmlns:a16="http://schemas.microsoft.com/office/drawing/2010/main" id="{B1F24402-C646-47CE-BD9E-CBCB407C8D8C}"/>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61E9127-EDE7-4BC5-ACE1-BD6E32E7370B}" type="slidenum"/>
            <a:endParaRPr dirty="0" lang="en-US"/>
          </a:p>
        </p:txBody>
      </p:sp>
    </p:spTree>
    <p:extLst>
      <p:ext uri="{2181AC5F-D14E-486E-A411-C08BFC9C3B94}">
        <p14:creationId xmlns:p14="http://schemas.microsoft.com/office/powerpoint/2010/main" val="1725609545145"/>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CAF527CA-E0FF-4A35-83E7-C4DD066AEEC1}">
                <a16:creationId xmlns:a16="http://schemas.microsoft.com/office/drawing/2010/main" id="{E511B3B9-FD79-4DD3-B0BA-9D9E8E9C77C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5F0EA0BC-896F-4355-B1AB-B47FBA31CBB7}">
                <a16:creationId xmlns:a16="http://schemas.microsoft.com/office/drawing/2010/main" id="{EBF21F5E-6BF6-4391-B17A-72BCC3DF5D3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B9E5356-7419-4637-97FC-36700E85AA47}" type="datetime1">
              <a:t>9/6/2024</a:t>
            </a:fld>
            <a:endParaRPr dirty="0" lang="en-US"/>
          </a:p>
        </p:txBody>
      </p:sp>
      <p:sp>
        <p:nvSpPr>
          <p:cNvPr id="4" name="Holder 4">
            <a:extLst>
              <a:ext uri="{340F7698-79DD-42B1-8D7F-65E92E91E398}">
                <a16:creationId xmlns:a16="http://schemas.microsoft.com/office/drawing/2010/main" id="{32773106-6C7E-40D7-BE88-0D422054CB5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5CBFDE2-7374-459C-90D9-71D470C54F68}" type="slidenum"/>
            <a:endParaRPr dirty="0" lang="en-US"/>
          </a:p>
        </p:txBody>
      </p:sp>
    </p:spTree>
    <p:extLst>
      <p:ext uri="{5EEE1536-83E4-47CD-B649-4E3F15B464D8}">
        <p14:creationId xmlns:p14="http://schemas.microsoft.com/office/powerpoint/2010/main" val="172560954514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B18E9A4C-13D9-4F65-A5DF-85CEFE7EB80C}">
                <a16:creationId xmlns:a16="http://schemas.microsoft.com/office/drawing/2010/main" id="{F877CD70-FA68-4097-91D1-ED5036A0565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94B66E80-69DC-4E62-81D6-30C92EB3B7BB}">
                <a16:creationId xmlns:a16="http://schemas.microsoft.com/office/drawing/2010/main" id="{967E592C-300E-4E4D-AC0D-6BA66D4400EA}"/>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A0C5463D-4F6C-4BFF-BF5B-82E0338B9478}">
                <a16:creationId xmlns:a16="http://schemas.microsoft.com/office/drawing/2010/main" id="{24597F80-3458-49CB-BDE6-5978A904C08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FC1745B3-8C67-4C19-88D5-5DD5D9C4E7BA}">
                <a16:creationId xmlns:a16="http://schemas.microsoft.com/office/drawing/2010/main" id="{CABE6189-FDE2-4F34-BC88-4CC44A5F1CD1}"/>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2AF9EF36-14B4-4C68-87B3-4B5D907E1A08}">
                <a16:creationId xmlns:a16="http://schemas.microsoft.com/office/drawing/2010/main" id="{C80C1DBE-274C-4514-BFD6-8C509C69864F}"/>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9FDB5A55-8E3E-4A20-A3C6-D6E66927C8CE}">
                <a16:creationId xmlns:a16="http://schemas.microsoft.com/office/drawing/2010/main" id="{71BEDBC1-82DA-4E53-8998-A72531B07F0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F47A4CF5-768A-43D4-A3C1-419758E6CA7B}">
                <a16:creationId xmlns:a16="http://schemas.microsoft.com/office/drawing/2010/main" id="{9C58198D-1553-452E-B995-7348B4CB2451}"/>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07AFC3AF-68C5-4D6F-A8F3-274B4A2366B6}">
                <a16:creationId xmlns:a16="http://schemas.microsoft.com/office/drawing/2010/main" id="{0C2385E7-D541-4DD0-8983-07F1961EDCFD}"/>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2F959FD3-854A-4038-B4CF-D22780FBE4A7}">
                <a16:creationId xmlns:a16="http://schemas.microsoft.com/office/drawing/2010/main" id="{49759C9C-6C87-4F14-BB77-88F4BCA21D62}"/>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B588DD1C-E07D-4895-A816-3CEED6D263FB}">
                <a16:creationId xmlns:a16="http://schemas.microsoft.com/office/drawing/2010/main" id="{DB9D79CD-14E9-4BD5-AF06-7E35333E4B97}"/>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BE61B1F4-9935-4703-B390-12E995B0EF1C}">
                <a16:creationId xmlns:a16="http://schemas.microsoft.com/office/drawing/2010/main" id="{9D374221-0F97-4B16-9667-8B3365452214}"/>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74F54C3-BD58-4BFE-9E17-561E917C5EBA}">
                <a16:creationId xmlns:a16="http://schemas.microsoft.com/office/drawing/2010/main" id="{FC50F213-5592-43BC-BD55-D256B55D39D0}"/>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8985060F-B883-407D-A428-BA4A9571F968}">
                <a16:creationId xmlns:a16="http://schemas.microsoft.com/office/drawing/2010/main" id="{B7BEE55F-3987-419E-8EEB-4560014408DA}"/>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50C8E4AF-A8C4-4D0B-97D0-A4602F0EF03C}">
                <a16:creationId xmlns:a16="http://schemas.microsoft.com/office/drawing/2010/main" id="{02C5AB79-7590-490B-A715-9BC4B634BE05}"/>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4FA4A227-0359-44C8-987B-A000024D1BFC}" type="datetime1">
              <a:t>9/6/2024</a:t>
            </a:fld>
            <a:endParaRPr dirty="0" lang="en-US"/>
          </a:p>
        </p:txBody>
      </p:sp>
      <p:sp>
        <p:nvSpPr>
          <p:cNvPr id="16" name="Holder 6">
            <a:extLst>
              <a:ext uri="{E40E4D38-AD84-4822-9F1F-37868470769F}">
                <a16:creationId xmlns:a16="http://schemas.microsoft.com/office/drawing/2010/main" id="{DF8856A9-E722-4927-B8CC-F9842772FC49}"/>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D2095501-3FA2-4AB4-8C05-FCFF55BA41AE}"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4F4EA760-B963-4A80-863F-31F81035D661}">
                <a16:creationId xmlns:a16="http://schemas.microsoft.com/office/drawing/2010/main" id="{FFFE0F8F-EFB5-406B-8A3C-65DD85B3632F}"/>
              </a:ext>
            </a:extLst>
          </p:cNvPr>
          <p:cNvGrpSpPr/>
          <p:nvPr/>
        </p:nvGrpSpPr>
        <p:grpSpPr>
          <a:xfrm rot="0">
            <a:off x="876299" y="990600"/>
            <a:ext cx="1743075" cy="1333500"/>
            <a:chOff x="742950" y="1104900"/>
            <a:chExt cx="1743075" cy="1333500"/>
          </a:xfrm>
        </p:grpSpPr>
        <p:sp>
          <p:nvSpPr>
            <p:cNvPr id="3" name="object 3">
              <a:extLst>
                <a:ext uri="{49E06436-A3AD-42C0-9192-CA3D0FE8D605}">
                  <a16:creationId xmlns:a16="http://schemas.microsoft.com/office/drawing/2010/main" id="{1D023292-690F-485B-9BE9-75CA4C77D5F8}"/>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1DA47B20-363E-4042-B770-D7CCC5A8DF5D}">
                  <a16:creationId xmlns:a16="http://schemas.microsoft.com/office/drawing/2010/main" id="{EC3CA80B-843E-4EFC-B28E-700B3042592D}"/>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97975615-289A-44BF-91BD-499A7B37284C}">
                <a16:creationId xmlns:a16="http://schemas.microsoft.com/office/drawing/2010/main" id="{00128DE6-2B56-4F44-AE95-FD5A57AF355E}"/>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FE0B8669-2711-4116-B5AB-8B8081572613}">
                <a16:creationId xmlns:a16="http://schemas.microsoft.com/office/drawing/2010/main" id="{2DC5B5FF-5D0E-4D89-BE34-6452829527D1}"/>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88E913A7-AB43-45E6-A21B-AF79BEAEF049}">
                <a16:creationId xmlns:a16="http://schemas.microsoft.com/office/drawing/2010/main" id="{C6F436A6-004C-4196-A6E8-8A1B1EB9946B}"/>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03ADA71F-4051-4103-AE7E-AEEA914338D7}">
                <a16:creationId xmlns:a16="http://schemas.microsoft.com/office/drawing/2010/main" id="{ADBBC9C4-5CE8-4987-8845-5CBD7D6BD2F7}"/>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A8218482-E3DB-4464-8218-FE8B6556A0D1}">
                <a16:creationId xmlns:a16="http://schemas.microsoft.com/office/drawing/2010/main" id="{0AF266DA-37E4-492C-973D-C543018BF49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5594223-4422-4865-A3E9-0618E273D310}" type="slidenum"/>
            <a:endParaRPr dirty="0" lang="en-US"/>
          </a:p>
        </p:txBody>
      </p:sp>
      <p:sp>
        <p:nvSpPr>
          <p:cNvPr id="10" name="TextBox 13">
            <a:extLst>
              <a:ext uri="{8CC722CF-3C4C-4B8B-80C7-DB3855595A61}">
                <a16:creationId xmlns:a16="http://schemas.microsoft.com/office/drawing/2010/main" id="{92909793-3122-457A-8FB6-EEFAB752CDFA}"/>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AMITHRA VARSHINI .R</a:t>
            </a:r>
          </a:p>
          <a:p>
            <a:pPr/>
            <a:r>
              <a:rPr dirty="0" lang="en-US" sz="2400"/>
              <a:t>REGISTER NO: 312204972</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AA0D9984-7BDD-487E-8E0F-90D8EABDFB7D}">
        <p14:creationId xmlns:p14="http://schemas.microsoft.com/office/powerpoint/2010/main" val="1725609545151"/>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D36CB35C-D40A-4746-B58E-2A84993ABB75}">
                <a16:creationId xmlns:a16="http://schemas.microsoft.com/office/drawing/2010/main" id="{8CE03F0D-FCB5-4AE7-B72D-F79B256AD3B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3A869FC7-14D7-43A5-92A2-EE14A7C0989C}">
                <a16:creationId xmlns:a16="http://schemas.microsoft.com/office/drawing/2010/main" id="{3DF6BE57-81B9-4FC8-8D99-57DD6D21475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8200D2A0-294D-40F2-B87D-EDCFF8EF0BE0}">
                <a16:creationId xmlns:a16="http://schemas.microsoft.com/office/drawing/2010/main" id="{7B379CA4-4D2D-4638-8190-C6DF1A839D68}"/>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FA8CB30A-A33B-4AD5-BB23-973E0FAE5F85}" type="slidenum"/>
            <a:endParaRPr dirty="0" lang="en-US"/>
          </a:p>
        </p:txBody>
      </p:sp>
      <p:sp>
        <p:nvSpPr>
          <p:cNvPr id="5" name="object 8">
            <a:extLst>
              <a:ext uri="{513AAF44-0E8B-4BAE-B069-A7B942DB91D1}">
                <a16:creationId xmlns:a16="http://schemas.microsoft.com/office/drawing/2010/main" id="{80EAD07F-2A71-4B45-8DCD-4C705FF84132}"/>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A89E04DF-9D6A-4802-8E57-37EBB30B0981}">
                <a16:creationId xmlns:a16="http://schemas.microsoft.com/office/drawing/2010/main" id="{0945734D-8937-460E-9F42-39C331CE5607}"/>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FD03D47A-C59A-4FFD-B177-E6458D9D4BC1}">
        <p14:creationId xmlns:p14="http://schemas.microsoft.com/office/powerpoint/2010/main" val="1725609545171"/>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45825201-BB87-4C3F-BEE8-D4C598930750}">
                <a16:creationId xmlns:a16="http://schemas.microsoft.com/office/drawing/2010/main" id="{08639897-EA1F-4205-8ED6-BD46BD7BB6F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C4927133-3B01-447C-A52B-ACD7D9918648}">
                <a16:creationId xmlns:a16="http://schemas.microsoft.com/office/drawing/2010/main" id="{87547966-47C7-4B83-B2EC-F8F9A452C74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F4D3366F-752E-4CD6-AD9B-40BBAF0AE6BF}">
                <a16:creationId xmlns:a16="http://schemas.microsoft.com/office/drawing/2010/main" id="{A5CD88CF-900C-4E54-BEBA-93BBB0CA5613}"/>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3BAB4C85-D43A-4221-A748-D130AA9E95C4}">
                <a16:creationId xmlns:a16="http://schemas.microsoft.com/office/drawing/2010/main" id="{629B4319-7DC1-4215-8D2B-5860151CCFAB}"/>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67E67403-44DE-4F74-8009-E2E54DA63CFA}">
                <a16:creationId xmlns:a16="http://schemas.microsoft.com/office/drawing/2010/main" id="{7B74739E-1388-48A4-BF60-9BA49CA580D0}"/>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D5EA0CF5-1239-48DB-B341-E55660AF2FEA}">
                <a16:creationId xmlns:a16="http://schemas.microsoft.com/office/drawing/2010/main" id="{72445F0D-1C31-46FE-A92D-A211DDDA69D1}"/>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C85353C8-3F1C-4DD1-9B6C-0F0B740A4550}" type="slidenum"/>
            <a:endParaRPr dirty="0" lang="en-US"/>
          </a:p>
        </p:txBody>
      </p:sp>
      <p:graphicFrame>
        <p:nvGraphicFramePr>
          <p:cNvPr id="8" name="图表 1">
            <a:extLst>
              <a:ext uri="{7B097A09-2AC5-49DA-B025-C6BC1E58B31C}">
                <a16:creationId xmlns:a16="http://schemas.microsoft.com/office/drawing/2010/main" id="{60C7BE57-6975-4C73-A006-3DD0B7A4805D}"/>
              </a:ext>
            </a:extLst>
          </p:cNvPr>
          <p:cNvGraphicFramePr/>
          <p:nvPr/>
        </p:nvGraphicFramePr>
        <p:xfrm rot="0">
          <a:off x="1339763" y="1847330"/>
          <a:ext cx="8276388" cy="4353678"/>
        </p:xfrm>
        <a:graphic>
          <a:graphicData uri="http://schemas.openxmlformats.org/drawingml/2006/chart">
            <c:chart r:id="rId3"/>
          </a:graphicData>
        </a:graphic>
      </p:graphicFrame>
    </p:spTree>
    <p:extLst>
      <p:ext uri="{9461AD9B-490E-4576-AE99-52BC68295109}">
        <p14:creationId xmlns:p14="http://schemas.microsoft.com/office/powerpoint/2010/main" val="1725609545178"/>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014667E9-733D-49C4-AA68-0DC3C401C4A7}">
                <a16:creationId xmlns:a16="http://schemas.microsoft.com/office/drawing/2010/main" id="{E0288744-BA09-4EFE-BE94-B29110CCF3F7}"/>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5EC247E0-AED6-425E-AAC9-C46840728AA9}">
                <a16:creationId xmlns:a16="http://schemas.microsoft.com/office/drawing/2010/main" id="{7D793D50-DD75-42D8-A090-ACB35CA58B33}"/>
              </a:ext>
            </a:extLst>
          </p:cNvPr>
          <p:cNvGraphicFramePr/>
          <p:nvPr/>
        </p:nvGraphicFramePr>
        <p:xfrm rot="0">
          <a:off x="609600" y="1577340"/>
          <a:ext cx="4335780" cy="3095235"/>
        </p:xfrm>
        <a:graphic>
          <a:graphicData uri="http://schemas.openxmlformats.org/drawingml/2006/chart">
            <c:chart r:id="rId2"/>
          </a:graphicData>
        </a:graphic>
      </p:graphicFrame>
    </p:spTree>
    <p:extLst>
      <p:ext uri="{DC42324D-3C95-4B74-8EAD-4D4429AC8797}">
        <p14:creationId xmlns:p14="http://schemas.microsoft.com/office/powerpoint/2010/main" val="1725609545184"/>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3E0C82A3-0296-4068-93E3-31ABF488F939}">
                <a16:creationId xmlns:a16="http://schemas.microsoft.com/office/drawing/2010/main" id="{EBF07070-8408-4FE8-A10A-456DFFABE4DA}"/>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66D90AC8-8C6E-46E0-A432-4FBF300F1A26}">
                <a16:creationId xmlns:a16="http://schemas.microsoft.com/office/drawing/2010/main" id="{4202DF00-8D70-46A2-AFE7-02146CE7EF1E}"/>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68754144-E6FC-4FBE-8B3C-BD5DBC0731D9}">
        <p14:creationId xmlns:p14="http://schemas.microsoft.com/office/powerpoint/2010/main" val="1725609545186"/>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539AAE95-8E6E-4E3B-A0F6-1C082514146A}">
                <a16:creationId xmlns:a16="http://schemas.microsoft.com/office/drawing/2010/main" id="{8095124F-AD16-4B0F-B22E-2EFC64FC771C}"/>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E0FD7E2A-3F3E-49F9-92F8-246D723C457E}">
        <p14:creationId xmlns:p14="http://schemas.microsoft.com/office/powerpoint/2010/main" val="1725609545187"/>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04541F88-0C36-4C5B-BF69-6CB3B588873F}">
                <a16:creationId xmlns:a16="http://schemas.microsoft.com/office/drawing/2010/main" id="{F0C4FA90-0033-41D9-8529-B45E5D511728}"/>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DA233691-7645-44D3-AECE-F6B955982982}">
                <a16:creationId xmlns:a16="http://schemas.microsoft.com/office/drawing/2010/main" id="{603F4C3B-0699-4413-A36E-7F830C3283C2}"/>
              </a:ext>
            </a:extLst>
          </p:cNvPr>
          <p:cNvGrpSpPr/>
          <p:nvPr/>
        </p:nvGrpSpPr>
        <p:grpSpPr>
          <a:xfrm rot="0">
            <a:off x="7443849" y="0"/>
            <a:ext cx="4752975" cy="6863080"/>
            <a:chOff x="7443849" y="0"/>
            <a:chExt cx="4752975" cy="6863080"/>
          </a:xfrm>
        </p:grpSpPr>
        <p:sp>
          <p:nvSpPr>
            <p:cNvPr id="4" name="object 4">
              <a:extLst>
                <a:ext uri="{08730380-F188-44F7-91E8-ADC86B999BC8}">
                  <a16:creationId xmlns:a16="http://schemas.microsoft.com/office/drawing/2010/main" id="{C4273B2F-43AE-4E87-8B02-71FB63F26566}"/>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4BA204AD-232B-4D0E-8F36-1420082DECA9}">
                  <a16:creationId xmlns:a16="http://schemas.microsoft.com/office/drawing/2010/main" id="{14387B45-1FC1-4F9A-AAC4-7226A8272BEA}"/>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F9F819BA-D0A8-4DD8-A371-993DDA4F3DFA}">
                  <a16:creationId xmlns:a16="http://schemas.microsoft.com/office/drawing/2010/main" id="{9CE5A5D6-35D1-40DA-B5DE-A10D18C42F54}"/>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45991382-E447-41D1-91C2-05E2F08FB84E}">
                  <a16:creationId xmlns:a16="http://schemas.microsoft.com/office/drawing/2010/main" id="{F09206AB-3616-403A-9668-09998AD6380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91E476ED-32FC-480F-9D02-4C2E74EDE211}">
                  <a16:creationId xmlns:a16="http://schemas.microsoft.com/office/drawing/2010/main" id="{4BEACC52-6310-43B3-808A-E25839B9770F}"/>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085AC834-6FC7-47D4-8869-05BE23ED7F0F}">
                  <a16:creationId xmlns:a16="http://schemas.microsoft.com/office/drawing/2010/main" id="{D66E6447-061F-4FF2-98E6-D93A819352AC}"/>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77CA5524-22C8-4FFA-B036-3298EF390646}">
                  <a16:creationId xmlns:a16="http://schemas.microsoft.com/office/drawing/2010/main" id="{6C5560C2-00E8-408A-B35E-2688933BD32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B1EC088-FD3E-40BF-8338-6B29AEEFC1F8}">
                  <a16:creationId xmlns:a16="http://schemas.microsoft.com/office/drawing/2010/main" id="{C96646A4-960A-4CFC-A69A-7DF0F8C61B06}"/>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3F42DFC5-1628-4D01-A9DB-E53CC2AE68AB}">
                  <a16:creationId xmlns:a16="http://schemas.microsoft.com/office/drawing/2010/main" id="{D16CEC78-4B20-4402-B04B-C76E7527424C}"/>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BE1BCB87-3F24-4E19-82D5-C031004E5531}">
                <a16:creationId xmlns:a16="http://schemas.microsoft.com/office/drawing/2010/main" id="{0A2D95D0-D77B-48E2-BA70-7DAEA9656374}"/>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07E0411E-0F94-49F4-99AC-46B532604016}">
                <a16:creationId xmlns:a16="http://schemas.microsoft.com/office/drawing/2010/main" id="{26CE3797-2AD8-4DD8-B491-09BEC1B1243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3A31386A-3D2E-4E3A-B665-2B9DC6FBFBA7}">
                <a16:creationId xmlns:a16="http://schemas.microsoft.com/office/drawing/2010/main" id="{3A1AA07B-E4A0-48C6-94E8-741ECFC1AF90}"/>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B36286F8-83F8-4188-893B-42577AC58402}">
                <a16:creationId xmlns:a16="http://schemas.microsoft.com/office/drawing/2010/main" id="{4F18FA35-F030-4994-93CD-268AB51A3425}"/>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3AB0469C-26F7-4CD6-A263-82C7B35FCBBD}">
                <a16:creationId xmlns:a16="http://schemas.microsoft.com/office/drawing/2010/main" id="{C6EDCAF1-6217-401D-945F-B4A580D4D5B4}"/>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950DF997-FA46-4222-89CE-DE99D86BD60E}">
                <a16:creationId xmlns:a16="http://schemas.microsoft.com/office/drawing/2010/main" id="{299F1FA6-4802-40C3-B098-3D6A0CCB290D}"/>
              </a:ext>
            </a:extLst>
          </p:cNvPr>
          <p:cNvGrpSpPr/>
          <p:nvPr/>
        </p:nvGrpSpPr>
        <p:grpSpPr>
          <a:xfrm rot="0">
            <a:off x="466725" y="6410325"/>
            <a:ext cx="3705225" cy="295275"/>
            <a:chOff x="466725" y="6410325"/>
            <a:chExt cx="3705225" cy="295275"/>
          </a:xfrm>
        </p:grpSpPr>
        <p:pic>
          <p:nvPicPr>
            <p:cNvPr id="19" name="object 19">
              <a:extLst>
                <a:ext uri="{BD802537-77F7-46F4-A8E8-F6AF6C5E6944}">
                  <a16:creationId xmlns:a16="http://schemas.microsoft.com/office/drawing/2010/main" id="{A04EC67A-C911-4A92-8747-DF1DE42BBC80}"/>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1BE72782-32CA-441E-A6EB-1BEB22C0DFCA}">
                  <a16:creationId xmlns:a16="http://schemas.microsoft.com/office/drawing/2010/main" id="{538E71EC-5453-470C-81EF-56F72FB77B84}"/>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45C4AFCD-F063-4536-8C7A-286A2029C216}">
                <a16:creationId xmlns:a16="http://schemas.microsoft.com/office/drawing/2010/main" id="{55FADB95-719B-4270-B277-724966C42F4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40410D0-70CF-4BBC-B084-2599193AD2B2}" type="slidenum"/>
            <a:endParaRPr dirty="0" lang="en-US"/>
          </a:p>
        </p:txBody>
      </p:sp>
      <p:sp>
        <p:nvSpPr>
          <p:cNvPr id="22" name="TextBox 22">
            <a:extLst>
              <a:ext uri="{BEA7D89B-F4E9-43AB-8178-AED72008B103}">
                <a16:creationId xmlns:a16="http://schemas.microsoft.com/office/drawing/2010/main" id="{3D28B98D-4CE8-45D6-A329-C49C00C7C5DF}"/>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205F6D37-3A71-47F3-AFB6-F1745923BD57}">
        <p14:creationId xmlns:p14="http://schemas.microsoft.com/office/powerpoint/2010/main" val="1725609545154"/>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4A6A576D-FA91-46F6-8509-A9B35FD90FC9}">
                <a16:creationId xmlns:a16="http://schemas.microsoft.com/office/drawing/2010/main" id="{2792BB46-0457-427B-8A5E-EB52D2D0676B}"/>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CB249535-806D-46AD-87D9-6BBDDFEA38AE}">
                <a16:creationId xmlns:a16="http://schemas.microsoft.com/office/drawing/2010/main" id="{FDC7BB2F-30B7-4A32-9955-F50A786EDCF3}"/>
              </a:ext>
            </a:extLst>
          </p:cNvPr>
          <p:cNvGrpSpPr/>
          <p:nvPr/>
        </p:nvGrpSpPr>
        <p:grpSpPr>
          <a:xfrm rot="0">
            <a:off x="7443849" y="0"/>
            <a:ext cx="4752975" cy="6863080"/>
            <a:chOff x="7443849" y="0"/>
            <a:chExt cx="4752975" cy="6863080"/>
          </a:xfrm>
        </p:grpSpPr>
        <p:sp>
          <p:nvSpPr>
            <p:cNvPr id="4" name="object 4">
              <a:extLst>
                <a:ext uri="{E02C5E3C-FDEE-4CB2-80C2-F21FD2C312E9}">
                  <a16:creationId xmlns:a16="http://schemas.microsoft.com/office/drawing/2010/main" id="{2E110D35-2F2A-4E51-8187-7678D0010E1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7840D078-E49F-452F-AA63-353033E9D1E1}">
                  <a16:creationId xmlns:a16="http://schemas.microsoft.com/office/drawing/2010/main" id="{0ABAD012-B1FF-4372-B39B-3FB69512AF60}"/>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90975DC-E7E6-4FD2-BB47-A82713AE6F8B}">
                  <a16:creationId xmlns:a16="http://schemas.microsoft.com/office/drawing/2010/main" id="{768BE9C3-F384-42EB-85C4-95C129C494E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DC3E1B15-AB16-4149-88C9-214B03EE66F7}">
                  <a16:creationId xmlns:a16="http://schemas.microsoft.com/office/drawing/2010/main" id="{A1024462-2E9C-4685-9763-4CBED9148C6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B5BA1A5A-C098-4415-9851-0896D3D21AB9}">
                  <a16:creationId xmlns:a16="http://schemas.microsoft.com/office/drawing/2010/main" id="{78A69916-E465-42EF-9D5A-05DDEA01890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75F94D1-5331-4EB1-B27A-B53582F5BF7C}">
                  <a16:creationId xmlns:a16="http://schemas.microsoft.com/office/drawing/2010/main" id="{FE937D2C-6A7A-47A9-9B7A-6097BDEB6954}"/>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4A465EF2-1D10-432E-9A2F-38F13EEA89F3}">
                  <a16:creationId xmlns:a16="http://schemas.microsoft.com/office/drawing/2010/main" id="{EDB5C853-1A45-45E4-97CF-48B62E993E07}"/>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2F416E23-67BB-41FF-90AA-5816562F2075}">
                  <a16:creationId xmlns:a16="http://schemas.microsoft.com/office/drawing/2010/main" id="{717BDDA8-ADF3-4D37-8C06-9A4D2ADEED12}"/>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B939A2C3-DAA4-4569-BECA-F7A83A40F437}">
                  <a16:creationId xmlns:a16="http://schemas.microsoft.com/office/drawing/2010/main" id="{B484F115-4560-4025-845B-A4FE3D77F4D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B205AE3A-A05C-4070-8A17-18FE8A65C2AF}">
                <a16:creationId xmlns:a16="http://schemas.microsoft.com/office/drawing/2010/main" id="{8E9709AD-B03E-4258-9AA3-F68246FB1DB4}"/>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A76EE829-6AE8-47F5-A2AA-EEA4A3D36CD8}">
                <a16:creationId xmlns:a16="http://schemas.microsoft.com/office/drawing/2010/main" id="{C00F37B3-E34C-4813-8724-D13B202932B0}"/>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C39CE7A8-3E6B-4970-8A19-7E6D8DEA75C0}">
                <a16:creationId xmlns:a16="http://schemas.microsoft.com/office/drawing/2010/main" id="{0B80DE60-6056-4D42-9372-AB9406137741}"/>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2D9FBD2B-87F6-4B5F-8AFA-9BBB0B3C41FE}">
                <a16:creationId xmlns:a16="http://schemas.microsoft.com/office/drawing/2010/main" id="{120005DB-8696-4C0B-B0CD-FCD39438B0CC}"/>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A0D9380B-5C45-4744-842D-324CD812F49E}">
                <a16:creationId xmlns:a16="http://schemas.microsoft.com/office/drawing/2010/main" id="{A0EA8C34-DB7D-446F-AB81-93DF81B5A1FA}"/>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28DABADB-D7B6-4023-A791-9AA999E83E21}">
                <a16:creationId xmlns:a16="http://schemas.microsoft.com/office/drawing/2010/main" id="{178B4C1C-3DAD-4911-9C93-14CCBA20E6E0}"/>
              </a:ext>
            </a:extLst>
          </p:cNvPr>
          <p:cNvGrpSpPr/>
          <p:nvPr/>
        </p:nvGrpSpPr>
        <p:grpSpPr>
          <a:xfrm rot="0">
            <a:off x="47625" y="3819523"/>
            <a:ext cx="4124325" cy="3009900"/>
            <a:chOff x="47625" y="3819523"/>
            <a:chExt cx="4124325" cy="3009900"/>
          </a:xfrm>
        </p:grpSpPr>
        <p:pic>
          <p:nvPicPr>
            <p:cNvPr id="19" name="object 19">
              <a:extLst>
                <a:ext uri="{BF491170-9794-40C3-A15D-E4E45D855110}">
                  <a16:creationId xmlns:a16="http://schemas.microsoft.com/office/drawing/2010/main" id="{8733DD9F-A743-4336-9E70-A4EB82632D70}"/>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607D4E03-2E62-4DBC-A1A2-ACA610DEC585}">
                  <a16:creationId xmlns:a16="http://schemas.microsoft.com/office/drawing/2010/main" id="{3B815A18-8B5B-4FB5-B7A6-FFA1AF28C4BF}"/>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1B265FD9-11A8-4586-B585-BFB7BE1E5235}">
                <a16:creationId xmlns:a16="http://schemas.microsoft.com/office/drawing/2010/main" id="{50CA7F72-EA76-4D75-9C6E-E864051FF6E5}"/>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968B255C-A6BD-4950-9940-A88AE91CFD24}">
                <a16:creationId xmlns:a16="http://schemas.microsoft.com/office/drawing/2010/main" id="{39299B99-D0D1-46EB-8F84-2E5B07D4C74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6247B09-9669-41AF-83DC-C06942CE4DA3}" type="slidenum"/>
            <a:endParaRPr dirty="0" lang="en-US"/>
          </a:p>
        </p:txBody>
      </p:sp>
      <p:sp>
        <p:nvSpPr>
          <p:cNvPr id="23" name="TextBox 22">
            <a:extLst>
              <a:ext uri="{BEF4AB93-A581-42C7-93DC-DB183A88AE45}">
                <a16:creationId xmlns:a16="http://schemas.microsoft.com/office/drawing/2010/main" id="{4875B4EC-507D-44CF-B2A6-90EC058ED76D}"/>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498E5F33-C57D-4D2F-AABD-60158E61D3DA}">
        <p14:creationId xmlns:p14="http://schemas.microsoft.com/office/powerpoint/2010/main" val="1725609545158"/>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05B460A9-F017-4967-ADE8-D883F213BC40}">
                <a16:creationId xmlns:a16="http://schemas.microsoft.com/office/drawing/2010/main" id="{61EBC635-BDDF-4764-982F-B8534D60BBE7}"/>
              </a:ext>
            </a:extLst>
          </p:cNvPr>
          <p:cNvGrpSpPr/>
          <p:nvPr/>
        </p:nvGrpSpPr>
        <p:grpSpPr>
          <a:xfrm rot="0">
            <a:off x="7991474" y="2933700"/>
            <a:ext cx="2762250" cy="3257550"/>
            <a:chOff x="7991474" y="2933700"/>
            <a:chExt cx="2762250" cy="3257550"/>
          </a:xfrm>
        </p:grpSpPr>
        <p:sp>
          <p:nvSpPr>
            <p:cNvPr id="3" name="object 3">
              <a:extLst>
                <a:ext uri="{0C28AB42-B9B8-4E8F-B0F8-32855146DB33}">
                  <a16:creationId xmlns:a16="http://schemas.microsoft.com/office/drawing/2010/main" id="{B2999904-4858-4BC5-959D-11D40B8C636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38BC006A-45B4-4FF4-988E-7D8BD88F2682}">
                  <a16:creationId xmlns:a16="http://schemas.microsoft.com/office/drawing/2010/main" id="{4B50B945-2814-4782-B2AF-A25512EEFB3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F3CC790C-B8C5-4D04-8D8C-E4D7E69E6B65}">
                  <a16:creationId xmlns:a16="http://schemas.microsoft.com/office/drawing/2010/main" id="{5285F2EC-7608-4D47-AEB8-C5A8ADAD2608}"/>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702EBDAB-F959-4B34-9CEF-7AAE2C7F476A}">
                <a16:creationId xmlns:a16="http://schemas.microsoft.com/office/drawing/2010/main" id="{AB2F4C3B-1F2C-4B35-97F7-9EA75B939C12}"/>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A9870358-8E43-4735-BE51-7ABB1F6D2978}">
                <a16:creationId xmlns:a16="http://schemas.microsoft.com/office/drawing/2010/main" id="{37646437-CEE7-4DEB-A303-1D72E12FACAA}"/>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6D1FAD4D-9A31-44E3-8385-2A674E80C88D}">
                <a16:creationId xmlns:a16="http://schemas.microsoft.com/office/drawing/2010/main" id="{E80101C3-A2DA-4D5D-AEBD-23FEFD8C4A4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82ACFAE-DB3E-4630-A64C-3F56D8E4BAA9}" type="slidenum"/>
            <a:endParaRPr dirty="0" lang="en-US"/>
          </a:p>
        </p:txBody>
      </p:sp>
      <p:sp>
        <p:nvSpPr>
          <p:cNvPr id="9" name="TextBox 10">
            <a:extLst>
              <a:ext uri="{4BD95B93-03AD-48E9-865F-2F263D7F4519}">
                <a16:creationId xmlns:a16="http://schemas.microsoft.com/office/drawing/2010/main" id="{48B4CD27-03A7-408D-859A-68FC289CF4C3}"/>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C6104A08-70BE-49B4-8427-7D7601CBB741}">
        <p14:creationId xmlns:p14="http://schemas.microsoft.com/office/powerpoint/2010/main" val="1725609545160"/>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243862A0-A748-4445-94A3-8A5CC0224BAB}">
                <a16:creationId xmlns:a16="http://schemas.microsoft.com/office/drawing/2010/main" id="{F4835303-F920-4ED4-81EC-BC234DE19E74}"/>
              </a:ext>
            </a:extLst>
          </p:cNvPr>
          <p:cNvGrpSpPr/>
          <p:nvPr/>
        </p:nvGrpSpPr>
        <p:grpSpPr>
          <a:xfrm rot="0">
            <a:off x="8658225" y="2647950"/>
            <a:ext cx="3533775" cy="3810000"/>
            <a:chOff x="8658225" y="2647950"/>
            <a:chExt cx="3533775" cy="3810000"/>
          </a:xfrm>
        </p:grpSpPr>
        <p:sp>
          <p:nvSpPr>
            <p:cNvPr id="3" name="object 3">
              <a:extLst>
                <a:ext uri="{70191017-8A17-464E-95FB-E675341821C8}">
                  <a16:creationId xmlns:a16="http://schemas.microsoft.com/office/drawing/2010/main" id="{BCE44290-9E10-4A9F-AF77-555DEA8D6B6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070F0719-46EF-45AE-B61F-6B7679C3E0AF}">
                  <a16:creationId xmlns:a16="http://schemas.microsoft.com/office/drawing/2010/main" id="{72C00E46-9399-4033-B895-256E8617E21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3B59F543-7704-4B62-8450-8C9257C1C87A}">
                  <a16:creationId xmlns:a16="http://schemas.microsoft.com/office/drawing/2010/main" id="{7468BA81-CFAD-4119-B77C-E9DC7910D0B2}"/>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39F7C923-D115-4CBD-9458-9E3449311EB3}">
                <a16:creationId xmlns:a16="http://schemas.microsoft.com/office/drawing/2010/main" id="{CAEC6ED4-B8A3-49AE-B623-007504DC3CDC}"/>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5BD672D6-2A9D-4323-AB1E-2873F75BF935}">
                <a16:creationId xmlns:a16="http://schemas.microsoft.com/office/drawing/2010/main" id="{6B01A746-1ECE-41FD-B446-FEC043CE340A}"/>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3F6737D9-F7E0-40A5-9090-01E5A35921A1}">
                <a16:creationId xmlns:a16="http://schemas.microsoft.com/office/drawing/2010/main" id="{25040C63-34F8-4080-A5F8-84DAF69630F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FC7009B-1F57-4AB2-AA72-CF935A1C00F7}" type="slidenum"/>
            <a:endParaRPr dirty="0" lang="en-US"/>
          </a:p>
        </p:txBody>
      </p:sp>
      <p:sp>
        <p:nvSpPr>
          <p:cNvPr id="9" name="TextBox 13">
            <a:extLst>
              <a:ext uri="{423A46C1-0FBD-4929-8304-DF5F3257E061}">
                <a16:creationId xmlns:a16="http://schemas.microsoft.com/office/drawing/2010/main" id="{FEADDF24-D289-43A9-B6BC-787465BC1354}"/>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EAADAF4C-38F5-4307-BCE1-17FA47D08042}">
        <p14:creationId xmlns:p14="http://schemas.microsoft.com/office/powerpoint/2010/main" val="1725609545162"/>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F58456CD-05C3-415F-A44E-2A74B4F8B6CB}">
                <a16:creationId xmlns:a16="http://schemas.microsoft.com/office/drawing/2010/main" id="{7C28A576-385C-42C8-BB86-938F7E5E5D13}"/>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EFB05C45-C9D3-46B5-BFEF-BE6DC64F11DF}">
                <a16:creationId xmlns:a16="http://schemas.microsoft.com/office/drawing/2010/main" id="{9097C458-715D-447E-B8BD-D4C0B0BF7F3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2CCEDCA2-A7B7-4C13-B34A-700385D6258F}">
                <a16:creationId xmlns:a16="http://schemas.microsoft.com/office/drawing/2010/main" id="{F629D75F-95D8-4F30-8D15-D622D3A8CC05}"/>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5EDA6DB2-345D-4BDF-BED8-8743E51F6805}">
                <a16:creationId xmlns:a16="http://schemas.microsoft.com/office/drawing/2010/main" id="{45D76464-8E8D-487C-9C22-21A22EB66A80}"/>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87634E88-446E-4A62-AADE-7F50822BFD32}">
                <a16:creationId xmlns:a16="http://schemas.microsoft.com/office/drawing/2010/main" id="{7AB22C57-1599-4BAB-A7D0-709E06B64E0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D0B2D56-2CD7-459F-8AC6-AB9926E58C13}" type="slidenum"/>
            <a:endParaRPr dirty="0" lang="en-US"/>
          </a:p>
        </p:txBody>
      </p:sp>
      <p:sp>
        <p:nvSpPr>
          <p:cNvPr id="7" name="TextBox 8">
            <a:extLst>
              <a:ext uri="{EE9B2BA6-A6FD-4D4E-BE8C-EB74B628BAE7}">
                <a16:creationId xmlns:a16="http://schemas.microsoft.com/office/drawing/2010/main" id="{BF7610B6-0E43-4D5B-A466-11BAED8A1218}"/>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880E15E9-83D8-435B-8434-77E52405392B}">
        <p14:creationId xmlns:p14="http://schemas.microsoft.com/office/powerpoint/2010/main" val="1725609545164"/>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BFEA6834-E2A5-4290-9955-A76443B8885C}">
                <a16:creationId xmlns:a16="http://schemas.microsoft.com/office/drawing/2010/main" id="{BCC2F812-0408-4398-B9FA-7F1FA7313A21}"/>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38CFB73F-139D-4CE8-A70E-038CF02D2BB9}">
                <a16:creationId xmlns:a16="http://schemas.microsoft.com/office/drawing/2010/main" id="{FEF46D25-F26F-47BC-94D4-0689A228BC58}"/>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256EA447-C6D6-42CF-87DA-D1C8653FA50A}">
                <a16:creationId xmlns:a16="http://schemas.microsoft.com/office/drawing/2010/main" id="{64A3C153-3560-42A7-A865-275D1A52B290}"/>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2A4E20F5-A3B7-4F71-B547-A3771039332A}">
                <a16:creationId xmlns:a16="http://schemas.microsoft.com/office/drawing/2010/main" id="{668D0A10-39EE-46D2-9FDD-BA5F1725A8C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23596853-5873-44AA-B78E-0D6FE20E863A}" type="slidenum"/>
            <a:endParaRPr dirty="0" lang="en-US"/>
          </a:p>
        </p:txBody>
      </p:sp>
      <p:sp>
        <p:nvSpPr>
          <p:cNvPr id="6" name="TextBox 9">
            <a:extLst>
              <a:ext uri="{68A28B5A-446B-4EBC-A708-C2EF8EF08C68}">
                <a16:creationId xmlns:a16="http://schemas.microsoft.com/office/drawing/2010/main" id="{D8674B1C-4D8A-4008-A9A2-DC777D7E8A3F}"/>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EB7CC191-5374-4A17-B637-0AB04E12A7A6}">
        <p14:creationId xmlns:p14="http://schemas.microsoft.com/office/powerpoint/2010/main" val="1725609545166"/>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46E35369-89DE-4240-93AD-4C146D333D23}">
                <a16:creationId xmlns:a16="http://schemas.microsoft.com/office/drawing/2010/main" id="{FD5DF359-617E-4B22-801E-752EBEDBB8F3}"/>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AF2AA0F4-1370-4F20-8F05-C051BDC9D481}">
        <p14:creationId xmlns:p14="http://schemas.microsoft.com/office/powerpoint/2010/main" val="1725609545167"/>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0C4C2C7A-9C09-447A-A58A-869A5A5E5BFD}">
                <a16:creationId xmlns:a16="http://schemas.microsoft.com/office/drawing/2010/main" id="{4A3855C0-5570-4A41-8E0A-F3102952C396}"/>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05A7FCA2-C64D-4009-81E6-E4AAFCA222A7}">
                <a16:creationId xmlns:a16="http://schemas.microsoft.com/office/drawing/2010/main" id="{EFB46F39-E0C9-4256-9AC9-23C10D6E3EA9}"/>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17171657-BCCE-4C3B-AA93-CC23052990AB}">
                <a16:creationId xmlns:a16="http://schemas.microsoft.com/office/drawing/2010/main" id="{68FDE778-5A0F-47ED-AD12-7A66321B27AE}"/>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5178CCDE-ACEF-4992-A0F9-31BED9EBEC80}">
                <a16:creationId xmlns:a16="http://schemas.microsoft.com/office/drawing/2010/main" id="{2ADE3A6A-D074-4582-9110-CEFC20818900}"/>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D4867CE7-FA58-4ECB-82F3-942B32094272}">
                <a16:creationId xmlns:a16="http://schemas.microsoft.com/office/drawing/2010/main" id="{37028FC2-7BEE-4D63-A634-D5EA926484FD}"/>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15D9C3A1-0EFA-4959-9CE8-88450114864D}" type="slidenum"/>
            <a:endParaRPr dirty="0" lang="en-US"/>
          </a:p>
        </p:txBody>
      </p:sp>
      <p:sp>
        <p:nvSpPr>
          <p:cNvPr id="7" name="TextBox 8">
            <a:extLst>
              <a:ext uri="{85C6040A-B87E-4267-9F06-D2C6BF88C0AE}">
                <a16:creationId xmlns:a16="http://schemas.microsoft.com/office/drawing/2010/main" id="{CD5A5327-B66B-46E1-AC38-51160C7E871A}"/>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4480EF36-2198-4B3B-B3CA-AF428EF03201}">
        <p14:creationId xmlns:p14="http://schemas.microsoft.com/office/powerpoint/2010/main" val="1725609545169"/>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2024-09-06T10:48:09Z</dcterms:created>
  <dcterms:modified xsi:type="dcterms:W3CDTF">2024-09-06T13:28:36Z</dcterms:modified>
</cp:coreProperties>
</file>