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notesMaster" Target="notesMasters/notesMaster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6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1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1"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8"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3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1" name="Title 1"/>
          <p:cNvSpPr>
            <a:spLocks noGrp="1"/>
          </p:cNvSpPr>
          <p:nvPr>
            <p:ph type="title"/>
          </p:nvPr>
        </p:nvSpPr>
        <p:spPr>
          <a:xfrm>
            <a:off x="581193" y="729658"/>
            <a:ext cx="11029616" cy="492855"/>
          </a:xfrm>
        </p:spPr>
        <p:txBody>
          <a:bodyPr/>
          <a:lstStyle/>
          <a:p>
            <a:r>
              <a:rPr lang="en-US"/>
              <a:t>Click to edit Master title style</a:t>
            </a:r>
          </a:p>
        </p:txBody>
      </p:sp>
      <p:sp>
        <p:nvSpPr>
          <p:cNvPr id="104864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7" name="Title 1"/>
          <p:cNvSpPr>
            <a:spLocks noGrp="1"/>
          </p:cNvSpPr>
          <p:nvPr>
            <p:ph type="title"/>
          </p:nvPr>
        </p:nvSpPr>
        <p:spPr>
          <a:xfrm>
            <a:off x="581193" y="729658"/>
            <a:ext cx="11029616" cy="988332"/>
          </a:xfrm>
        </p:spPr>
        <p:txBody>
          <a:bodyPr/>
          <a:lstStyle/>
          <a:p>
            <a:r>
              <a:rPr lang="en-US"/>
              <a:t>Click to edit Master title style</a:t>
            </a:r>
          </a:p>
        </p:txBody>
      </p:sp>
      <p:sp>
        <p:nvSpPr>
          <p:cNvPr id="104864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0" name="Title 1"/>
          <p:cNvSpPr>
            <a:spLocks noGrp="1"/>
          </p:cNvSpPr>
          <p:nvPr>
            <p:ph type="title"/>
          </p:nvPr>
        </p:nvSpPr>
        <p:spPr>
          <a:xfrm>
            <a:off x="575894" y="729658"/>
            <a:ext cx="11029616" cy="592246"/>
          </a:xfrm>
        </p:spPr>
        <p:txBody>
          <a:bodyPr/>
          <a:lstStyle/>
          <a:p>
            <a:r>
              <a:rPr lang="en-US"/>
              <a:t>Click to edit Master title style</a:t>
            </a:r>
          </a:p>
        </p:txBody>
      </p:sp>
      <p:sp>
        <p:nvSpPr>
          <p:cNvPr id="1048611"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7"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2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2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IN" sz="2000" b="1" dirty="0" err="1">
                <a:solidFill>
                  <a:schemeClr val="accent1">
                    <a:lumMod val="75000"/>
                  </a:schemeClr>
                </a:solidFill>
                <a:latin typeface="Arial"/>
                <a:cs typeface="Arial"/>
              </a:rPr>
              <a:t>Amirthasri</a:t>
            </a:r>
            <a:r>
              <a:rPr lang="en-IN" sz="2000" b="1">
                <a:solidFill>
                  <a:schemeClr val="accent1">
                    <a:lumMod val="75000"/>
                  </a:schemeClr>
                </a:solidFill>
                <a:latin typeface="Arial"/>
                <a:cs typeface="Arial"/>
              </a:rPr>
              <a:t> A</a:t>
            </a:r>
            <a:endParaRPr lang="zh-CN" altLang="en-US" dirty="0"/>
          </a:p>
          <a:p>
            <a:pPr marL="457200" indent="-457200">
              <a:buAutoNum type="arabicPeriod"/>
            </a:pPr>
            <a:r>
              <a:rPr lang="en-US" sz="2000" b="1" dirty="0">
                <a:solidFill>
                  <a:schemeClr val="accent1">
                    <a:lumMod val="75000"/>
                  </a:schemeClr>
                </a:solidFill>
                <a:latin typeface="Arial"/>
                <a:cs typeface="Arial"/>
              </a:rPr>
              <a:t>College Name: A.V.C. College of Engineering</a:t>
            </a:r>
          </a:p>
          <a:p>
            <a:pPr marL="457200" indent="-457200">
              <a:buAutoNum type="arabicPeriod"/>
            </a:pPr>
            <a:r>
              <a:rPr lang="en-US" sz="2000" b="1" dirty="0">
                <a:solidFill>
                  <a:schemeClr val="accent1">
                    <a:lumMod val="75000"/>
                  </a:schemeClr>
                </a:solidFill>
                <a:latin typeface="Arial"/>
                <a:cs typeface="Arial"/>
              </a:rPr>
              <a:t>Department: Information Technology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Keylogger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Content Placeholder 1"/>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a:t>Keyloggers are malicious software that can be a serious threat. Here are some proposed solutions to protect yourself from Keyloggers:</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Keyloggers.</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Keylogger infection.</a:t>
            </a:r>
          </a:p>
          <a:p>
            <a:r>
              <a:rPr lang="en-US" sz="1200" b="1" dirty="0"/>
              <a:t>Anti-Keylogging software:</a:t>
            </a:r>
            <a:r>
              <a:rPr lang="en-US" sz="1200" dirty="0"/>
              <a:t> There are specific anti-keylogging programs that can detect and block keyloggers.</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Keylogger infection, boot your computer into Safe Mode. This will only load the essential programs needed to run your system, making it easier to identify and remove the Keylogger.</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Keylogger,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Keyloggers.</a:t>
            </a:r>
          </a:p>
          <a:p>
            <a:r>
              <a:rPr lang="en-US" sz="1200" b="1" dirty="0"/>
              <a:t>Keep your software updated:</a:t>
            </a:r>
            <a:r>
              <a:rPr lang="en-US" sz="1200" dirty="0"/>
              <a:t> Always update your operating system, applications, and web browser to the latest versions to patch security vulnerabilities that Keyloggers might exploit.</a:t>
            </a:r>
            <a:endParaRPr lang="en-IN" sz="1200" b="1" dirty="0">
              <a:latin typeface="Calibri"/>
              <a:cs typeface="Calibri"/>
            </a:endParaRP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2013856"/>
            <a:ext cx="11029615" cy="5366658"/>
          </a:xfrm>
        </p:spPr>
        <p:txBody>
          <a:bodyPr>
            <a:normAutofit fontScale="82353"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097153" name="Picture 2"/>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09" name="Content Placeholder 1"/>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6465DA-DE7A-1F46-8204-118A20A7B2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amirtha A</cp:lastModifiedBy>
  <cp:revision>2</cp:revision>
  <dcterms:created xsi:type="dcterms:W3CDTF">2021-05-25T18:50:10Z</dcterms:created>
  <dcterms:modified xsi:type="dcterms:W3CDTF">2024-04-05T07:05:01Z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dbc7020bcb634cf391d59ecb201700b3</vt:lpwstr>
  </property>
</Properties>
</file>