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E48FE7-0928-4744-AD81-45E2699F6F7B}"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E48FE7-0928-4744-AD81-45E2699F6F7B}"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E48FE7-0928-4744-AD81-45E2699F6F7B}"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E48FE7-0928-4744-AD81-45E2699F6F7B}"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48FE7-0928-4744-AD81-45E2699F6F7B}"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E48FE7-0928-4744-AD81-45E2699F6F7B}"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E48FE7-0928-4744-AD81-45E2699F6F7B}"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E48FE7-0928-4744-AD81-45E2699F6F7B}"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48FE7-0928-4744-AD81-45E2699F6F7B}"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48FE7-0928-4744-AD81-45E2699F6F7B}"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48FE7-0928-4744-AD81-45E2699F6F7B}"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4CFCE-2311-4820-887D-7DC3DEB088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48FE7-0928-4744-AD81-45E2699F6F7B}" type="datetimeFigureOut">
              <a:rPr lang="en-US" smtClean="0"/>
              <a:t>10/15/2023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4CFCE-2311-4820-887D-7DC3DEB088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PROJECT REPORT</a:t>
            </a:r>
            <a:endParaRPr lang="en-US" b="1" dirty="0"/>
          </a:p>
        </p:txBody>
      </p:sp>
      <p:sp>
        <p:nvSpPr>
          <p:cNvPr id="5" name="Content Placeholder 4"/>
          <p:cNvSpPr>
            <a:spLocks noGrp="1"/>
          </p:cNvSpPr>
          <p:nvPr>
            <p:ph idx="1"/>
          </p:nvPr>
        </p:nvSpPr>
        <p:spPr/>
        <p:txBody>
          <a:bodyPr>
            <a:normAutofit/>
          </a:bodyPr>
          <a:lstStyle/>
          <a:p>
            <a:pPr marL="514350" indent="-514350">
              <a:buAutoNum type="arabicPeriod"/>
            </a:pPr>
            <a:r>
              <a:rPr lang="en-US" b="1" dirty="0" smtClean="0"/>
              <a:t>INTRODUCTION</a:t>
            </a:r>
          </a:p>
          <a:p>
            <a:pPr marL="514350" indent="-514350">
              <a:buNone/>
            </a:pPr>
            <a:r>
              <a:rPr lang="en-US" dirty="0"/>
              <a:t> </a:t>
            </a:r>
            <a:r>
              <a:rPr lang="en-US" dirty="0" smtClean="0"/>
              <a:t> </a:t>
            </a:r>
            <a:r>
              <a:rPr lang="en-US" b="1" dirty="0" smtClean="0"/>
              <a:t>1.1 OVERVIEW:</a:t>
            </a:r>
          </a:p>
          <a:p>
            <a:pPr marL="514350" indent="-514350">
              <a:buNone/>
            </a:pPr>
            <a:r>
              <a:rPr lang="en-US" dirty="0"/>
              <a:t> </a:t>
            </a:r>
            <a:r>
              <a:rPr lang="en-US" dirty="0" smtClean="0"/>
              <a:t>   </a:t>
            </a:r>
            <a:r>
              <a:rPr lang="en-US" sz="2200" dirty="0">
                <a:solidFill>
                  <a:srgbClr val="000000"/>
                </a:solidFill>
              </a:rPr>
              <a:t>A subscriber to a channel on the video-sharing YouTube is a user who has chosen to receive the channel's content by clicking on that channel's "Subscribe" button, and each user's subscription feed consists of videos published by channels to which the user is subscribed. The ability to subscribe to users was introduced in October 2005. YouTube began publishing a list of its most- subscribed channels in April 2006. An early archive of the list dates to May 2006. </a:t>
            </a:r>
            <a:endParaRPr lang="en-US" sz="2200" dirty="0" smtClean="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8).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9).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0).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1).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2).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7).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8).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9).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0).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1).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514350" indent="-514350">
              <a:buNone/>
            </a:pPr>
            <a:r>
              <a:rPr lang="en-US" b="1" dirty="0" smtClean="0">
                <a:solidFill>
                  <a:srgbClr val="000000"/>
                </a:solidFill>
              </a:rPr>
              <a:t>1.2 PURPOSE:</a:t>
            </a:r>
          </a:p>
          <a:p>
            <a:pPr marL="514350" indent="-514350">
              <a:buNone/>
            </a:pPr>
            <a:r>
              <a:rPr lang="en-US" b="1" dirty="0" smtClean="0">
                <a:solidFill>
                  <a:srgbClr val="000000"/>
                </a:solidFill>
              </a:rPr>
              <a:t>   </a:t>
            </a:r>
            <a:r>
              <a:rPr lang="en-US" dirty="0" smtClean="0">
                <a:solidFill>
                  <a:srgbClr val="000000"/>
                </a:solidFill>
              </a:rPr>
              <a:t>By harnessing the power of Tableau, this report not only presents the data in visually appealing manner but also provides an interactive experience for readers to explore the intricacies of World’s YouTube Subscribers Count. To extract Insights from the data and put the data in the form of Visualizations,  Dashboards and Story we employed Tableau tool.</a:t>
            </a:r>
            <a:endParaRPr lang="en-US" b="1" dirty="0" smtClean="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4.ADVANTAGES AND DISADVANTAGES</a:t>
            </a:r>
            <a:r>
              <a:rPr lang="en-US" dirty="0" smtClean="0"/>
              <a:t>:</a:t>
            </a:r>
            <a:endParaRPr lang="en-US" dirty="0"/>
          </a:p>
        </p:txBody>
      </p:sp>
      <p:sp>
        <p:nvSpPr>
          <p:cNvPr id="3" name="Content Placeholder 2"/>
          <p:cNvSpPr>
            <a:spLocks noGrp="1"/>
          </p:cNvSpPr>
          <p:nvPr>
            <p:ph idx="1"/>
          </p:nvPr>
        </p:nvSpPr>
        <p:spPr/>
        <p:txBody>
          <a:bodyPr/>
          <a:lstStyle/>
          <a:p>
            <a:r>
              <a:rPr lang="en-US" dirty="0" smtClean="0"/>
              <a:t>It is useful to know about the field of agriculture.</a:t>
            </a:r>
          </a:p>
          <a:p>
            <a:r>
              <a:rPr lang="en-US" dirty="0" smtClean="0"/>
              <a:t>This Project is very useful to </a:t>
            </a:r>
            <a:r>
              <a:rPr lang="en-US" dirty="0" err="1" smtClean="0"/>
              <a:t>analyise</a:t>
            </a:r>
            <a:r>
              <a:rPr lang="en-US" dirty="0" smtClean="0"/>
              <a:t> the World’s Top YouTube channels.</a:t>
            </a:r>
          </a:p>
          <a:p>
            <a:r>
              <a:rPr lang="en-US" dirty="0" smtClean="0"/>
              <a:t>Time duration is the most common problem of this project.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5.APPLICATIONS</a:t>
            </a:r>
            <a:endParaRPr lang="en-US" sz="3600" b="1" dirty="0"/>
          </a:p>
        </p:txBody>
      </p:sp>
      <p:sp>
        <p:nvSpPr>
          <p:cNvPr id="3" name="Content Placeholder 2"/>
          <p:cNvSpPr>
            <a:spLocks noGrp="1"/>
          </p:cNvSpPr>
          <p:nvPr>
            <p:ph idx="1"/>
          </p:nvPr>
        </p:nvSpPr>
        <p:spPr/>
        <p:txBody>
          <a:bodyPr/>
          <a:lstStyle/>
          <a:p>
            <a:r>
              <a:rPr lang="en-US" dirty="0" smtClean="0"/>
              <a:t>Tableau is an excellent tool for managing large datasets.  It may be used for data collection, analysis and visualization.</a:t>
            </a:r>
          </a:p>
          <a:p>
            <a:r>
              <a:rPr lang="en-US" dirty="0" smtClean="0"/>
              <a:t>The greater number of variables, the easier it is to comprehend and make predictions.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6.CONCLUSION:</a:t>
            </a:r>
            <a:endParaRPr lang="en-US" sz="3600" b="1" dirty="0"/>
          </a:p>
        </p:txBody>
      </p:sp>
      <p:sp>
        <p:nvSpPr>
          <p:cNvPr id="3" name="Content Placeholder 2"/>
          <p:cNvSpPr>
            <a:spLocks noGrp="1"/>
          </p:cNvSpPr>
          <p:nvPr>
            <p:ph idx="1"/>
          </p:nvPr>
        </p:nvSpPr>
        <p:spPr/>
        <p:txBody>
          <a:bodyPr/>
          <a:lstStyle/>
          <a:p>
            <a:r>
              <a:rPr lang="en-US" dirty="0" smtClean="0"/>
              <a:t>Finally the processes which have been done by our team is published on tableau the video of our project is demonstrated.  The project report is given above.  We have a clear dashboards and story which are to be easily understood.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7.FUTURESCOPE:</a:t>
            </a:r>
            <a:endParaRPr lang="en-US" sz="3600" b="1" dirty="0"/>
          </a:p>
        </p:txBody>
      </p:sp>
      <p:sp>
        <p:nvSpPr>
          <p:cNvPr id="3" name="Content Placeholder 2"/>
          <p:cNvSpPr>
            <a:spLocks noGrp="1"/>
          </p:cNvSpPr>
          <p:nvPr>
            <p:ph idx="1"/>
          </p:nvPr>
        </p:nvSpPr>
        <p:spPr/>
        <p:txBody>
          <a:bodyPr/>
          <a:lstStyle/>
          <a:p>
            <a:r>
              <a:rPr lang="en-US" dirty="0" smtClean="0"/>
              <a:t>This project gave us a guidance to get a job later to this field in our future in a software companies.  We may be analysis in our life.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2.Problem Defining and Design thinking</a:t>
            </a:r>
            <a:endParaRPr lang="en-US" sz="3600" b="1" dirty="0"/>
          </a:p>
        </p:txBody>
      </p:sp>
      <p:sp>
        <p:nvSpPr>
          <p:cNvPr id="3" name="Content Placeholder 2"/>
          <p:cNvSpPr>
            <a:spLocks noGrp="1"/>
          </p:cNvSpPr>
          <p:nvPr>
            <p:ph idx="1"/>
          </p:nvPr>
        </p:nvSpPr>
        <p:spPr/>
        <p:txBody>
          <a:bodyPr/>
          <a:lstStyle/>
          <a:p>
            <a:pPr>
              <a:buNone/>
            </a:pPr>
            <a:r>
              <a:rPr lang="en-US" b="1" dirty="0" smtClean="0"/>
              <a:t>2.1 EMPATHY MAP:</a:t>
            </a:r>
            <a:endParaRPr lang="en-US" b="1" dirty="0"/>
          </a:p>
        </p:txBody>
      </p:sp>
      <p:pic>
        <p:nvPicPr>
          <p:cNvPr id="4" name="Picture 3" descr="Empathy Map.jpg"/>
          <p:cNvPicPr>
            <a:picLocks noChangeAspect="1"/>
          </p:cNvPicPr>
          <p:nvPr/>
        </p:nvPicPr>
        <p:blipFill>
          <a:blip r:embed="rId2" cstate="print"/>
          <a:stretch>
            <a:fillRect/>
          </a:stretch>
        </p:blipFill>
        <p:spPr>
          <a:xfrm>
            <a:off x="3962400" y="2057400"/>
            <a:ext cx="4270041" cy="43944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2.2 IDEATION AND BRAINSTROMING MAP</a:t>
            </a:r>
            <a:endParaRPr lang="en-US" sz="3200" b="1" dirty="0"/>
          </a:p>
        </p:txBody>
      </p:sp>
      <p:pic>
        <p:nvPicPr>
          <p:cNvPr id="4" name="Content Placeholder 3" descr="Brainstrom Map_page-0001.jpg"/>
          <p:cNvPicPr>
            <a:picLocks noGrp="1" noChangeAspect="1"/>
          </p:cNvPicPr>
          <p:nvPr>
            <p:ph idx="1"/>
          </p:nvPr>
        </p:nvPicPr>
        <p:blipFill>
          <a:blip r:embed="rId2" cstate="print"/>
          <a:stretch>
            <a:fillRect/>
          </a:stretch>
        </p:blipFill>
        <p:spPr>
          <a:xfrm>
            <a:off x="457200" y="2533827"/>
            <a:ext cx="8229600" cy="265870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3.RESULT:</a:t>
            </a:r>
            <a:endParaRPr lang="en-US" b="1" dirty="0"/>
          </a:p>
        </p:txBody>
      </p:sp>
      <p:pic>
        <p:nvPicPr>
          <p:cNvPr id="4" name="Content Placeholder 3" descr="Screenshot (3).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4).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5).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6).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328</Words>
  <Application>Microsoft Office PowerPoint</Application>
  <PresentationFormat>On-screen Show (4:3)</PresentationFormat>
  <Paragraphs>21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PROJECT REPORT</vt:lpstr>
      <vt:lpstr>Slide 2</vt:lpstr>
      <vt:lpstr>2.Problem Defining and Design thinking</vt:lpstr>
      <vt:lpstr>2.2 IDEATION AND BRAINSTROMING MAP</vt:lpstr>
      <vt:lpstr>3.RESULT:</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4.ADVANTAGES AND DISADVANTAGES:</vt:lpstr>
      <vt:lpstr>5.APPLICATIONS</vt:lpstr>
      <vt:lpstr>6.CONCLUSION:</vt:lpstr>
      <vt:lpstr>7.FUTURESCOPE: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acer</dc:creator>
  <cp:lastModifiedBy>acer</cp:lastModifiedBy>
  <cp:revision>4</cp:revision>
  <dcterms:created xsi:type="dcterms:W3CDTF">2023-10-15T16:04:48Z</dcterms:created>
  <dcterms:modified xsi:type="dcterms:W3CDTF">2023-10-15T16:38:37Z</dcterms:modified>
</cp:coreProperties>
</file>