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68" r:id="rId4"/>
    <p:sldId id="259" r:id="rId5"/>
    <p:sldId id="260" r:id="rId6"/>
    <p:sldId id="265" r:id="rId7"/>
    <p:sldId id="266" r:id="rId8"/>
    <p:sldId id="267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E317-D672-49AF-A156-0628DDA7B010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F3E27C8-7EAA-4937-B4D7-7E9C185B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85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E317-D672-49AF-A156-0628DDA7B010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27C8-7EAA-4937-B4D7-7E9C185B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7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E317-D672-49AF-A156-0628DDA7B010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27C8-7EAA-4937-B4D7-7E9C185B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6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E317-D672-49AF-A156-0628DDA7B010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27C8-7EAA-4937-B4D7-7E9C185B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96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DA5E317-D672-49AF-A156-0628DDA7B010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F3E27C8-7EAA-4937-B4D7-7E9C185B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E317-D672-49AF-A156-0628DDA7B010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27C8-7EAA-4937-B4D7-7E9C185B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7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E317-D672-49AF-A156-0628DDA7B010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27C8-7EAA-4937-B4D7-7E9C185B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0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E317-D672-49AF-A156-0628DDA7B010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27C8-7EAA-4937-B4D7-7E9C185B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0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E317-D672-49AF-A156-0628DDA7B010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27C8-7EAA-4937-B4D7-7E9C185B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50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E317-D672-49AF-A156-0628DDA7B010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27C8-7EAA-4937-B4D7-7E9C185B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41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E317-D672-49AF-A156-0628DDA7B010}" type="datetimeFigureOut">
              <a:rPr lang="en-US" smtClean="0"/>
              <a:t>5/5/2019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27C8-7EAA-4937-B4D7-7E9C185B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DA5E317-D672-49AF-A156-0628DDA7B010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F3E27C8-7EAA-4937-B4D7-7E9C185B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9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8059" y="1097259"/>
            <a:ext cx="4880850" cy="3898495"/>
          </a:xfrm>
        </p:spPr>
        <p:txBody>
          <a:bodyPr/>
          <a:lstStyle/>
          <a:p>
            <a:pPr algn="ctr"/>
            <a:r>
              <a:rPr lang="en-US" dirty="0" smtClean="0"/>
              <a:t>Inventory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Programming </a:t>
            </a:r>
            <a:r>
              <a:rPr lang="en-US" dirty="0" smtClean="0"/>
              <a:t>Technique </a:t>
            </a:r>
            <a:r>
              <a:rPr lang="en-US" dirty="0" smtClean="0"/>
              <a:t>2</a:t>
            </a:r>
          </a:p>
          <a:p>
            <a:r>
              <a:rPr lang="en-US" dirty="0"/>
              <a:t> SCSJ1023-09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97034" y="2643114"/>
            <a:ext cx="37047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MUHAMAD AZRUL BIN FUAZAM A18CS3051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97034" y="2319949"/>
            <a:ext cx="45355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500" b="1" dirty="0"/>
              <a:t>AMIRUN AKMAL DANIEL BIN MUHD NAZRI </a:t>
            </a:r>
            <a:r>
              <a:rPr lang="de-DE" sz="1500" b="1" dirty="0" smtClean="0"/>
              <a:t>A18CS3043</a:t>
            </a:r>
            <a:endParaRPr lang="de-DE" sz="1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97034" y="2966279"/>
            <a:ext cx="26343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/>
              <a:t>DANIEL BIN ARIPIN B18CS0004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409994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008" y="1269575"/>
            <a:ext cx="4521929" cy="1447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Step 6:</a:t>
            </a:r>
            <a:br>
              <a:rPr lang="en-US" dirty="0" smtClean="0"/>
            </a:br>
            <a:r>
              <a:rPr lang="en-US" dirty="0" smtClean="0"/>
              <a:t>Print </a:t>
            </a:r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9387" y="2717375"/>
            <a:ext cx="4116629" cy="289559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Manager can print out the inventory system detail into </a:t>
            </a:r>
            <a:r>
              <a:rPr lang="en-US" sz="2000" dirty="0" err="1" smtClean="0"/>
              <a:t>txt.file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Manager can view the detail for each branch of the inventory system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729" y="231041"/>
            <a:ext cx="4718443" cy="29443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194" y="3423399"/>
            <a:ext cx="4249511" cy="294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75657" y="616094"/>
            <a:ext cx="8769350" cy="1560513"/>
          </a:xfrm>
        </p:spPr>
        <p:txBody>
          <a:bodyPr/>
          <a:lstStyle/>
          <a:p>
            <a:r>
              <a:rPr lang="en-US" dirty="0" smtClean="0"/>
              <a:t>Interface of Inventory System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541320" y="2176607"/>
            <a:ext cx="51244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401013" y="354837"/>
            <a:ext cx="3123210" cy="15605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Uses Cases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780" y="1277597"/>
            <a:ext cx="48196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57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0639" y="2043113"/>
            <a:ext cx="4521200" cy="4841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Step 1:</a:t>
            </a:r>
            <a:endParaRPr lang="en-US" dirty="0"/>
          </a:p>
        </p:txBody>
      </p:sp>
      <p:pic>
        <p:nvPicPr>
          <p:cNvPr id="1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0891" y="3430588"/>
            <a:ext cx="4386262" cy="3036887"/>
          </a:xfrm>
          <a:prstGeom prst="rect">
            <a:avLst/>
          </a:prstGeom>
        </p:spPr>
      </p:pic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639" y="2717800"/>
            <a:ext cx="4116388" cy="28956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Contain </a:t>
            </a:r>
            <a:r>
              <a:rPr lang="en-US" sz="2000" dirty="0"/>
              <a:t>list </a:t>
            </a:r>
            <a:r>
              <a:rPr lang="en-US" sz="2000" dirty="0" smtClean="0"/>
              <a:t>of  branch/store </a:t>
            </a:r>
            <a:r>
              <a:rPr lang="en-US" sz="2000" dirty="0"/>
              <a:t>that has been </a:t>
            </a:r>
            <a:r>
              <a:rPr lang="en-US" sz="2000" dirty="0" smtClean="0"/>
              <a:t>registered.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Choose which branch that </a:t>
            </a:r>
            <a:r>
              <a:rPr lang="en-US" sz="2000" dirty="0" smtClean="0"/>
              <a:t>User want </a:t>
            </a:r>
            <a:r>
              <a:rPr lang="en-US" sz="2000" dirty="0" smtClean="0"/>
              <a:t>to handle or supervise.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Example: Select branch number 1 and press enter.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4" name="Content Placeholder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625" y="171864"/>
            <a:ext cx="4386528" cy="308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9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008" y="1269575"/>
            <a:ext cx="4521929" cy="1447800"/>
          </a:xfrm>
        </p:spPr>
        <p:txBody>
          <a:bodyPr/>
          <a:lstStyle/>
          <a:p>
            <a:pPr algn="ctr"/>
            <a:r>
              <a:rPr lang="en-US" dirty="0" smtClean="0"/>
              <a:t>Step 2: </a:t>
            </a:r>
            <a:br>
              <a:rPr lang="en-US" dirty="0" smtClean="0"/>
            </a:br>
            <a:r>
              <a:rPr lang="en-US" dirty="0" smtClean="0"/>
              <a:t>Add Item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9387" y="2717375"/>
            <a:ext cx="4116629" cy="289559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This is Add Item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User can use this add item/ product inside this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Key-in ‘a’ to add item to inventory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172" y="133857"/>
            <a:ext cx="4239923" cy="29454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172" y="3316833"/>
            <a:ext cx="4256623" cy="2979636"/>
          </a:xfrm>
          <a:prstGeom prst="rect">
            <a:avLst/>
          </a:prstGeom>
        </p:spPr>
      </p:pic>
      <p:sp>
        <p:nvSpPr>
          <p:cNvPr id="9" name="Left Arrow 8"/>
          <p:cNvSpPr/>
          <p:nvPr/>
        </p:nvSpPr>
        <p:spPr>
          <a:xfrm>
            <a:off x="6947065" y="5612974"/>
            <a:ext cx="676893" cy="2415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008" y="1269575"/>
            <a:ext cx="4521929" cy="1447800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Step 3:</a:t>
            </a:r>
            <a:br>
              <a:rPr lang="en-US" dirty="0" smtClean="0"/>
            </a:br>
            <a:r>
              <a:rPr lang="en-US" dirty="0" smtClean="0"/>
              <a:t>Add </a:t>
            </a:r>
            <a:r>
              <a:rPr lang="en-US" dirty="0"/>
              <a:t>Item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9387" y="2717375"/>
            <a:ext cx="4714504" cy="289559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Enter the item details : code number, name and price of the item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detail of the item will be save and show on list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171" y="134249"/>
            <a:ext cx="4239924" cy="29796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171" y="3281210"/>
            <a:ext cx="4264332" cy="2979636"/>
          </a:xfrm>
          <a:prstGeom prst="rect">
            <a:avLst/>
          </a:prstGeom>
        </p:spPr>
      </p:pic>
      <p:sp>
        <p:nvSpPr>
          <p:cNvPr id="9" name="Left Arrow 8"/>
          <p:cNvSpPr/>
          <p:nvPr/>
        </p:nvSpPr>
        <p:spPr>
          <a:xfrm>
            <a:off x="6792686" y="2717375"/>
            <a:ext cx="676893" cy="2415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7417686" y="4165174"/>
            <a:ext cx="676893" cy="2415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008" y="1269575"/>
            <a:ext cx="4521929" cy="1447800"/>
          </a:xfrm>
        </p:spPr>
        <p:txBody>
          <a:bodyPr/>
          <a:lstStyle/>
          <a:p>
            <a:pPr algn="ctr"/>
            <a:r>
              <a:rPr lang="en-US" dirty="0" smtClean="0"/>
              <a:t>Step 4:</a:t>
            </a:r>
            <a:br>
              <a:rPr lang="en-US" dirty="0" smtClean="0"/>
            </a:br>
            <a:r>
              <a:rPr lang="en-US" dirty="0" smtClean="0"/>
              <a:t>Delete Item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9387" y="2717375"/>
            <a:ext cx="4116629" cy="289559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This feature is to delete the unused item on the inventory 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User can remove it by entering the item number 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172" y="179284"/>
            <a:ext cx="4239924" cy="29422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172" y="3316835"/>
            <a:ext cx="4239924" cy="2979636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>
            <a:off x="6899564" y="2856830"/>
            <a:ext cx="676893" cy="2415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3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008" y="1269575"/>
            <a:ext cx="4521929" cy="1447800"/>
          </a:xfrm>
        </p:spPr>
        <p:txBody>
          <a:bodyPr/>
          <a:lstStyle/>
          <a:p>
            <a:pPr algn="ctr"/>
            <a:r>
              <a:rPr lang="en-US" dirty="0" smtClean="0"/>
              <a:t>Step 5:</a:t>
            </a:r>
            <a:br>
              <a:rPr lang="en-US" dirty="0" smtClean="0"/>
            </a:br>
            <a:r>
              <a:rPr lang="en-US" dirty="0" smtClean="0"/>
              <a:t>Update Item Price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9387" y="2717375"/>
            <a:ext cx="4116629" cy="289559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User can update their price if got discount or promotion.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old price will be replace to the new price.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172" y="362955"/>
            <a:ext cx="4273943" cy="29654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171" y="3529612"/>
            <a:ext cx="4273943" cy="2969490"/>
          </a:xfrm>
          <a:prstGeom prst="rect">
            <a:avLst/>
          </a:prstGeom>
        </p:spPr>
      </p:pic>
      <p:sp>
        <p:nvSpPr>
          <p:cNvPr id="12" name="Left Arrow 11"/>
          <p:cNvSpPr/>
          <p:nvPr/>
        </p:nvSpPr>
        <p:spPr>
          <a:xfrm>
            <a:off x="7220197" y="2848003"/>
            <a:ext cx="676893" cy="2415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0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008" y="1269575"/>
            <a:ext cx="5201392" cy="1447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STEP 6:</a:t>
            </a:r>
            <a:br>
              <a:rPr lang="en-US" dirty="0" smtClean="0"/>
            </a:br>
            <a:r>
              <a:rPr lang="en-US" dirty="0" smtClean="0"/>
              <a:t>Change Branch/Store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9387" y="2717375"/>
            <a:ext cx="4116629" cy="289559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User can view other store/branch on different location.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Can update each of the branch their inventory list.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419" y="3790483"/>
            <a:ext cx="4552256" cy="29012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156" y="194056"/>
            <a:ext cx="3681653" cy="3439793"/>
          </a:xfrm>
          <a:prstGeom prst="rect">
            <a:avLst/>
          </a:prstGeom>
        </p:spPr>
      </p:pic>
      <p:sp>
        <p:nvSpPr>
          <p:cNvPr id="9" name="Left Arrow 8"/>
          <p:cNvSpPr/>
          <p:nvPr/>
        </p:nvSpPr>
        <p:spPr>
          <a:xfrm>
            <a:off x="7243948" y="3026133"/>
            <a:ext cx="676893" cy="2415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233785" y="2568933"/>
            <a:ext cx="26918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user need to input which branch they ant to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9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419</TotalTime>
  <Words>223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Rockwell</vt:lpstr>
      <vt:lpstr>Rockwell Condensed</vt:lpstr>
      <vt:lpstr>Wingdings</vt:lpstr>
      <vt:lpstr>Wood Type</vt:lpstr>
      <vt:lpstr>Inventory System</vt:lpstr>
      <vt:lpstr>Interface of Inventory System</vt:lpstr>
      <vt:lpstr>PowerPoint Presentation</vt:lpstr>
      <vt:lpstr>Step 1:</vt:lpstr>
      <vt:lpstr>Step 2:  Add Item</vt:lpstr>
      <vt:lpstr> Step 3: Add Item</vt:lpstr>
      <vt:lpstr>Step 4: Delete Item</vt:lpstr>
      <vt:lpstr>Step 5: Update Item Price</vt:lpstr>
      <vt:lpstr>  STEP 6: Change Branch/Store</vt:lpstr>
      <vt:lpstr>  Step 6: Print Report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</dc:title>
  <dc:creator>user</dc:creator>
  <cp:lastModifiedBy>user</cp:lastModifiedBy>
  <cp:revision>24</cp:revision>
  <dcterms:created xsi:type="dcterms:W3CDTF">2019-05-04T17:01:49Z</dcterms:created>
  <dcterms:modified xsi:type="dcterms:W3CDTF">2019-05-05T05:37:18Z</dcterms:modified>
</cp:coreProperties>
</file>