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3" r:id="rId17"/>
    <p:sldId id="27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01" autoAdjust="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8FF05-6344-410C-AE1A-B69CEDC99B1A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607A2-9C61-4D63-A273-225F3387E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09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Qaysi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yaxshiroq</a:t>
            </a:r>
            <a:r>
              <a:rPr lang="en-US" dirty="0"/>
              <a:t>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607A2-9C61-4D63-A273-225F3387E5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9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https://clauswilke.com/dataviz/ecdf-qq.html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607A2-9C61-4D63-A273-225F3387E5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3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https://clauswilke.com/dataviz/ecdf-qq.html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607A2-9C61-4D63-A273-225F3387E5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75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https://clauswilke.com/dataviz/ecdf-qq.html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607A2-9C61-4D63-A273-225F3387E5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6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37D2-EB14-4AA1-AADC-4221FF66C53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8FC2041-FF09-47C1-991D-57A20F7A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6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37D2-EB14-4AA1-AADC-4221FF66C53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FC2041-FF09-47C1-991D-57A20F7A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0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37D2-EB14-4AA1-AADC-4221FF66C53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FC2041-FF09-47C1-991D-57A20F7AA4E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9866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37D2-EB14-4AA1-AADC-4221FF66C53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FC2041-FF09-47C1-991D-57A20F7A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42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37D2-EB14-4AA1-AADC-4221FF66C53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FC2041-FF09-47C1-991D-57A20F7AA4E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522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37D2-EB14-4AA1-AADC-4221FF66C53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FC2041-FF09-47C1-991D-57A20F7A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99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37D2-EB14-4AA1-AADC-4221FF66C53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2041-FF09-47C1-991D-57A20F7A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0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37D2-EB14-4AA1-AADC-4221FF66C53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2041-FF09-47C1-991D-57A20F7A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8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37D2-EB14-4AA1-AADC-4221FF66C53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2041-FF09-47C1-991D-57A20F7A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9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37D2-EB14-4AA1-AADC-4221FF66C53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FC2041-FF09-47C1-991D-57A20F7A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37D2-EB14-4AA1-AADC-4221FF66C53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8FC2041-FF09-47C1-991D-57A20F7A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6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37D2-EB14-4AA1-AADC-4221FF66C53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8FC2041-FF09-47C1-991D-57A20F7A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6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37D2-EB14-4AA1-AADC-4221FF66C53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2041-FF09-47C1-991D-57A20F7A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2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37D2-EB14-4AA1-AADC-4221FF66C53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2041-FF09-47C1-991D-57A20F7A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7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37D2-EB14-4AA1-AADC-4221FF66C53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2041-FF09-47C1-991D-57A20F7A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0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37D2-EB14-4AA1-AADC-4221FF66C53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FC2041-FF09-47C1-991D-57A20F7A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3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937D2-EB14-4AA1-AADC-4221FF66C53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8FC2041-FF09-47C1-991D-57A20F7A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5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136F-17F9-4102-B393-202455B45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991447"/>
            <a:ext cx="8915399" cy="8361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Mavzu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tayyorgarlik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6A875-B7B3-4766-B474-1A0E9DA89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Azimbek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Xudoyberdiev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6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3D72-EE39-48F2-B29C-8B2F041E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Yig’ilgan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tasvirlash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8A574-D07D-487C-8BC7-03BC89C55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731" y="1773677"/>
            <a:ext cx="8915400" cy="377762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Yig’ilgan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tasvirlash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natijalar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osonroq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tushuntiriladi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bayon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etiladi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tipdagi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tasvirlash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funksiyalari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tasvirlash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funksiyalarini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o’rnida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ko’nikma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mahorat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talab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181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3D72-EE39-48F2-B29C-8B2F041E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23668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Yig’ilgan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tasvirlash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BD0E35-CD3E-40FD-8018-A65E4E5B8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302" y="1094147"/>
            <a:ext cx="8485887" cy="523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3D72-EE39-48F2-B29C-8B2F041E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831" y="17900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Yig’ilgan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tasvirlash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6C20D0-9447-4F65-AF40-8A66CB571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7657" y="1666180"/>
            <a:ext cx="8122036" cy="50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44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3D72-EE39-48F2-B29C-8B2F041E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480" y="1772971"/>
            <a:ext cx="3292060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Yig’ilgan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tasvirlash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4569F6-D46D-4916-BA93-0A4CC0E3F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5801" y="266554"/>
            <a:ext cx="6010142" cy="632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65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3D72-EE39-48F2-B29C-8B2F041E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2148110"/>
            <a:ext cx="4839506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Yig’ilgan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tasvirlash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39C88-C58A-41EC-81BE-D21FF1314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194" y="782655"/>
            <a:ext cx="5186823" cy="571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0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3D72-EE39-48F2-B29C-8B2F041E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Yig’ilgan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tasvirlash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91B21D7-6C81-4637-92CC-241761AE8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1519" y="1551944"/>
            <a:ext cx="4781562" cy="46819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6FF6F6-D7D4-4D02-A903-C2EBC2F7C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050" y="1487468"/>
            <a:ext cx="4886192" cy="488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2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3D72-EE39-48F2-B29C-8B2F041E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Yig’ilgan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tasvirlash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30AF65-3711-434B-96B8-BD2E7AEB4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6310" y="1429676"/>
            <a:ext cx="10234404" cy="49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3D72-EE39-48F2-B29C-8B2F041E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464" y="24897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Yig’ilgan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tasvirlash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005E73-4A9D-4B72-B190-E090BD038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5251" y="1169937"/>
            <a:ext cx="8911687" cy="507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3D72-EE39-48F2-B29C-8B2F041E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Foydalanilgan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adabiyotlar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ro’yhati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CD1DBD-E0C4-4AB2-BA7B-52C32209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z-Cyrl-UZ" sz="28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Joel Grus. “Data Science from Scratch” second edition. O’Reilly Media/USA, 2015, -464 pages. ISBN: 978-1-491-90142-7. 57-69 бетлар.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12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9466-2AA4-45D5-BA67-D14C1DEA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9C10-4C4C-48D3-BD17-CFD8C7FA3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7979" y="2133600"/>
            <a:ext cx="9226633" cy="377762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Ehtimollik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nazariyasi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Ehtimollik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nazariyasi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statistika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hodisalar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mustaqillik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Yig’ilgan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tasvirlash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78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A99F-D26B-401D-A8E7-531A1CAC4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884" y="2133600"/>
            <a:ext cx="964372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Biror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voqea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hodisa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sodir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bo’lmasdan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turib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natijasini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olmaymiz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Bugun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yomg’ir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yog’adimi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Kelasi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oy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imtihondan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o’tamanmi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Sevimli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jamoam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musobaqada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g’olib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bo’ladimi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Kelasi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oyda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grantim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davom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etadimi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Yuqoridagi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savollar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noaniq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vaziyatlar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19FF6D-65E5-4C84-9A87-1F3054E4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739691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Ehtimollik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7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6709-1AD5-4A56-B3B8-73BEF43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Ehtimollik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nazariyasi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3ADD-2828-468A-A3C7-662EDC9B4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716" y="1572126"/>
            <a:ext cx="9707896" cy="433909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Ehtimollar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nazariyasi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―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tasodifiy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tajribalar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ya‘ni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natijasini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oldindan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aytib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bo’lmaydigan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tajribalardagi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qonuniyatlatni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o’rganuvchi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tajribalar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qaraladiki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o’zgarmas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ya‘ni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shartlar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kompleksida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bo’lmaganda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nazariy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ixtiyoriy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takrorlash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deb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tajribalar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birining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natijasi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tasodifiy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hodisa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ro’y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berishidan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iboratdir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1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E6B6-BC5D-44EF-A3EA-F3F7C20F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957" y="608068"/>
            <a:ext cx="8911687" cy="69134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Ehtimollik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7A99-787A-4E37-B41B-63ACAD4A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579" y="1878751"/>
            <a:ext cx="10012697" cy="4634343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Insoniyat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faoliyatining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deyarli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hamma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sohalarida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holatlar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mavjudki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tajribalarni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sharoitda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takrorlash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bo‗ladi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Ehtimollar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Ehtimollik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nazariyasini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sinovdan-sinovga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o’tishida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natijalari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turlicha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tajribalar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qiziqtiradi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tajribada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ro’y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bermasligini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oldindan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aytib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bo’lmaydigan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hodisalar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tasodifiy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hodisalar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deyiladi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tanga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tashlash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tajribasida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tashlashga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tasodifiy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hodisa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tanganing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tomoni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tushishi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tanganing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raqam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tomoni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tushishi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297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CA16-6DD7-4FE5-962B-601A1C889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159" y="1517733"/>
            <a:ext cx="10427368" cy="47163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Ehtimollik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nazariyasida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ta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–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Tajriba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qaysiki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xildagi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tajribalar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chiqadigan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turlicha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natijalar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yomg’ir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bo’ladimi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hududda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Natija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martalik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tajribaning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natijasi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Agar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yomg’ir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yog’ayotgan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suv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Hodisa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Tajribadan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chiqadigan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natijalar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(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Ehtimollik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qanchalik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hodisa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sodir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bo’lishi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Ertaga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yomg’ir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yog’ishini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60%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ehtimoli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0.6.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626DF5-BE85-4261-AECD-D3976193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125" y="463467"/>
            <a:ext cx="8912225" cy="723649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Ehtimollik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6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F071-FEDD-4EC1-8FAC-BBFD09F8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816615"/>
            <a:ext cx="8911687" cy="85176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Ehtimollik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nazariyasi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Statistika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CA1B-B11B-44C7-AD35-B99784DCB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0674" y="2133599"/>
            <a:ext cx="9723938" cy="41228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Ehtimollik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nazariyasi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statistika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fanining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asosi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Ehtimollik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nazariyasi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bashoratlar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hisob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kitoblar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analizlarni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oshirishimiz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mumikin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2493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F071-FEDD-4EC1-8FAC-BBFD09F8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816615"/>
            <a:ext cx="8911687" cy="85176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Ehtimollik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nazariyasi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Statistika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CA1B-B11B-44C7-AD35-B99784DCB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0674" y="2133599"/>
            <a:ext cx="9723938" cy="412282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Ehtimollik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nazariyasi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kelajakda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sodir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bo’lish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ehtimoli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holatlarni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bashorat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qilishga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statistika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o’tgan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zamonda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sodir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tahlil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qilishga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Ehtimollik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nazariyasi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matematikaning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theoriyalarga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asoslangan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bo’limi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statistika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hayotda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bo’ladigan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voqea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hodisalarni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tushunib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yetish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matematikadan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foydalanishdir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1822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8350-A6E8-4290-AE85-5F1871CF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hodisalar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mustaqillik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0E80-9E61-4797-805A-129D58CB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208" y="1606425"/>
            <a:ext cx="9532404" cy="1822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Tasavvur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guruhdagi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yarim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studentlar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o’g’il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bolalar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(event A),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Studentlarning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yarmining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bo’yi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o’rtacha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bo’ydan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yo’qori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(event B).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Ikkala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holatni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birlashtirgan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A&amp;B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eventlarga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keladigan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ehtimollik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12DAA0-13DC-46E7-B168-9E88D5EFF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563" y="3656570"/>
            <a:ext cx="44958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015635-A5A3-44B6-A6A7-0696F7DC9209}"/>
              </a:ext>
            </a:extLst>
          </p:cNvPr>
          <p:cNvSpPr txBox="1">
            <a:spLocks/>
          </p:cNvSpPr>
          <p:nvPr/>
        </p:nvSpPr>
        <p:spPr>
          <a:xfrm>
            <a:off x="1972208" y="4453635"/>
            <a:ext cx="9532404" cy="182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mustaqil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bo’lish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hisoblashlarni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osonlashtirish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bashorat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Font typeface="Wingdings 3" charset="2"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sababdan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hodisalardagi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bog’liqlik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qaramlik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bo’lishi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lozim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9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</TotalTime>
  <Words>603</Words>
  <Application>Microsoft Office PowerPoint</Application>
  <PresentationFormat>Widescreen</PresentationFormat>
  <Paragraphs>61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 3</vt:lpstr>
      <vt:lpstr>Wisp</vt:lpstr>
      <vt:lpstr>Mavzu 2: Matematik tayyorgarlik</vt:lpstr>
      <vt:lpstr>Reja:</vt:lpstr>
      <vt:lpstr>1. Ehtimollik nazariyasi</vt:lpstr>
      <vt:lpstr>1. Ehtimollik nazariyasi</vt:lpstr>
      <vt:lpstr>1. Ehtimollik nazariyasi</vt:lpstr>
      <vt:lpstr>1. Ehtimollik nazariyasi</vt:lpstr>
      <vt:lpstr>2. Ehtimollik nazariyasi va Statistika</vt:lpstr>
      <vt:lpstr>2. Ehtimollik nazariyasi va Statistika</vt:lpstr>
      <vt:lpstr>3. Murakkab hodisalar va mustaqillik</vt:lpstr>
      <vt:lpstr>4. Yig’ilgan ma’lumotlarni visual tasvirlash</vt:lpstr>
      <vt:lpstr>4. Yig’ilgan ma’lumotlarni visual tasvirlash</vt:lpstr>
      <vt:lpstr>4. Yig’ilgan ma’lumotlarni visual tasvirlash</vt:lpstr>
      <vt:lpstr>4. Yig’ilgan ma’lumotlarni visual tasvirlash</vt:lpstr>
      <vt:lpstr>4. Yig’ilgan ma’lumotlarni visual tasvirlash</vt:lpstr>
      <vt:lpstr>4. Yig’ilgan ma’lumotlarni visual tasvirlash</vt:lpstr>
      <vt:lpstr>4. Yig’ilgan ma’lumotlarni visual tasvirlash</vt:lpstr>
      <vt:lpstr>4. Yig’ilgan ma’lumotlarni visual tasvirlash</vt:lpstr>
      <vt:lpstr>Foydalanilgan adabiyotlar ro’yhati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Mavzu 2: Matematik tayyorgarlik</dc:title>
  <dc:creator>Azimbek Khudoyberdiev</dc:creator>
  <cp:lastModifiedBy>Azimbek Khudoyberdiev</cp:lastModifiedBy>
  <cp:revision>5</cp:revision>
  <dcterms:created xsi:type="dcterms:W3CDTF">2022-01-12T12:39:56Z</dcterms:created>
  <dcterms:modified xsi:type="dcterms:W3CDTF">2022-01-26T18:50:43Z</dcterms:modified>
</cp:coreProperties>
</file>