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1" r:id="rId10"/>
    <p:sldId id="269" r:id="rId11"/>
    <p:sldId id="270" r:id="rId12"/>
    <p:sldId id="268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88928" autoAdjust="0"/>
  </p:normalViewPr>
  <p:slideViewPr>
    <p:cSldViewPr snapToGrid="0">
      <p:cViewPr varScale="1">
        <p:scale>
          <a:sx n="64" d="100"/>
          <a:sy n="64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75646-5EE0-42EC-BB55-F5F067D9009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F72E-F007-40FC-B01C-D14FF3EC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bazasidan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ANALYST 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ishlaydiganlar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5F72E-F007-40FC-B01C-D14FF3EC03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5F72E-F007-40FC-B01C-D14FF3EC03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6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data-science-project-idea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D66D-5827-4AE0-984C-F59D7F81C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840" y="1713829"/>
            <a:ext cx="8915399" cy="14512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Data Science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D9735-41B6-4766-970F-AE3DB19FA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9645" y="4837340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Azimbek Khudoyberdiev</a:t>
            </a:r>
          </a:p>
        </p:txBody>
      </p:sp>
    </p:spTree>
    <p:extLst>
      <p:ext uri="{BB962C8B-B14F-4D97-AF65-F5344CB8AC3E}">
        <p14:creationId xmlns:p14="http://schemas.microsoft.com/office/powerpoint/2010/main" val="236725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863F-3123-415E-98CA-F3B139A6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444" y="327931"/>
            <a:ext cx="7393848" cy="598932"/>
          </a:xfrm>
        </p:spPr>
        <p:txBody>
          <a:bodyPr anchor="b"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Relyatsion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2C440-065E-4944-BE1E-1E7A29536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596" y="1382407"/>
            <a:ext cx="6736859" cy="5148072"/>
          </a:xfrm>
        </p:spPr>
        <p:txBody>
          <a:bodyPr anchor="t">
            <a:normAutofit/>
          </a:bodyPr>
          <a:lstStyle/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Relyatsion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model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jadval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ko’rinishida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tasvirlashdir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Jadvaldagi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o’zaro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bog’liq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tasvirlaydi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Jadvaldagi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ustunlar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yuritiladi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Qisqa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aytadigan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bo’lsang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saqlanadigan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aniqlab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ko’rsatadi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jamlanmasini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jadvalni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bazasini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tasvirlamoqda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jadvalda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saqlangan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9D66F-522B-43DC-A4B0-830D569E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455" y="2293495"/>
            <a:ext cx="4514792" cy="33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927402" y="933335"/>
            <a:ext cx="3930528" cy="544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Relyatsion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modelda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ma’lumotlar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jadvallarda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tasvirlanadi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Har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jadvalda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qancha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ustunlar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mavjud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jadvalning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takrorlanmas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nomi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bor.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Har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qatorda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ma’lumot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saqlanadi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1725" y="1813809"/>
            <a:ext cx="6904626" cy="368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Google Shape;142;p8">
            <a:extLst>
              <a:ext uri="{FF2B5EF4-FFF2-40B4-BE49-F238E27FC236}">
                <a16:creationId xmlns:a16="http://schemas.microsoft.com/office/drawing/2014/main" id="{7F2E099C-AA29-413D-9334-D4D8BA60FF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4134" y="357742"/>
            <a:ext cx="10672217" cy="575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Relyatsion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ma’lumotlar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modeli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A5D5-6BE1-41B9-A36A-3A44C25B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qadrlash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33BD-555C-4F61-93F8-537748B8A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780" y="2133600"/>
            <a:ext cx="9645832" cy="410029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(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raqamlar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so’zlar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fikrlar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bashoratlar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larning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yig’indisi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insonlar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holatlarni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shunga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ko’ra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harakat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havoga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qarab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kiyinish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aksiya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internetdan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nimadir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sotib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taqish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shartligini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eshitib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hokoza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qarorlar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qilishimiz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73A0-FB97-42C4-85F5-E2208310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053" y="354287"/>
            <a:ext cx="8911687" cy="72500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qadrlash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36C80D-07B9-4960-A238-EEF8DAA39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555" y="1270921"/>
            <a:ext cx="5153514" cy="3516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8049AA-495F-4CB9-9DBE-C952AB2EAA19}"/>
              </a:ext>
            </a:extLst>
          </p:cNvPr>
          <p:cNvSpPr txBox="1"/>
          <p:nvPr/>
        </p:nvSpPr>
        <p:spPr>
          <a:xfrm>
            <a:off x="1531496" y="4787108"/>
            <a:ext cx="3043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65323-EA8A-476F-975B-F518EF60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89" y="2240388"/>
            <a:ext cx="5462621" cy="3689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6EB25-AD1A-44ED-9D81-F9E25DBA4012}"/>
              </a:ext>
            </a:extLst>
          </p:cNvPr>
          <p:cNvSpPr txBox="1"/>
          <p:nvPr/>
        </p:nvSpPr>
        <p:spPr>
          <a:xfrm>
            <a:off x="7897220" y="5930124"/>
            <a:ext cx="341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7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73A0-FB97-42C4-85F5-E2208310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877" y="309317"/>
            <a:ext cx="8911687" cy="72500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qadrlash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6EB25-AD1A-44ED-9D81-F9E25DBA4012}"/>
              </a:ext>
            </a:extLst>
          </p:cNvPr>
          <p:cNvSpPr txBox="1"/>
          <p:nvPr/>
        </p:nvSpPr>
        <p:spPr>
          <a:xfrm>
            <a:off x="7897220" y="6259063"/>
            <a:ext cx="341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7ABBD5-6B17-438E-9059-FB3D701F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3" y="1238711"/>
            <a:ext cx="5572528" cy="3528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D2032D-AC01-4F66-B20A-C1D03648B83D}"/>
              </a:ext>
            </a:extLst>
          </p:cNvPr>
          <p:cNvSpPr txBox="1"/>
          <p:nvPr/>
        </p:nvSpPr>
        <p:spPr>
          <a:xfrm>
            <a:off x="1788235" y="4926291"/>
            <a:ext cx="3043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E3B7EE-E6AD-4EBE-814A-499D9ABF9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721" y="2186288"/>
            <a:ext cx="5336498" cy="40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5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1F48-10AF-4023-9792-A91FAAAD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3" y="210017"/>
            <a:ext cx="8911687" cy="73999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Sciencega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oid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loyihalarga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misollar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ED4549-3E64-40A8-AA1F-FC81A4D12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3" y="1157058"/>
            <a:ext cx="8695085" cy="4543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C3189-A7A2-4DE9-94AF-7C2A0AA63C9E}"/>
              </a:ext>
            </a:extLst>
          </p:cNvPr>
          <p:cNvSpPr txBox="1"/>
          <p:nvPr/>
        </p:nvSpPr>
        <p:spPr>
          <a:xfrm>
            <a:off x="2394857" y="6008914"/>
            <a:ext cx="940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https://data-flair.training/blogs/data-science-project-ideas/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05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21CE-0E26-419F-9A10-E22C976C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001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Foydalanilgan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adabiyotlar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ro’yhati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A13F-1BF9-49DE-BC0D-92489AD3F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Joel Grus. “Data Science from Scratch” second edition. O’Reilly Media/USA, 2015, -464 pages. 1-13 </a:t>
            </a:r>
            <a:r>
              <a:rPr lang="uz-Cyrl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бетлар.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34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168D-1781-490B-B67F-D425DCAF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6364-BC2C-4E64-A1B7-F5A07D7E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028" y="1905000"/>
            <a:ext cx="9239584" cy="4149534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mutahassisi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talab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qilinadigan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ko’nikmalar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Relyatsion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bazasi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qadrlash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loyihalarga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misollar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7F4E-571D-4CB9-86C8-AD26A7EB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024" y="624110"/>
            <a:ext cx="8911687" cy="62585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Science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66C7-86BD-4F2E-84D4-A05FA22A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741" y="1723869"/>
            <a:ext cx="9585871" cy="451002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Biz “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dunyosida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yashayapmiz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Websaytlar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foydalanuvchining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bo’limini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yozib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qadamimiz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maqsadimiz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dasturimiz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haqidagi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to’playdi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yurgan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tezligimizdan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tortib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yurak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urishimiz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ma’lumotlarini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minutma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minut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saqlab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boradi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yig’ilgan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biz son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sanoqsiz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savollarga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javob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topishimiz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220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D5A9-E61D-489D-AA27-1B973D84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991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Science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C3D2-88AA-442D-8111-75FC2F24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702" y="1873770"/>
            <a:ext cx="9525910" cy="42473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o’zida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metodlarni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jarayonlarni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algorithmlarni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tizimlarni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jamlagan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ishlanmagan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strukturaga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tushurilmagan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ma’lumotlardan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kerakli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ma’no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”ga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qismlarini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ajratib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yo’nalish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58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72AB-D2A1-4ECC-860B-4F4E2B67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98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Data Science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54AF-8DF9-43E0-B5BC-B1FFBAA1F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046" y="1711857"/>
            <a:ext cx="10050566" cy="452203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1962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yilda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John Tukey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“Data Analysis” deb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yo’nalish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fikr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bildirgan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Science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faninining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asosidir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1985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yilda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Beijing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akademiyasida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C.F. Jeff Wu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Science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terminidan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yillarga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orasidagi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bog’liqliklarni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discovery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terminlarini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umumlashtirgan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tushuncha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011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4918-01E7-4DAB-9C77-D1A3221A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619" y="1766659"/>
            <a:ext cx="10024947" cy="3914613"/>
          </a:xfrm>
        </p:spPr>
        <p:txBody>
          <a:bodyPr/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ishlaydiganlarning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vazifasi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shaklida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shakllantirish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SCIENTIST deb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nomlanadi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tillaridan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R, Python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tillarida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8DFC8-9CD7-45FD-ABE8-E17DC229068B}"/>
              </a:ext>
            </a:extLst>
          </p:cNvPr>
          <p:cNvSpPr txBox="1"/>
          <p:nvPr/>
        </p:nvSpPr>
        <p:spPr>
          <a:xfrm>
            <a:off x="3781269" y="353168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Talab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etiladigan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ko’nikmalar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112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349AD-DE62-4AE7-A3E1-650359D0D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051" y="168090"/>
            <a:ext cx="6525897" cy="65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9F466A-BFED-4461-95B7-24747ED78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795" y="108580"/>
            <a:ext cx="9343505" cy="66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2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7B9F-544F-4EE9-8651-711F7B6A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309" y="292308"/>
            <a:ext cx="8911687" cy="78496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Relyatsion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E253-A794-4A20-BB31-3D889F4B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869" y="1618938"/>
            <a:ext cx="9780743" cy="494675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Data Science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mutaxasislar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bazasidagi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sababdan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DBMSni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tushunish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 da 4 ta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modellar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Semi-structured Data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Object-Based Data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8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567</Words>
  <Application>Microsoft Office PowerPoint</Application>
  <PresentationFormat>Widescreen</PresentationFormat>
  <Paragraphs>59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Mavzu 1: Data Science faniga kirish</vt:lpstr>
      <vt:lpstr>Reja:</vt:lpstr>
      <vt:lpstr>1. Data Science nima?</vt:lpstr>
      <vt:lpstr>1. Data Science nima?</vt:lpstr>
      <vt:lpstr>2. Data Science fani tarixi</vt:lpstr>
      <vt:lpstr>PowerPoint Presentation</vt:lpstr>
      <vt:lpstr>PowerPoint Presentation</vt:lpstr>
      <vt:lpstr>PowerPoint Presentation</vt:lpstr>
      <vt:lpstr>4. Relyatsion ma’lumotlar</vt:lpstr>
      <vt:lpstr>4. Relyatsion ma’lumotlar modeli </vt:lpstr>
      <vt:lpstr>4. Relyatsion ma’lumotlar modeli</vt:lpstr>
      <vt:lpstr>5. Ma’lumotlarning roli va ma’lumotlarni qadrlash</vt:lpstr>
      <vt:lpstr>5. Ma’lumotlarning roli va ma’lumotlarni qadrlash</vt:lpstr>
      <vt:lpstr>5. Ma’lumotlarning roli va ma’lumotlarni qadrlash</vt:lpstr>
      <vt:lpstr>6. Data Sciencega oid loyihalarga misollar</vt:lpstr>
      <vt:lpstr>Foydalanilgan adabiyotlar ro’yhati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 1: Data Science faniga kirish</dc:title>
  <dc:creator>Azimbek Khudoyberdiev</dc:creator>
  <cp:lastModifiedBy>Azimbek Khudoyberdiev</cp:lastModifiedBy>
  <cp:revision>8</cp:revision>
  <dcterms:created xsi:type="dcterms:W3CDTF">2022-01-12T11:30:35Z</dcterms:created>
  <dcterms:modified xsi:type="dcterms:W3CDTF">2022-01-24T07:34:35Z</dcterms:modified>
</cp:coreProperties>
</file>