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8409-A2CA-4730-A410-30C79FE39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13: Classification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Klassifikatsiya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A2B35-7E60-4DA2-BF12-02661DCD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6169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Azimbek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Xudoyberdiev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2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E733-2407-4E16-9448-96AC4252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1230"/>
            <a:ext cx="8911687" cy="619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12D9-7569-4725-B1CE-63968FC4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20" y="1360138"/>
            <a:ext cx="5146612" cy="505663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daraxti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“ha/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savolni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tugunda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barglarga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joylashtiradi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daraxt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o’yin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o'ynashimiz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mumkinligini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9A1A7-AC13-4BD6-8178-9C95161D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5" y="1804987"/>
            <a:ext cx="5504032" cy="36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D7F30-BF81-4149-81D8-702A0A811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155698"/>
            <a:ext cx="10542934" cy="41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F269-D1AC-49EE-B015-63829BCA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0465"/>
            <a:ext cx="8911687" cy="69262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C332-CEE2-46A8-B159-835984A2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544" y="2092817"/>
            <a:ext cx="9620948" cy="416471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qo'shni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nuqtalari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masofaga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sinflarga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tasniflash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qo'shni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nuqtalari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o'xshash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kerakligini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taxmin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tasniflanadigan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nuqtasi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guruhlanadi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7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4803-8CAD-451E-92A7-5D8B11EB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500" y="174149"/>
            <a:ext cx="8911687" cy="6011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4E4523-AE46-49CC-8C27-1616E9A0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804" y="1174781"/>
            <a:ext cx="4569118" cy="244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24A31-99F5-4EA1-95E5-0E97EC9C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7" y="4114801"/>
            <a:ext cx="5876925" cy="2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4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1B70-556B-4803-A513-6934ED9C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30EA-D0CA-45EF-90D6-E590003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51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0134-E67D-4639-BD56-BA648301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103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6256-0022-46B6-A8DF-ACBD7927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1.Classification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AE1B-40A0-47FF-A6A3-543580AA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Scence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algorithmlarining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kategoriyalarga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Klassificatsiya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nomalanadi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0/1, True/False,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e’lon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chiquvchi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1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ECDC-39FE-4030-ADA5-54E6AC66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64" y="658368"/>
            <a:ext cx="9876980" cy="8686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ishlatilgani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158C4-C28C-432A-8CC8-18E056A3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58" y="1644015"/>
            <a:ext cx="6648318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B281-FD20-4FAE-B058-5BFB1CB3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37" y="1331495"/>
            <a:ext cx="9868317" cy="46759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Machine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Supervised Learning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bo’limiga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kiruvchi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kategoriyalarga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o’qitiladi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bog’liqlikni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spam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spam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ekanligini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classifikatsiya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Ovozni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ovoziyizni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Buyumlarni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Bir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obyektlar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orasidan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ekanligini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149D-94A1-4C43-83CF-F6FA023E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171073"/>
            <a:ext cx="9976184" cy="5342021"/>
          </a:xfrm>
        </p:spPr>
        <p:txBody>
          <a:bodyPr/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Klassifikatsiya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kategoriyalarga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tanitilgan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obyektlarni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fikrlarni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EB73B-2078-42CE-BBDF-03233752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05" y="2803284"/>
            <a:ext cx="9043373" cy="34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209C-C540-47BF-AB2E-B7782095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31" y="0"/>
            <a:ext cx="8911687" cy="7073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Klassifikatsiya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B6AB12-DA42-4706-A36B-D39A259D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9"/>
          <a:stretch/>
        </p:blipFill>
        <p:spPr>
          <a:xfrm>
            <a:off x="1673843" y="707385"/>
            <a:ext cx="9107662" cy="59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2875-2C6A-4A72-B5B3-174EE81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DA44-F698-477C-AD5F-E5DA9FDC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72" y="1627632"/>
            <a:ext cx="8915400" cy="4443984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Naiive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Bayes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Klassifikatsiya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algorithmlaridan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hisoblanib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o’ratasidagi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ekanlgini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 | B)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P(A) = 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P(B) = 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ehtimoli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P(B | A) = 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3DBC7-38D7-4CD8-B799-77922D3B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63" y="2905700"/>
            <a:ext cx="29908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FE547-23B2-47D8-B4E5-0BCD28FF7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66" y="925322"/>
            <a:ext cx="104584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4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368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Mavzu 13: Classification (Klassifikatsiya)</vt:lpstr>
      <vt:lpstr>Reja:</vt:lpstr>
      <vt:lpstr>1.Classification haqida </vt:lpstr>
      <vt:lpstr>PowerPoint Presentation</vt:lpstr>
      <vt:lpstr>PowerPoint Presentation</vt:lpstr>
      <vt:lpstr>PowerPoint Presentation</vt:lpstr>
      <vt:lpstr>Klassifikatsiya modellari</vt:lpstr>
      <vt:lpstr>Naiive Bayes</vt:lpstr>
      <vt:lpstr>PowerPoint Presentation</vt:lpstr>
      <vt:lpstr>Decision Trees (Qarorlar daraxti)</vt:lpstr>
      <vt:lpstr>PowerPoint Presentation</vt:lpstr>
      <vt:lpstr>K-Nearest Neighbors:</vt:lpstr>
      <vt:lpstr>K-Nearest Neighbors: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 13: Classification (Klassifikatsiya)</dc:title>
  <dc:creator>Azimbek</dc:creator>
  <cp:lastModifiedBy>Azimbek</cp:lastModifiedBy>
  <cp:revision>9</cp:revision>
  <dcterms:created xsi:type="dcterms:W3CDTF">2022-04-18T01:15:01Z</dcterms:created>
  <dcterms:modified xsi:type="dcterms:W3CDTF">2022-04-18T02:18:34Z</dcterms:modified>
</cp:coreProperties>
</file>