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0" r:id="rId7"/>
    <p:sldId id="264" r:id="rId8"/>
    <p:sldId id="268" r:id="rId9"/>
    <p:sldId id="261" r:id="rId10"/>
    <p:sldId id="265" r:id="rId11"/>
    <p:sldId id="269" r:id="rId12"/>
    <p:sldId id="262" r:id="rId13"/>
    <p:sldId id="266" r:id="rId14"/>
    <p:sldId id="263" r:id="rId15"/>
    <p:sldId id="267" r:id="rId1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>
        <p:scale>
          <a:sx n="74" d="100"/>
          <a:sy n="74" d="100"/>
        </p:scale>
        <p:origin x="-210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  <a:r>
              <a:rPr lang="en-US" baseline="0" dirty="0" smtClean="0"/>
              <a:t> about yourself in brief showcasing your technical expertise.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EB6-1D15-4738-BF8C-1B9116A29AE2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6264-4FF8-45A2-950B-7B2FA43AB387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99" y="1016827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91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2875"/>
            <a:ext cx="1066800" cy="619125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coding guidelines and architecture design patterns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Muhammad Afzal</a:t>
            </a:r>
          </a:p>
          <a:p>
            <a:r>
              <a:rPr lang="en-US" dirty="0" err="1" smtClean="0"/>
              <a:t>Twitter:goldytech</a:t>
            </a:r>
            <a:endParaRPr lang="en-US" dirty="0" smtClean="0"/>
          </a:p>
          <a:p>
            <a:r>
              <a:rPr lang="en-US" dirty="0" smtClean="0"/>
              <a:t>Blog: http://goldytech.wordpress.com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Content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Wrap-up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Training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important points from each lesson.</a:t>
            </a:r>
          </a:p>
          <a:p>
            <a:r>
              <a:rPr lang="en-US"/>
              <a:t>Provide resources for more information on subject.</a:t>
            </a:r>
          </a:p>
          <a:p>
            <a:pPr lvl="1"/>
            <a:r>
              <a:rPr lang="en-US"/>
              <a:t>List resources on this slide.</a:t>
            </a:r>
          </a:p>
          <a:p>
            <a:pPr lvl="1"/>
            <a:r>
              <a:rPr lang="en-US"/>
              <a:t>Provide handouts with additional resource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and Evaluation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 a quiz or challenge to assess how much information participants learned.</a:t>
            </a:r>
          </a:p>
          <a:p>
            <a:r>
              <a:rPr lang="en-US"/>
              <a:t>Survey participants to see if they found the training beneficial.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239000" cy="1295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structure.</a:t>
            </a:r>
            <a:endParaRPr lang="en-US" dirty="0"/>
          </a:p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C# </a:t>
            </a:r>
            <a:r>
              <a:rPr lang="en-US" dirty="0" err="1" smtClean="0"/>
              <a:t>Async</a:t>
            </a:r>
            <a:r>
              <a:rPr lang="en-US" dirty="0" smtClean="0"/>
              <a:t> programming.</a:t>
            </a:r>
            <a:endParaRPr lang="en-US" dirty="0"/>
          </a:p>
          <a:p>
            <a:r>
              <a:rPr lang="en-US" dirty="0" smtClean="0"/>
              <a:t>Dependency Injection with </a:t>
            </a:r>
            <a:r>
              <a:rPr lang="en-US" dirty="0" err="1" smtClean="0"/>
              <a:t>IoC</a:t>
            </a:r>
            <a:r>
              <a:rPr lang="en-US" dirty="0" smtClean="0"/>
              <a:t> (Unity).</a:t>
            </a:r>
          </a:p>
          <a:p>
            <a:r>
              <a:rPr lang="en-US" dirty="0"/>
              <a:t>Entity Framework Code </a:t>
            </a:r>
            <a:r>
              <a:rPr lang="en-US" dirty="0" smtClean="0"/>
              <a:t>First.</a:t>
            </a:r>
            <a:endParaRPr lang="en-US" dirty="0"/>
          </a:p>
          <a:p>
            <a:r>
              <a:rPr lang="en-US" dirty="0" smtClean="0"/>
              <a:t>Repository and Unit of Work design pattern.</a:t>
            </a:r>
          </a:p>
          <a:p>
            <a:r>
              <a:rPr lang="en-US" dirty="0" smtClean="0"/>
              <a:t>Fluent Validation.</a:t>
            </a:r>
          </a:p>
          <a:p>
            <a:r>
              <a:rPr lang="en-US" dirty="0" smtClean="0"/>
              <a:t>Auto mapper.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start with blank solution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nuget</a:t>
            </a:r>
            <a:r>
              <a:rPr lang="en-US" dirty="0" smtClean="0"/>
              <a:t> package restore on the solution.</a:t>
            </a:r>
          </a:p>
          <a:p>
            <a:r>
              <a:rPr lang="en-US" dirty="0" smtClean="0"/>
              <a:t>Packages folder should be never committed to source code repository.</a:t>
            </a:r>
          </a:p>
          <a:p>
            <a:r>
              <a:rPr lang="en-US" dirty="0" smtClean="0"/>
              <a:t>All files of </a:t>
            </a:r>
            <a:r>
              <a:rPr lang="en-US" dirty="0" err="1" smtClean="0"/>
              <a:t>nuget</a:t>
            </a:r>
            <a:r>
              <a:rPr lang="en-US" dirty="0" smtClean="0"/>
              <a:t> should be committed in the repository.</a:t>
            </a:r>
          </a:p>
          <a:p>
            <a:r>
              <a:rPr lang="en-US" dirty="0" smtClean="0"/>
              <a:t>All the projects in the solution should be under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proper conventions in naming the projects file.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sln</a:t>
            </a:r>
            <a:r>
              <a:rPr lang="en-US" dirty="0" smtClean="0"/>
              <a:t> file should be outside of </a:t>
            </a:r>
            <a:r>
              <a:rPr lang="en-US" dirty="0" err="1" smtClean="0"/>
              <a:t>src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All common files related to the projects must be kept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Use file linking feature for common files.</a:t>
            </a:r>
          </a:p>
          <a:p>
            <a:r>
              <a:rPr lang="en-US" dirty="0" smtClean="0"/>
              <a:t>Use solution folder in solution explorer to segregate your layers.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Code Analysis feature of Visual Studio performs static code analysis on code to help developers identify potential design, globalization, interoperability, performance, security, and a lot of other categories of potential problems.</a:t>
            </a:r>
          </a:p>
          <a:p>
            <a:r>
              <a:rPr lang="en-US" dirty="0" smtClean="0"/>
              <a:t>These rules </a:t>
            </a:r>
            <a:r>
              <a:rPr lang="en-US" dirty="0"/>
              <a:t>that mainly targets best practices in </a:t>
            </a:r>
            <a:r>
              <a:rPr lang="en-US" dirty="0" smtClean="0"/>
              <a:t>writing code.</a:t>
            </a:r>
          </a:p>
          <a:p>
            <a:r>
              <a:rPr lang="en-US" dirty="0" smtClean="0"/>
              <a:t>A custom </a:t>
            </a:r>
            <a:r>
              <a:rPr lang="en-US" dirty="0" err="1" smtClean="0"/>
              <a:t>ruleset</a:t>
            </a:r>
            <a:r>
              <a:rPr lang="en-US" dirty="0" smtClean="0"/>
              <a:t> file must be added in the </a:t>
            </a:r>
            <a:r>
              <a:rPr lang="en-US" dirty="0" err="1" smtClean="0"/>
              <a:t>solutionItems</a:t>
            </a:r>
            <a:r>
              <a:rPr lang="en-US" dirty="0" smtClean="0"/>
              <a:t> folder and all projects must follow it. The UI project should follow Recommended </a:t>
            </a:r>
            <a:r>
              <a:rPr lang="en-US" dirty="0" err="1" smtClean="0"/>
              <a:t>ruleset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rule should be suppressed until the proper justification is given and discussed with me first.</a:t>
            </a:r>
          </a:p>
          <a:p>
            <a:r>
              <a:rPr lang="en-US" dirty="0" smtClean="0"/>
              <a:t>Avoid duplicate code by using ‘Code Clone’ feature of Visual Studio.</a:t>
            </a:r>
          </a:p>
          <a:p>
            <a:r>
              <a:rPr lang="en-US" dirty="0" err="1" smtClean="0"/>
              <a:t>Stylecop</a:t>
            </a:r>
            <a:r>
              <a:rPr lang="en-US" dirty="0" smtClean="0"/>
              <a:t> helps to beautify your code and recommended coding style as per Microsoft Design guidelines.</a:t>
            </a:r>
          </a:p>
          <a:p>
            <a:r>
              <a:rPr lang="en-US" dirty="0" smtClean="0"/>
              <a:t>No code should be committed until </a:t>
            </a:r>
            <a:r>
              <a:rPr lang="en-US" smtClean="0"/>
              <a:t>all warnings </a:t>
            </a:r>
            <a:r>
              <a:rPr lang="en-US" dirty="0" smtClean="0"/>
              <a:t>of code analysis and </a:t>
            </a:r>
            <a:r>
              <a:rPr lang="en-US" dirty="0" err="1" smtClean="0"/>
              <a:t>stylecop</a:t>
            </a:r>
            <a:r>
              <a:rPr lang="en-US" dirty="0" smtClean="0"/>
              <a:t> are solved.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(Task)</a:t>
            </a:r>
            <a:endParaRPr lang="en-US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96200" cy="4411662"/>
          </a:xfrm>
        </p:spPr>
        <p:txBody>
          <a:bodyPr/>
          <a:lstStyle/>
          <a:p>
            <a:r>
              <a:rPr lang="en-US" sz="2600" dirty="0" smtClean="0"/>
              <a:t>Introduced with </a:t>
            </a:r>
            <a:r>
              <a:rPr lang="en-US" sz="2600" dirty="0" err="1" smtClean="0"/>
              <a:t>.net</a:t>
            </a:r>
            <a:r>
              <a:rPr lang="en-US" sz="2600" dirty="0" smtClean="0"/>
              <a:t> Framework 4.0</a:t>
            </a:r>
          </a:p>
          <a:p>
            <a:r>
              <a:rPr lang="en-US" sz="2600" dirty="0" smtClean="0"/>
              <a:t>The task class represents the ongoing operation.</a:t>
            </a:r>
          </a:p>
          <a:p>
            <a:r>
              <a:rPr lang="en-US" sz="2600" dirty="0" smtClean="0"/>
              <a:t>A generic version of Task&lt;T&gt; acts like a promise which will be available in the future once the operation is completed. The result of this operation will be of type T.</a:t>
            </a:r>
            <a:endParaRPr lang="en-US" sz="2600" dirty="0"/>
          </a:p>
          <a:p>
            <a:r>
              <a:rPr lang="en-US" sz="2600" dirty="0" smtClean="0"/>
              <a:t>Any method which invokes the task should be prefixed by </a:t>
            </a:r>
            <a:r>
              <a:rPr lang="en-US" sz="2600" dirty="0" err="1" smtClean="0"/>
              <a:t>async</a:t>
            </a:r>
            <a:r>
              <a:rPr lang="en-US" sz="2600" dirty="0" smtClean="0"/>
              <a:t> keyword.</a:t>
            </a:r>
          </a:p>
          <a:p>
            <a:r>
              <a:rPr lang="en-US" sz="2600" dirty="0" smtClean="0"/>
              <a:t>All methods that returns tasks must be called by prefixing await keyword.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0555"/>
            <a:ext cx="794391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&amp;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depends on other classes for their functionalities to achieve. (E.g.</a:t>
            </a:r>
            <a:r>
              <a:rPr lang="en-US" dirty="0" smtClean="0"/>
              <a:t> Employee depends on Salary. Employee  creates concrete object of Salary.)</a:t>
            </a:r>
          </a:p>
          <a:p>
            <a:r>
              <a:rPr lang="en-US" dirty="0"/>
              <a:t>The Dependency injection says that components that depend on each other should interact via an abstraction and not directly with a concrete implementation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3000" y="3814762"/>
            <a:ext cx="708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71628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Objectives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the intended outcomes for this training session.</a:t>
            </a:r>
          </a:p>
          <a:p>
            <a:r>
              <a:rPr lang="en-US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Content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Wrap-up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Pres1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TrainingPres1</Template>
  <TotalTime>655</TotalTime>
  <Words>690</Words>
  <Application>Microsoft Office PowerPoint</Application>
  <PresentationFormat>On-screen Show (4:3)</PresentationFormat>
  <Paragraphs>76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TrainingPres1</vt:lpstr>
      <vt:lpstr>Understanding coding guidelines and architecture design patterns</vt:lpstr>
      <vt:lpstr>Agenda</vt:lpstr>
      <vt:lpstr>Solution structure</vt:lpstr>
      <vt:lpstr>Code Analysis and Stylecop</vt:lpstr>
      <vt:lpstr>Async Programming (Task)</vt:lpstr>
      <vt:lpstr>Dependency Injection &amp; IoC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Coding guidelines and architecture design patterns</dc:title>
  <dc:creator>Muhammad Afzal</dc:creator>
  <cp:lastModifiedBy>indianic1</cp:lastModifiedBy>
  <cp:revision>23</cp:revision>
  <dcterms:created xsi:type="dcterms:W3CDTF">2014-05-07T17:15:49Z</dcterms:created>
  <dcterms:modified xsi:type="dcterms:W3CDTF">2014-05-09T02:00:06Z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