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2"/>
  </p:sldMasterIdLst>
  <p:notesMasterIdLst>
    <p:notesMasterId r:id="rId17"/>
  </p:notesMasterIdLst>
  <p:sldIdLst>
    <p:sldId id="256" r:id="rId3"/>
    <p:sldId id="257" r:id="rId4"/>
    <p:sldId id="259" r:id="rId5"/>
    <p:sldId id="258" r:id="rId6"/>
    <p:sldId id="260" r:id="rId7"/>
    <p:sldId id="264" r:id="rId8"/>
    <p:sldId id="268" r:id="rId9"/>
    <p:sldId id="261" r:id="rId10"/>
    <p:sldId id="265" r:id="rId11"/>
    <p:sldId id="269" r:id="rId12"/>
    <p:sldId id="262" r:id="rId13"/>
    <p:sldId id="266" r:id="rId14"/>
    <p:sldId id="263" r:id="rId15"/>
    <p:sldId id="267" r:id="rId16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rosoft Corp.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0364" autoAdjust="0"/>
  </p:normalViewPr>
  <p:slideViewPr>
    <p:cSldViewPr>
      <p:cViewPr>
        <p:scale>
          <a:sx n="74" d="100"/>
          <a:sy n="74" d="100"/>
        </p:scale>
        <p:origin x="-2682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C6D3DD33-1C77-4963-91F2-833B8478F4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541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861D7-B888-4E58-9449-0462FF56318C}" type="slidenum">
              <a:rPr lang="en-US"/>
              <a:pPr/>
              <a:t>1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Speak</a:t>
            </a:r>
            <a:r>
              <a:rPr lang="en-US" baseline="0" dirty="0" smtClean="0"/>
              <a:t> about yourself in brief showcasing your technical expertise.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E0AEB6-1D15-4738-BF8C-1B9116A29AE2}" type="slidenum">
              <a:rPr lang="en-US"/>
              <a:pPr/>
              <a:t>2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Char char="•"/>
            </a:pPr>
            <a:r>
              <a:rPr lang="en-US"/>
              <a:t>How presentation will benefit audience: Adult learners are more interested in a subject if they know how or why it is important to them.</a:t>
            </a:r>
          </a:p>
          <a:p>
            <a:pPr lvl="1">
              <a:buFontTx/>
              <a:buChar char="•"/>
            </a:pPr>
            <a:r>
              <a:rPr lang="en-US"/>
              <a:t>Presenter’s level of expertise in the subject: Briefly state your credentials in this area, or explain why participants should listen to you.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3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Lesson descriptions should be brief.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056264-4FF8-45A2-950B-7B2FA43AB387}" type="slidenum">
              <a:rPr lang="en-US"/>
              <a:pPr/>
              <a:t>4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smtClean="0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smtClean="0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364148E-0E63-42EB-BE18-2F6E6BBA5E1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699" y="1016827"/>
            <a:ext cx="12858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D3BF0-99ED-4177-9A49-E99EA1D2CD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135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82F9A9-E0F8-4D1E-B6DF-36DE2EFF44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154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410D7FE-15A0-490D-957C-537ED04DBB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75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391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5AE15-FA3C-4B48-B58A-B66292DF15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528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090CA-D5D8-4D58-A3CB-7C25994225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00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CD455-FD93-4C4D-BE1C-F541C8EAE3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28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2DDAB-2A89-4C10-890B-91AE9F344F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920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75DFD-1CEE-466C-8186-A858E70590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29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08515-2FBF-4029-9F32-55248CCAD5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6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D9BB04-D831-494D-9EC6-12182BA792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500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703B1F-D7BD-4F3F-86C6-061E6B7D07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513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 alt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AA4FAC1-E5EA-4F37-AC9C-EC20A35775C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2875"/>
            <a:ext cx="1066800" cy="619125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5703888" cy="2133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Understanding coding guidelines and architecture design patterns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Presented by</a:t>
            </a:r>
          </a:p>
          <a:p>
            <a:r>
              <a:rPr lang="en-US" dirty="0" smtClean="0"/>
              <a:t>Muhammad Afzal</a:t>
            </a:r>
          </a:p>
          <a:p>
            <a:r>
              <a:rPr lang="en-US" dirty="0" err="1" smtClean="0"/>
              <a:t>Twitter:goldytech</a:t>
            </a:r>
            <a:endParaRPr lang="en-US" dirty="0" smtClean="0"/>
          </a:p>
          <a:p>
            <a:r>
              <a:rPr lang="en-US" dirty="0" smtClean="0"/>
              <a:t>Blog: http://goldytech.wordpress.com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3: Objectives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List the intended outcomes for this training session.</a:t>
            </a:r>
          </a:p>
          <a:p>
            <a:r>
              <a:rPr lang="en-US" dirty="0"/>
              <a:t>Each objective should be concise, should contain a verb, and should have a measurable result.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3: Content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600"/>
              <a:t>Add text here. </a:t>
            </a:r>
          </a:p>
          <a:p>
            <a:r>
              <a:rPr lang="en-US" sz="2600"/>
              <a:t>To add a picture, chart, or other content in the right column, click the appropriate icon.</a:t>
            </a:r>
          </a:p>
          <a:p>
            <a:r>
              <a:rPr lang="en-US" sz="2600"/>
              <a:t>To add a slide, click </a:t>
            </a:r>
            <a:r>
              <a:rPr lang="en-US" sz="2600" b="1"/>
              <a:t>New Slide</a:t>
            </a:r>
            <a:r>
              <a:rPr lang="en-US" sz="2600"/>
              <a:t> on the </a:t>
            </a:r>
            <a:r>
              <a:rPr lang="en-US" sz="2600" b="1"/>
              <a:t>Insert</a:t>
            </a:r>
            <a:r>
              <a:rPr lang="en-US" sz="2600"/>
              <a:t> menu, or press CTRL+M.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endParaRPr 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3: Wrap-up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Summarize important points.</a:t>
            </a:r>
          </a:p>
          <a:p>
            <a:r>
              <a:rPr lang="en-US"/>
              <a:t>Allow time for questions.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Training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List important points from each lesson.</a:t>
            </a:r>
          </a:p>
          <a:p>
            <a:r>
              <a:rPr lang="en-US"/>
              <a:t>Provide resources for more information on subject.</a:t>
            </a:r>
          </a:p>
          <a:p>
            <a:pPr lvl="1"/>
            <a:r>
              <a:rPr lang="en-US"/>
              <a:t>List resources on this slide.</a:t>
            </a:r>
          </a:p>
          <a:p>
            <a:pPr lvl="1"/>
            <a:r>
              <a:rPr lang="en-US"/>
              <a:t>Provide handouts with additional resource material.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Assessment and Evaluation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Prepare a quiz or challenge to assess how much information participants learned.</a:t>
            </a:r>
          </a:p>
          <a:p>
            <a:r>
              <a:rPr lang="en-US"/>
              <a:t>Survey participants to see if they found the training beneficial.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239000" cy="12954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Solution structure.</a:t>
            </a:r>
            <a:endParaRPr lang="en-US" dirty="0"/>
          </a:p>
          <a:p>
            <a:r>
              <a:rPr lang="en-US" dirty="0" smtClean="0"/>
              <a:t>Code Analysis and </a:t>
            </a:r>
            <a:r>
              <a:rPr lang="en-US" dirty="0" err="1" smtClean="0"/>
              <a:t>Stylecop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Dependency Injection with </a:t>
            </a:r>
            <a:r>
              <a:rPr lang="en-US" dirty="0" err="1" smtClean="0"/>
              <a:t>IoC</a:t>
            </a:r>
            <a:r>
              <a:rPr lang="en-US" dirty="0" smtClean="0"/>
              <a:t> (Unity).</a:t>
            </a:r>
          </a:p>
          <a:p>
            <a:r>
              <a:rPr lang="en-US" dirty="0"/>
              <a:t>Entity Framework Code </a:t>
            </a:r>
            <a:r>
              <a:rPr lang="en-US" dirty="0" smtClean="0"/>
              <a:t>First.</a:t>
            </a:r>
            <a:endParaRPr lang="en-US" dirty="0"/>
          </a:p>
          <a:p>
            <a:r>
              <a:rPr lang="en-US" dirty="0" smtClean="0"/>
              <a:t>Repository and Unit of Work design pattern</a:t>
            </a:r>
            <a:r>
              <a:rPr lang="en-US" dirty="0" smtClean="0"/>
              <a:t>.</a:t>
            </a:r>
          </a:p>
          <a:p>
            <a:r>
              <a:rPr lang="en-US" dirty="0" smtClean="0"/>
              <a:t>Fluent Validation.</a:t>
            </a:r>
          </a:p>
          <a:p>
            <a:r>
              <a:rPr lang="en-US" dirty="0" smtClean="0"/>
              <a:t>Auto mapper.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structure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Always start with blank solution</a:t>
            </a:r>
          </a:p>
          <a:p>
            <a:r>
              <a:rPr lang="en-US" dirty="0" smtClean="0"/>
              <a:t>Enable </a:t>
            </a:r>
            <a:r>
              <a:rPr lang="en-US" dirty="0" err="1" smtClean="0"/>
              <a:t>nuget</a:t>
            </a:r>
            <a:r>
              <a:rPr lang="en-US" dirty="0" smtClean="0"/>
              <a:t> package restore on the solution.</a:t>
            </a:r>
          </a:p>
          <a:p>
            <a:r>
              <a:rPr lang="en-US" dirty="0" smtClean="0"/>
              <a:t>Packages folder should be never committed to source code repository.</a:t>
            </a:r>
          </a:p>
          <a:p>
            <a:r>
              <a:rPr lang="en-US" dirty="0" smtClean="0"/>
              <a:t>All files of </a:t>
            </a:r>
            <a:r>
              <a:rPr lang="en-US" dirty="0" err="1" smtClean="0"/>
              <a:t>nuget</a:t>
            </a:r>
            <a:r>
              <a:rPr lang="en-US" dirty="0" smtClean="0"/>
              <a:t> should be committed in the repository.</a:t>
            </a:r>
          </a:p>
          <a:p>
            <a:r>
              <a:rPr lang="en-US" dirty="0" smtClean="0"/>
              <a:t>All the projects in the solution should be under </a:t>
            </a:r>
            <a:r>
              <a:rPr lang="en-US" dirty="0" err="1" smtClean="0"/>
              <a:t>src</a:t>
            </a:r>
            <a:r>
              <a:rPr lang="en-US" dirty="0" smtClean="0"/>
              <a:t> folder.</a:t>
            </a:r>
          </a:p>
          <a:p>
            <a:r>
              <a:rPr lang="en-US" dirty="0" smtClean="0"/>
              <a:t>Use proper conventions in naming the projects file.</a:t>
            </a:r>
            <a:endParaRPr lang="en-US" dirty="0" smtClean="0"/>
          </a:p>
          <a:p>
            <a:r>
              <a:rPr lang="en-US" dirty="0" smtClean="0"/>
              <a:t>The .</a:t>
            </a:r>
            <a:r>
              <a:rPr lang="en-US" dirty="0" err="1" smtClean="0"/>
              <a:t>sln</a:t>
            </a:r>
            <a:r>
              <a:rPr lang="en-US" dirty="0" smtClean="0"/>
              <a:t> file should be outside of </a:t>
            </a:r>
            <a:r>
              <a:rPr lang="en-US" dirty="0" err="1" smtClean="0"/>
              <a:t>src</a:t>
            </a:r>
            <a:r>
              <a:rPr lang="en-US" dirty="0" smtClean="0"/>
              <a:t> directory</a:t>
            </a:r>
          </a:p>
          <a:p>
            <a:r>
              <a:rPr lang="en-US" dirty="0" smtClean="0"/>
              <a:t>All common files related to the projects must be kept in the </a:t>
            </a:r>
            <a:r>
              <a:rPr lang="en-US" dirty="0" err="1" smtClean="0"/>
              <a:t>solutionItems</a:t>
            </a:r>
            <a:r>
              <a:rPr lang="en-US" dirty="0" smtClean="0"/>
              <a:t> folder.</a:t>
            </a:r>
          </a:p>
          <a:p>
            <a:r>
              <a:rPr lang="en-US" dirty="0" smtClean="0"/>
              <a:t>Use file linking feature for common files.</a:t>
            </a:r>
            <a:endParaRPr lang="en-US" dirty="0" smtClean="0"/>
          </a:p>
          <a:p>
            <a:r>
              <a:rPr lang="en-US" dirty="0" smtClean="0"/>
              <a:t>Use solution folder in solution explorer to segregate your layers.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Analysis and </a:t>
            </a:r>
            <a:r>
              <a:rPr lang="en-US" dirty="0" err="1" smtClean="0"/>
              <a:t>Stylecop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 Code Analysis feature of Visual Studio performs static code analysis on code to help developers identify potential design, globalization, interoperability, performance, security, and a lot of other categories of potential problems.</a:t>
            </a:r>
            <a:endParaRPr lang="en-US" dirty="0"/>
          </a:p>
          <a:p>
            <a:r>
              <a:rPr lang="en-US" dirty="0" smtClean="0"/>
              <a:t>These rules </a:t>
            </a:r>
            <a:r>
              <a:rPr lang="en-US" dirty="0"/>
              <a:t>that mainly targets best practices in </a:t>
            </a:r>
            <a:r>
              <a:rPr lang="en-US" dirty="0" smtClean="0"/>
              <a:t>writing code.</a:t>
            </a:r>
          </a:p>
          <a:p>
            <a:r>
              <a:rPr lang="en-US" dirty="0" smtClean="0"/>
              <a:t>A custom </a:t>
            </a:r>
            <a:r>
              <a:rPr lang="en-US" dirty="0" err="1" smtClean="0"/>
              <a:t>ruleset</a:t>
            </a:r>
            <a:r>
              <a:rPr lang="en-US" dirty="0" smtClean="0"/>
              <a:t> file must be added in the </a:t>
            </a:r>
            <a:r>
              <a:rPr lang="en-US" dirty="0" err="1" smtClean="0"/>
              <a:t>solutionItems</a:t>
            </a:r>
            <a:r>
              <a:rPr lang="en-US" dirty="0" smtClean="0"/>
              <a:t> folder and all projects must follow it. The UI project should follow Recommended </a:t>
            </a:r>
            <a:r>
              <a:rPr lang="en-US" dirty="0" err="1" smtClean="0"/>
              <a:t>ruleset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rule should be suppressed until the proper justification is given and discussed with me first.</a:t>
            </a:r>
          </a:p>
          <a:p>
            <a:r>
              <a:rPr lang="en-US" dirty="0" smtClean="0"/>
              <a:t>Avoid duplicate code by using ‘Code Clone’ feature of Visual Studio.</a:t>
            </a:r>
            <a:endParaRPr lang="en-US" dirty="0" smtClean="0"/>
          </a:p>
          <a:p>
            <a:r>
              <a:rPr lang="en-US" dirty="0" err="1" smtClean="0"/>
              <a:t>Stylecop</a:t>
            </a:r>
            <a:r>
              <a:rPr lang="en-US" dirty="0" smtClean="0"/>
              <a:t> helps to beautify your code and recommended coding style as per Microsoft Design guidelines.</a:t>
            </a:r>
          </a:p>
          <a:p>
            <a:r>
              <a:rPr lang="en-US" dirty="0" smtClean="0"/>
              <a:t>No code should be committed until </a:t>
            </a:r>
            <a:r>
              <a:rPr lang="en-US" smtClean="0"/>
              <a:t>all warnings </a:t>
            </a:r>
            <a:r>
              <a:rPr lang="en-US" dirty="0" smtClean="0"/>
              <a:t>of code analysis and </a:t>
            </a:r>
            <a:r>
              <a:rPr lang="en-US" dirty="0" err="1" smtClean="0"/>
              <a:t>stylecop</a:t>
            </a:r>
            <a:r>
              <a:rPr lang="en-US" dirty="0" smtClean="0"/>
              <a:t> are solved.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1: Content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600"/>
              <a:t>Add text here. </a:t>
            </a:r>
          </a:p>
          <a:p>
            <a:r>
              <a:rPr lang="en-US" sz="2600"/>
              <a:t>To add a picture, chart, or other content in the right column, click the appropriate icon.</a:t>
            </a:r>
          </a:p>
          <a:p>
            <a:r>
              <a:rPr lang="en-US" sz="2600"/>
              <a:t>To add a slide, click </a:t>
            </a:r>
            <a:r>
              <a:rPr lang="en-US" sz="2600" b="1"/>
              <a:t>New Slide</a:t>
            </a:r>
            <a:r>
              <a:rPr lang="en-US" sz="2600"/>
              <a:t> on the </a:t>
            </a:r>
            <a:r>
              <a:rPr lang="en-US" sz="2600" b="1"/>
              <a:t>Insert</a:t>
            </a:r>
            <a:r>
              <a:rPr lang="en-US" sz="2600"/>
              <a:t> menu, or press CTRL+M.</a:t>
            </a:r>
          </a:p>
        </p:txBody>
      </p:sp>
      <p:sp>
        <p:nvSpPr>
          <p:cNvPr id="31751" name="Rectangle 7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endParaRPr 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1: Wrap-up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Summarize important points.</a:t>
            </a:r>
          </a:p>
          <a:p>
            <a:r>
              <a:rPr lang="en-US"/>
              <a:t>Allow time for questions.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2: Objectives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List the intended outcomes for this training session.</a:t>
            </a:r>
          </a:p>
          <a:p>
            <a:r>
              <a:rPr lang="en-US"/>
              <a:t>Each objective should be concise, should contain a verb, and should have a measurable result.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2: Content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600"/>
              <a:t>Add text here. </a:t>
            </a:r>
          </a:p>
          <a:p>
            <a:r>
              <a:rPr lang="en-US" sz="2600"/>
              <a:t>To add a picture, chart, or other content in the right column, click the appropriate icon.</a:t>
            </a:r>
          </a:p>
          <a:p>
            <a:r>
              <a:rPr lang="en-US" sz="2600"/>
              <a:t>To add a slide, click </a:t>
            </a:r>
            <a:r>
              <a:rPr lang="en-US" sz="2600" b="1"/>
              <a:t>New Slide</a:t>
            </a:r>
            <a:r>
              <a:rPr lang="en-US" sz="2600"/>
              <a:t> on the </a:t>
            </a:r>
            <a:r>
              <a:rPr lang="en-US" sz="2600" b="1"/>
              <a:t>Insert</a:t>
            </a:r>
            <a:r>
              <a:rPr lang="en-US" sz="2600"/>
              <a:t> menu, or press CTRL+M.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endParaRPr 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2: Wrap-up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Summarize important points.</a:t>
            </a:r>
          </a:p>
          <a:p>
            <a:r>
              <a:rPr lang="en-US"/>
              <a:t>Allow time for questions.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iningPres1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6291BE7-26FF-4D3F-8918-EB7A161581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TrainingPres1</Template>
  <TotalTime>181</TotalTime>
  <Words>661</Words>
  <Application>Microsoft Office PowerPoint</Application>
  <PresentationFormat>On-screen Show (4:3)</PresentationFormat>
  <Paragraphs>75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TrainingPres1</vt:lpstr>
      <vt:lpstr>Understanding coding guidelines and architecture design patterns</vt:lpstr>
      <vt:lpstr>Agenda</vt:lpstr>
      <vt:lpstr>Solution structure</vt:lpstr>
      <vt:lpstr>Code Analysis and Stylecop</vt:lpstr>
      <vt:lpstr>Lesson 1: Content</vt:lpstr>
      <vt:lpstr>Lesson 1: Wrap-up</vt:lpstr>
      <vt:lpstr>Lesson 2: Objectives</vt:lpstr>
      <vt:lpstr>Lesson 2: Content</vt:lpstr>
      <vt:lpstr>Lesson 2: Wrap-up</vt:lpstr>
      <vt:lpstr>Lesson 3: Objectives</vt:lpstr>
      <vt:lpstr>Lesson 3: Content</vt:lpstr>
      <vt:lpstr>Lesson 3: Wrap-up</vt:lpstr>
      <vt:lpstr>Summary of Training</vt:lpstr>
      <vt:lpstr>Assessment and Evaluation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Coding guidelines and architecture design patterns</dc:title>
  <dc:creator>Muhammad Afzal</dc:creator>
  <cp:lastModifiedBy>indianic1</cp:lastModifiedBy>
  <cp:revision>11</cp:revision>
  <dcterms:created xsi:type="dcterms:W3CDTF">2014-05-07T17:15:49Z</dcterms:created>
  <dcterms:modified xsi:type="dcterms:W3CDTF">2014-05-07T20:17:41Z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TC060888081033</vt:lpwstr>
  </property>
</Properties>
</file>