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7"/>
  </p:notesMasterIdLst>
  <p:sldIdLst>
    <p:sldId id="256" r:id="rId3"/>
    <p:sldId id="257" r:id="rId4"/>
    <p:sldId id="259" r:id="rId5"/>
    <p:sldId id="258" r:id="rId6"/>
    <p:sldId id="260" r:id="rId7"/>
    <p:sldId id="264" r:id="rId8"/>
    <p:sldId id="268" r:id="rId9"/>
    <p:sldId id="261" r:id="rId10"/>
    <p:sldId id="265" r:id="rId11"/>
    <p:sldId id="269" r:id="rId12"/>
    <p:sldId id="262" r:id="rId13"/>
    <p:sldId id="266" r:id="rId14"/>
    <p:sldId id="263" r:id="rId15"/>
    <p:sldId id="267" r:id="rId1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64" autoAdjust="0"/>
  </p:normalViewPr>
  <p:slideViewPr>
    <p:cSldViewPr>
      <p:cViewPr>
        <p:scale>
          <a:sx n="74" d="100"/>
          <a:sy n="74" d="100"/>
        </p:scale>
        <p:origin x="-268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0AEB6-1D15-4738-BF8C-1B9116A29AE2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56264-4FF8-45A2-950B-7B2FA43AB387}" type="slidenum">
              <a:rPr lang="en-US"/>
              <a:pPr/>
              <a:t>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99" y="1016827"/>
            <a:ext cx="1285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91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2875"/>
            <a:ext cx="1066800" cy="619125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coding guidelines and architecture design patterns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Muhammad Afzal</a:t>
            </a:r>
          </a:p>
          <a:p>
            <a:r>
              <a:rPr lang="en-US" dirty="0" err="1" smtClean="0"/>
              <a:t>Twitter:goldytech</a:t>
            </a:r>
            <a:endParaRPr lang="en-US" dirty="0" smtClean="0"/>
          </a:p>
          <a:p>
            <a:r>
              <a:rPr lang="en-US" dirty="0" smtClean="0"/>
              <a:t>Blog: http://goldytech.wordpress.com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Content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Add text here. </a:t>
            </a:r>
          </a:p>
          <a:p>
            <a:r>
              <a:rPr lang="en-US" sz="2600"/>
              <a:t>To add a picture, chart, or other content in the right column, click the appropriate icon.</a:t>
            </a:r>
          </a:p>
          <a:p>
            <a:r>
              <a:rPr lang="en-US" sz="2600"/>
              <a:t>To add a slide, click </a:t>
            </a:r>
            <a:r>
              <a:rPr lang="en-US" sz="2600" b="1"/>
              <a:t>New Slide</a:t>
            </a:r>
            <a:r>
              <a:rPr lang="en-US" sz="2600"/>
              <a:t> on the </a:t>
            </a:r>
            <a:r>
              <a:rPr lang="en-US" sz="2600" b="1"/>
              <a:t>Insert</a:t>
            </a:r>
            <a:r>
              <a:rPr lang="en-US" sz="2600"/>
              <a:t> menu, or press CTRL+M.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Wrap-up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Training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important points from each lesson.</a:t>
            </a:r>
          </a:p>
          <a:p>
            <a:r>
              <a:rPr lang="en-US"/>
              <a:t>Provide resources for more information on subject.</a:t>
            </a:r>
          </a:p>
          <a:p>
            <a:pPr lvl="1"/>
            <a:r>
              <a:rPr lang="en-US"/>
              <a:t>List resources on this slide.</a:t>
            </a:r>
          </a:p>
          <a:p>
            <a:pPr lvl="1"/>
            <a:r>
              <a:rPr lang="en-US"/>
              <a:t>Provide handouts with additional resource 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 and Evaluation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Prepare a quiz or challenge to assess how much information participants learned.</a:t>
            </a:r>
          </a:p>
          <a:p>
            <a:r>
              <a:rPr lang="en-US"/>
              <a:t>Survey participants to see if they found the training beneficial.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239000" cy="1295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structure.</a:t>
            </a:r>
            <a:endParaRPr lang="en-US" dirty="0"/>
          </a:p>
          <a:p>
            <a:r>
              <a:rPr lang="en-US" dirty="0" smtClean="0"/>
              <a:t>Code Analysis and </a:t>
            </a:r>
            <a:r>
              <a:rPr lang="en-US" dirty="0" err="1" smtClean="0"/>
              <a:t>Stylecop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Dependency Injection with </a:t>
            </a:r>
            <a:r>
              <a:rPr lang="en-US" dirty="0" err="1" smtClean="0"/>
              <a:t>IoC</a:t>
            </a:r>
            <a:r>
              <a:rPr lang="en-US" dirty="0" smtClean="0"/>
              <a:t> (Unity).</a:t>
            </a:r>
          </a:p>
          <a:p>
            <a:r>
              <a:rPr lang="en-US" dirty="0"/>
              <a:t>Entity Framework Code First</a:t>
            </a:r>
          </a:p>
          <a:p>
            <a:r>
              <a:rPr lang="en-US" dirty="0" smtClean="0"/>
              <a:t>Repository and Unit of Work design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Fluent Validation</a:t>
            </a:r>
          </a:p>
          <a:p>
            <a:r>
              <a:rPr lang="en-US" smtClean="0"/>
              <a:t>Auto mapper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Outline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Lesson 1: Name</a:t>
            </a:r>
          </a:p>
          <a:p>
            <a:pPr lvl="1"/>
            <a:r>
              <a:rPr lang="en-US"/>
              <a:t>Provide brief description, if desired.</a:t>
            </a:r>
          </a:p>
          <a:p>
            <a:r>
              <a:rPr lang="en-US"/>
              <a:t>Lesson 2: Name</a:t>
            </a:r>
          </a:p>
          <a:p>
            <a:pPr lvl="1"/>
            <a:r>
              <a:rPr lang="en-US"/>
              <a:t>Provide brief description, if desired.</a:t>
            </a:r>
          </a:p>
          <a:p>
            <a:r>
              <a:rPr lang="en-US"/>
              <a:t>Lesson 3: Name</a:t>
            </a:r>
          </a:p>
          <a:p>
            <a:pPr lvl="1"/>
            <a:r>
              <a:rPr lang="en-US"/>
              <a:t>Provide brief description, if desired.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Objectives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the intended outcomes for this training session.</a:t>
            </a:r>
          </a:p>
          <a:p>
            <a:r>
              <a:rPr lang="en-US"/>
              <a:t>Each objective should be concise, should contain a verb, and should have a measurable result.</a:t>
            </a:r>
          </a:p>
          <a:p>
            <a:r>
              <a:rPr lang="en-US"/>
              <a:t>Tip: Click and scroll in the notes pane below to see examples, or to add your own speaker notes.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Content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Add text here. </a:t>
            </a:r>
          </a:p>
          <a:p>
            <a:r>
              <a:rPr lang="en-US" sz="2600"/>
              <a:t>To add a picture, chart, or other content in the right column, click the appropriate icon.</a:t>
            </a:r>
          </a:p>
          <a:p>
            <a:r>
              <a:rPr lang="en-US" sz="2600"/>
              <a:t>To add a slide, click </a:t>
            </a:r>
            <a:r>
              <a:rPr lang="en-US" sz="2600" b="1"/>
              <a:t>New Slide</a:t>
            </a:r>
            <a:r>
              <a:rPr lang="en-US" sz="2600"/>
              <a:t> on the </a:t>
            </a:r>
            <a:r>
              <a:rPr lang="en-US" sz="2600" b="1"/>
              <a:t>Insert</a:t>
            </a:r>
            <a:r>
              <a:rPr lang="en-US" sz="2600"/>
              <a:t> menu, or press CTRL+M.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Wrap-up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Objectives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the intended outcomes for this training session.</a:t>
            </a:r>
          </a:p>
          <a:p>
            <a:r>
              <a:rPr lang="en-US"/>
              <a:t>Each objective should be concise, should contain a verb, and should have a measurable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Content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Add text here. </a:t>
            </a:r>
          </a:p>
          <a:p>
            <a:r>
              <a:rPr lang="en-US" sz="2600"/>
              <a:t>To add a picture, chart, or other content in the right column, click the appropriate icon.</a:t>
            </a:r>
          </a:p>
          <a:p>
            <a:r>
              <a:rPr lang="en-US" sz="2600"/>
              <a:t>To add a slide, click </a:t>
            </a:r>
            <a:r>
              <a:rPr lang="en-US" sz="2600" b="1"/>
              <a:t>New Slide</a:t>
            </a:r>
            <a:r>
              <a:rPr lang="en-US" sz="2600"/>
              <a:t> on the </a:t>
            </a:r>
            <a:r>
              <a:rPr lang="en-US" sz="2600" b="1"/>
              <a:t>Insert</a:t>
            </a:r>
            <a:r>
              <a:rPr lang="en-US" sz="2600"/>
              <a:t> menu, or press CTRL+M.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Wrap-up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important points.</a:t>
            </a:r>
          </a:p>
          <a:p>
            <a:r>
              <a:rPr lang="en-US"/>
              <a:t>Allow time for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Pres1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TrainingPres1</Template>
  <TotalTime>23</TotalTime>
  <Words>538</Words>
  <Application>Microsoft Office PowerPoint</Application>
  <PresentationFormat>On-screen Show (4:3)</PresentationFormat>
  <Paragraphs>72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TrainingPres1</vt:lpstr>
      <vt:lpstr>Understanding coding guidelines and architecture design patterns</vt:lpstr>
      <vt:lpstr>Agenda</vt:lpstr>
      <vt:lpstr>Training Outline</vt:lpstr>
      <vt:lpstr>Lesson 1: Objectives</vt:lpstr>
      <vt:lpstr>Lesson 1: Content</vt:lpstr>
      <vt:lpstr>Lesson 1: Wrap-up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Coding guidelines and architecture design patterns</dc:title>
  <dc:creator>Muhammad Afzal</dc:creator>
  <cp:lastModifiedBy>indianic1</cp:lastModifiedBy>
  <cp:revision>3</cp:revision>
  <dcterms:created xsi:type="dcterms:W3CDTF">2014-05-07T17:15:49Z</dcterms:created>
  <dcterms:modified xsi:type="dcterms:W3CDTF">2014-05-07T17:39:37Z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