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eca3485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eca3485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ca348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ca348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eca348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eca348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eca348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eca348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eca348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eca348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ca348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ca348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eca348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eca348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4824700" y="3193325"/>
            <a:ext cx="3535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Amish Ranjan |111501032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Final Year |  IIT Palakkad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2010875" y="1839725"/>
            <a:ext cx="84357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Paper presentation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36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Apple, Amazon and Microsoft are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Prediction not for same day but for 3 days or 5 days or 10 days later (Easier).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more  complex indicators like MFI, TSF etc are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Grid Search CV is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Rolling window for training testing and validation (900+50+10).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RBF Kernalized SVM is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 accuracy.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505750"/>
            <a:ext cx="7305900" cy="14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FORECASTING STOCK INDEX MOVEMENT: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COMPARISON OF SUPPORT VECTOR MACHINES AND RANDOM FOREST</a:t>
            </a:r>
            <a:endParaRPr sz="22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254950"/>
            <a:ext cx="5362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</a:t>
            </a:r>
            <a:r>
              <a:rPr lang="en" sz="2000"/>
              <a:t>Manish Kumar and M. Thenmozhi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time period selection for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of Technical Indicators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Trial and hit on value of hyperparameter for tuning of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Comparison of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359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S&amp;P CNX Nifty (Nifty 50)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Time period :- 2000 to 2005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Open, High, Low, Close, Volume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Almost 62.5% high closing (even all positive prediction would make accuracy 62.5)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057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OHLCV data may not capture essential features for prediction.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paper uses 12 indicators.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Relative Strength Index, Stochastic %K, Stochastic %D, Slow %D, A/D oscillator, Momentum, ROC, William’s R, Disparity 5/10, OSCP, CCI.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same 12 indicators represent 12 input nodes when they use neural network.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These indicators are used by trade pundits to buy and sell shares.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Strength Index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3352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RSI is directly used as an indicator to buy and sell shares by traders.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RSI lies between 0 to 100.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30 means oversold and 70 means overbought.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Around 40 means one could buy and 80 could be considered as signal to sell.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26" y="1798675"/>
            <a:ext cx="5867225" cy="11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36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paper compares Random forest, Support Vector Machine, Neural Network, Logit Model and Discriminant model.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Logit model and Discriminant model are used directly as it is.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Random forest they have varied number of trees to best fit.(Though it is very clear that it may fail for other time period).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 neural network they have varies number of hidden nodes to best fit.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7872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Linear SVM just have one parameter the penalty constant.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Kernel SVM have penalty constant as well as the kernel coefficient.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They tried different values of both and tried to fit the data in it.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a particular value their accuracy reached upto 68%.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They </a:t>
            </a:r>
            <a:r>
              <a:rPr b="1" lang="en" sz="1600"/>
              <a:t>concluded</a:t>
            </a:r>
            <a:r>
              <a:rPr lang="en" sz="1600"/>
              <a:t> with the result that SVM fits best these kinds of data.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252325" y="610050"/>
            <a:ext cx="876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Stock Trend Prediction with Technical Indicators using SVM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523375" y="1263275"/>
            <a:ext cx="4045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Xinjie Di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