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  <p:sldMasterId id="2147483686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6185A1-98C6-44F2-8021-EF760E3CD431}">
  <a:tblStyle styleId="{4E6185A1-98C6-44F2-8021-EF760E3CD4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b9d689db7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b9d689db7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b9d689db7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b9d689db7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b9d689db7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b9d689db7a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bba388ddd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bba388ddd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7f90af67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7f90af67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b9d689db7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b9d689db7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bad3108e8a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bad3108e8a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fdddd14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fdddd14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7efee23f0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7efee23f0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7efee23f0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7efee23f0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7efee23f0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7efee23f0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bba388ddd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bba388ddd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7f90af67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7f90af67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9d689db7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b9d689db7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ba388ddd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ba388ddd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858475"/>
            <a:ext cx="5106300" cy="18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93063" y="3659650"/>
            <a:ext cx="41466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723900" y="2855525"/>
            <a:ext cx="51063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171548" y="-766742"/>
            <a:ext cx="4023500" cy="3754850"/>
          </a:xfrm>
          <a:custGeom>
            <a:avLst/>
            <a:gdLst/>
            <a:ahLst/>
            <a:cxnLst/>
            <a:rect l="l" t="t" r="r" b="b"/>
            <a:pathLst>
              <a:path w="160940" h="150194" extrusionOk="0">
                <a:moveTo>
                  <a:pt x="3011" y="19039"/>
                </a:moveTo>
                <a:cubicBezTo>
                  <a:pt x="-3098" y="28202"/>
                  <a:pt x="310" y="45412"/>
                  <a:pt x="12527" y="55339"/>
                </a:cubicBezTo>
                <a:cubicBezTo>
                  <a:pt x="24745" y="65266"/>
                  <a:pt x="64040" y="66911"/>
                  <a:pt x="76316" y="78600"/>
                </a:cubicBezTo>
                <a:cubicBezTo>
                  <a:pt x="88592" y="90289"/>
                  <a:pt x="80898" y="113549"/>
                  <a:pt x="86184" y="125473"/>
                </a:cubicBezTo>
                <a:cubicBezTo>
                  <a:pt x="91471" y="137397"/>
                  <a:pt x="96052" y="150554"/>
                  <a:pt x="108035" y="150143"/>
                </a:cubicBezTo>
                <a:cubicBezTo>
                  <a:pt x="120018" y="149732"/>
                  <a:pt x="150855" y="137632"/>
                  <a:pt x="158080" y="123006"/>
                </a:cubicBezTo>
                <a:cubicBezTo>
                  <a:pt x="165305" y="108380"/>
                  <a:pt x="156964" y="80891"/>
                  <a:pt x="151384" y="62388"/>
                </a:cubicBezTo>
                <a:cubicBezTo>
                  <a:pt x="145804" y="43886"/>
                  <a:pt x="141633" y="22329"/>
                  <a:pt x="124599" y="11991"/>
                </a:cubicBezTo>
                <a:cubicBezTo>
                  <a:pt x="107565" y="1653"/>
                  <a:pt x="69444" y="-815"/>
                  <a:pt x="49179" y="360"/>
                </a:cubicBezTo>
                <a:cubicBezTo>
                  <a:pt x="28914" y="1535"/>
                  <a:pt x="9120" y="9876"/>
                  <a:pt x="3011" y="190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-745915" y="-602425"/>
            <a:ext cx="1648500" cy="1606800"/>
          </a:xfrm>
          <a:prstGeom prst="star7">
            <a:avLst>
              <a:gd name="adj" fmla="val 18313"/>
              <a:gd name="hf" fmla="val 102572"/>
              <a:gd name="vf" fmla="val 10521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1784250" y="1543200"/>
            <a:ext cx="55755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subTitle" idx="1"/>
          </p:nvPr>
        </p:nvSpPr>
        <p:spPr>
          <a:xfrm>
            <a:off x="1784250" y="3021900"/>
            <a:ext cx="5575500" cy="4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 hasCustomPrompt="1"/>
          </p:nvPr>
        </p:nvSpPr>
        <p:spPr>
          <a:xfrm>
            <a:off x="3162725" y="1810500"/>
            <a:ext cx="10989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4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 flipH="1">
            <a:off x="800100" y="1929438"/>
            <a:ext cx="18783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3"/>
          </p:nvPr>
        </p:nvSpPr>
        <p:spPr>
          <a:xfrm flipH="1">
            <a:off x="800025" y="1522925"/>
            <a:ext cx="1878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872800" y="1810500"/>
            <a:ext cx="10989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400" b="1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5"/>
          </p:nvPr>
        </p:nvSpPr>
        <p:spPr>
          <a:xfrm>
            <a:off x="6465475" y="1929438"/>
            <a:ext cx="18783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6"/>
          </p:nvPr>
        </p:nvSpPr>
        <p:spPr>
          <a:xfrm>
            <a:off x="6465400" y="1522925"/>
            <a:ext cx="1878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7" hasCustomPrompt="1"/>
          </p:nvPr>
        </p:nvSpPr>
        <p:spPr>
          <a:xfrm>
            <a:off x="3162725" y="3416300"/>
            <a:ext cx="10989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400" b="1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8"/>
          </p:nvPr>
        </p:nvSpPr>
        <p:spPr>
          <a:xfrm flipH="1">
            <a:off x="800100" y="3535263"/>
            <a:ext cx="18783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9"/>
          </p:nvPr>
        </p:nvSpPr>
        <p:spPr>
          <a:xfrm flipH="1">
            <a:off x="800025" y="3128750"/>
            <a:ext cx="1878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4872800" y="3416300"/>
            <a:ext cx="10989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400" b="1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4"/>
          </p:nvPr>
        </p:nvSpPr>
        <p:spPr>
          <a:xfrm>
            <a:off x="6465475" y="3535263"/>
            <a:ext cx="18783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5"/>
          </p:nvPr>
        </p:nvSpPr>
        <p:spPr>
          <a:xfrm>
            <a:off x="6465400" y="3128750"/>
            <a:ext cx="1878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solidFill>
          <a:schemeClr val="accent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724100" y="3595088"/>
            <a:ext cx="5695800" cy="4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5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1724100" y="1109812"/>
            <a:ext cx="5695800" cy="24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7909050" y="106581"/>
            <a:ext cx="869700" cy="847800"/>
          </a:xfrm>
          <a:prstGeom prst="star7">
            <a:avLst>
              <a:gd name="adj" fmla="val 18313"/>
              <a:gd name="hf" fmla="val 102572"/>
              <a:gd name="vf" fmla="val 10521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/>
          <p:nvPr/>
        </p:nvSpPr>
        <p:spPr>
          <a:xfrm rot="414581">
            <a:off x="-624553" y="-474292"/>
            <a:ext cx="1244654" cy="3067386"/>
          </a:xfrm>
          <a:custGeom>
            <a:avLst/>
            <a:gdLst/>
            <a:ahLst/>
            <a:cxnLst/>
            <a:rect l="l" t="t" r="r" b="b"/>
            <a:pathLst>
              <a:path w="49788" h="122700" extrusionOk="0">
                <a:moveTo>
                  <a:pt x="7831" y="2381"/>
                </a:moveTo>
                <a:cubicBezTo>
                  <a:pt x="13282" y="-8912"/>
                  <a:pt x="26688" y="23315"/>
                  <a:pt x="33022" y="29235"/>
                </a:cubicBezTo>
                <a:cubicBezTo>
                  <a:pt x="39357" y="35156"/>
                  <a:pt x="44330" y="32564"/>
                  <a:pt x="45838" y="37904"/>
                </a:cubicBezTo>
                <a:cubicBezTo>
                  <a:pt x="47346" y="43244"/>
                  <a:pt x="41566" y="51725"/>
                  <a:pt x="42069" y="61274"/>
                </a:cubicBezTo>
                <a:cubicBezTo>
                  <a:pt x="42572" y="70823"/>
                  <a:pt x="52891" y="87989"/>
                  <a:pt x="48854" y="95199"/>
                </a:cubicBezTo>
                <a:cubicBezTo>
                  <a:pt x="44817" y="102409"/>
                  <a:pt x="23267" y="99961"/>
                  <a:pt x="17849" y="104532"/>
                </a:cubicBezTo>
                <a:cubicBezTo>
                  <a:pt x="12431" y="109103"/>
                  <a:pt x="19268" y="123882"/>
                  <a:pt x="16346" y="122625"/>
                </a:cubicBezTo>
                <a:cubicBezTo>
                  <a:pt x="13424" y="121369"/>
                  <a:pt x="1737" y="117034"/>
                  <a:pt x="318" y="96993"/>
                </a:cubicBezTo>
                <a:cubicBezTo>
                  <a:pt x="-1101" y="76952"/>
                  <a:pt x="2380" y="13674"/>
                  <a:pt x="7831" y="23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2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/>
          <p:nvPr/>
        </p:nvSpPr>
        <p:spPr>
          <a:xfrm>
            <a:off x="7438525" y="-285650"/>
            <a:ext cx="1088400" cy="1061100"/>
          </a:xfrm>
          <a:prstGeom prst="star7">
            <a:avLst>
              <a:gd name="adj" fmla="val 18313"/>
              <a:gd name="hf" fmla="val 102572"/>
              <a:gd name="vf" fmla="val 10521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_1_1">
    <p:bg>
      <p:bgPr>
        <a:solidFill>
          <a:schemeClr val="accen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 hasCustomPrompt="1"/>
          </p:nvPr>
        </p:nvSpPr>
        <p:spPr>
          <a:xfrm>
            <a:off x="3956933" y="805450"/>
            <a:ext cx="1932600" cy="12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7000" b="1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 idx="2"/>
          </p:nvPr>
        </p:nvSpPr>
        <p:spPr>
          <a:xfrm flipH="1">
            <a:off x="813500" y="2306300"/>
            <a:ext cx="32241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 flipH="1">
            <a:off x="1189104" y="3056952"/>
            <a:ext cx="2848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/>
          <p:nvPr/>
        </p:nvSpPr>
        <p:spPr>
          <a:xfrm>
            <a:off x="695925" y="4020938"/>
            <a:ext cx="438600" cy="43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wo columns 1">
  <p:cSld name="CUSTOM_3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 flipH="1">
            <a:off x="4951150" y="1892013"/>
            <a:ext cx="22917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ubTitle" idx="2"/>
          </p:nvPr>
        </p:nvSpPr>
        <p:spPr>
          <a:xfrm flipH="1">
            <a:off x="4951175" y="1454713"/>
            <a:ext cx="2291700" cy="2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3"/>
          </p:nvPr>
        </p:nvSpPr>
        <p:spPr>
          <a:xfrm flipH="1">
            <a:off x="1901125" y="1892013"/>
            <a:ext cx="22917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4"/>
          </p:nvPr>
        </p:nvSpPr>
        <p:spPr>
          <a:xfrm flipH="1">
            <a:off x="1901150" y="1454713"/>
            <a:ext cx="2291700" cy="2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/>
          <p:nvPr/>
        </p:nvSpPr>
        <p:spPr>
          <a:xfrm rot="1262749">
            <a:off x="-965478" y="3422769"/>
            <a:ext cx="2724418" cy="2131948"/>
          </a:xfrm>
          <a:custGeom>
            <a:avLst/>
            <a:gdLst/>
            <a:ahLst/>
            <a:cxnLst/>
            <a:rect l="l" t="t" r="r" b="b"/>
            <a:pathLst>
              <a:path w="122259" h="100681" extrusionOk="0">
                <a:moveTo>
                  <a:pt x="1720" y="25510"/>
                </a:moveTo>
                <a:cubicBezTo>
                  <a:pt x="3014" y="10247"/>
                  <a:pt x="8705" y="3003"/>
                  <a:pt x="15690" y="675"/>
                </a:cubicBezTo>
                <a:cubicBezTo>
                  <a:pt x="22675" y="-1653"/>
                  <a:pt x="36473" y="2054"/>
                  <a:pt x="43630" y="11540"/>
                </a:cubicBezTo>
                <a:cubicBezTo>
                  <a:pt x="50788" y="21026"/>
                  <a:pt x="46562" y="47156"/>
                  <a:pt x="58635" y="57590"/>
                </a:cubicBezTo>
                <a:cubicBezTo>
                  <a:pt x="70708" y="68025"/>
                  <a:pt x="106582" y="68714"/>
                  <a:pt x="116068" y="74147"/>
                </a:cubicBezTo>
                <a:cubicBezTo>
                  <a:pt x="125554" y="79580"/>
                  <a:pt x="123140" y="85962"/>
                  <a:pt x="115551" y="90187"/>
                </a:cubicBezTo>
                <a:cubicBezTo>
                  <a:pt x="107962" y="94413"/>
                  <a:pt x="88473" y="99155"/>
                  <a:pt x="70536" y="99500"/>
                </a:cubicBezTo>
                <a:cubicBezTo>
                  <a:pt x="52599" y="99845"/>
                  <a:pt x="19398" y="104588"/>
                  <a:pt x="7929" y="92256"/>
                </a:cubicBezTo>
                <a:cubicBezTo>
                  <a:pt x="-3540" y="79924"/>
                  <a:pt x="427" y="40774"/>
                  <a:pt x="1720" y="2551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20"/>
          <p:cNvSpPr/>
          <p:nvPr/>
        </p:nvSpPr>
        <p:spPr>
          <a:xfrm>
            <a:off x="7353800" y="-168115"/>
            <a:ext cx="731400" cy="7314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 flipH="1">
            <a:off x="3257787" y="805450"/>
            <a:ext cx="1932600" cy="12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7000" b="1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5108449" y="2306300"/>
            <a:ext cx="2848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108442" y="3056952"/>
            <a:ext cx="2848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7664175" y="4219438"/>
            <a:ext cx="438600" cy="438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 flipH="1">
            <a:off x="800025" y="3343600"/>
            <a:ext cx="21948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2"/>
          </p:nvPr>
        </p:nvSpPr>
        <p:spPr>
          <a:xfrm flipH="1">
            <a:off x="800025" y="2937075"/>
            <a:ext cx="2194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3"/>
          </p:nvPr>
        </p:nvSpPr>
        <p:spPr>
          <a:xfrm flipH="1">
            <a:off x="3474600" y="2906275"/>
            <a:ext cx="21948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4"/>
          </p:nvPr>
        </p:nvSpPr>
        <p:spPr>
          <a:xfrm flipH="1">
            <a:off x="3474600" y="2499750"/>
            <a:ext cx="2194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5"/>
          </p:nvPr>
        </p:nvSpPr>
        <p:spPr>
          <a:xfrm flipH="1">
            <a:off x="6149175" y="3343600"/>
            <a:ext cx="21948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ubTitle" idx="6"/>
          </p:nvPr>
        </p:nvSpPr>
        <p:spPr>
          <a:xfrm flipH="1">
            <a:off x="6149175" y="2937075"/>
            <a:ext cx="2194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subTitle" idx="1"/>
          </p:nvPr>
        </p:nvSpPr>
        <p:spPr>
          <a:xfrm flipH="1">
            <a:off x="800163" y="2001550"/>
            <a:ext cx="2562000" cy="4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ubTitle" idx="2"/>
          </p:nvPr>
        </p:nvSpPr>
        <p:spPr>
          <a:xfrm flipH="1">
            <a:off x="800163" y="1601125"/>
            <a:ext cx="2562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3"/>
          </p:nvPr>
        </p:nvSpPr>
        <p:spPr>
          <a:xfrm flipH="1">
            <a:off x="800163" y="3599800"/>
            <a:ext cx="2562000" cy="4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4"/>
          </p:nvPr>
        </p:nvSpPr>
        <p:spPr>
          <a:xfrm flipH="1">
            <a:off x="800163" y="3199375"/>
            <a:ext cx="2562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5"/>
          </p:nvPr>
        </p:nvSpPr>
        <p:spPr>
          <a:xfrm flipH="1">
            <a:off x="5826237" y="2001550"/>
            <a:ext cx="2517600" cy="4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6"/>
          </p:nvPr>
        </p:nvSpPr>
        <p:spPr>
          <a:xfrm flipH="1">
            <a:off x="5826237" y="1601125"/>
            <a:ext cx="25176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7"/>
          </p:nvPr>
        </p:nvSpPr>
        <p:spPr>
          <a:xfrm flipH="1">
            <a:off x="5826237" y="3599800"/>
            <a:ext cx="2517600" cy="4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8"/>
          </p:nvPr>
        </p:nvSpPr>
        <p:spPr>
          <a:xfrm flipH="1">
            <a:off x="5826237" y="3199375"/>
            <a:ext cx="25176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_1_1_1_1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subTitle" idx="1"/>
          </p:nvPr>
        </p:nvSpPr>
        <p:spPr>
          <a:xfrm flipH="1">
            <a:off x="800067" y="2470275"/>
            <a:ext cx="215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2"/>
          </p:nvPr>
        </p:nvSpPr>
        <p:spPr>
          <a:xfrm flipH="1">
            <a:off x="800067" y="2011005"/>
            <a:ext cx="21546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3"/>
          </p:nvPr>
        </p:nvSpPr>
        <p:spPr>
          <a:xfrm flipH="1">
            <a:off x="3494703" y="2470275"/>
            <a:ext cx="215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4"/>
          </p:nvPr>
        </p:nvSpPr>
        <p:spPr>
          <a:xfrm flipH="1">
            <a:off x="3494703" y="2011005"/>
            <a:ext cx="21546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5"/>
          </p:nvPr>
        </p:nvSpPr>
        <p:spPr>
          <a:xfrm flipH="1">
            <a:off x="6189350" y="2470275"/>
            <a:ext cx="215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6"/>
          </p:nvPr>
        </p:nvSpPr>
        <p:spPr>
          <a:xfrm flipH="1">
            <a:off x="6189350" y="2011005"/>
            <a:ext cx="21546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7"/>
          </p:nvPr>
        </p:nvSpPr>
        <p:spPr>
          <a:xfrm flipH="1">
            <a:off x="2147353" y="4082650"/>
            <a:ext cx="21546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8"/>
          </p:nvPr>
        </p:nvSpPr>
        <p:spPr>
          <a:xfrm flipH="1">
            <a:off x="2147353" y="3637400"/>
            <a:ext cx="21546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accent4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9"/>
          </p:nvPr>
        </p:nvSpPr>
        <p:spPr>
          <a:xfrm flipH="1">
            <a:off x="4841994" y="4082650"/>
            <a:ext cx="2154600" cy="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13"/>
          </p:nvPr>
        </p:nvSpPr>
        <p:spPr>
          <a:xfrm flipH="1">
            <a:off x="4841994" y="3637400"/>
            <a:ext cx="21546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_1_1_1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 flipH="1">
            <a:off x="1676578" y="1808561"/>
            <a:ext cx="24690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2"/>
          </p:nvPr>
        </p:nvSpPr>
        <p:spPr>
          <a:xfrm flipH="1">
            <a:off x="1676494" y="1402025"/>
            <a:ext cx="246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3"/>
          </p:nvPr>
        </p:nvSpPr>
        <p:spPr>
          <a:xfrm flipH="1">
            <a:off x="1676620" y="2933906"/>
            <a:ext cx="24690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ubTitle" idx="4"/>
          </p:nvPr>
        </p:nvSpPr>
        <p:spPr>
          <a:xfrm flipH="1">
            <a:off x="1676536" y="2527370"/>
            <a:ext cx="246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5"/>
          </p:nvPr>
        </p:nvSpPr>
        <p:spPr>
          <a:xfrm flipH="1">
            <a:off x="1676578" y="4059252"/>
            <a:ext cx="24690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6"/>
          </p:nvPr>
        </p:nvSpPr>
        <p:spPr>
          <a:xfrm flipH="1">
            <a:off x="1676494" y="3652716"/>
            <a:ext cx="246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7"/>
          </p:nvPr>
        </p:nvSpPr>
        <p:spPr>
          <a:xfrm flipH="1">
            <a:off x="5841537" y="1808561"/>
            <a:ext cx="24690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8"/>
          </p:nvPr>
        </p:nvSpPr>
        <p:spPr>
          <a:xfrm flipH="1">
            <a:off x="5841453" y="1402025"/>
            <a:ext cx="246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9"/>
          </p:nvPr>
        </p:nvSpPr>
        <p:spPr>
          <a:xfrm flipH="1">
            <a:off x="5841580" y="2933906"/>
            <a:ext cx="24690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13"/>
          </p:nvPr>
        </p:nvSpPr>
        <p:spPr>
          <a:xfrm flipH="1">
            <a:off x="5841495" y="2527370"/>
            <a:ext cx="246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14"/>
          </p:nvPr>
        </p:nvSpPr>
        <p:spPr>
          <a:xfrm flipH="1">
            <a:off x="5841537" y="4059252"/>
            <a:ext cx="2469000" cy="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15"/>
          </p:nvPr>
        </p:nvSpPr>
        <p:spPr>
          <a:xfrm flipH="1">
            <a:off x="5841453" y="3652716"/>
            <a:ext cx="246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/>
          <p:nvPr/>
        </p:nvSpPr>
        <p:spPr>
          <a:xfrm>
            <a:off x="5490756" y="-1846948"/>
            <a:ext cx="4282675" cy="3332025"/>
          </a:xfrm>
          <a:custGeom>
            <a:avLst/>
            <a:gdLst/>
            <a:ahLst/>
            <a:cxnLst/>
            <a:rect l="l" t="t" r="r" b="b"/>
            <a:pathLst>
              <a:path w="171307" h="133281" extrusionOk="0">
                <a:moveTo>
                  <a:pt x="25052" y="1239"/>
                </a:moveTo>
                <a:cubicBezTo>
                  <a:pt x="33597" y="-3123"/>
                  <a:pt x="50671" y="5308"/>
                  <a:pt x="63260" y="6925"/>
                </a:cubicBezTo>
                <a:cubicBezTo>
                  <a:pt x="75850" y="8542"/>
                  <a:pt x="87984" y="5885"/>
                  <a:pt x="100589" y="10941"/>
                </a:cubicBezTo>
                <a:cubicBezTo>
                  <a:pt x="113194" y="15997"/>
                  <a:pt x="127154" y="26426"/>
                  <a:pt x="138888" y="37260"/>
                </a:cubicBezTo>
                <a:cubicBezTo>
                  <a:pt x="150622" y="48094"/>
                  <a:pt x="168724" y="59989"/>
                  <a:pt x="170992" y="75944"/>
                </a:cubicBezTo>
                <a:cubicBezTo>
                  <a:pt x="173260" y="91899"/>
                  <a:pt x="162898" y="129336"/>
                  <a:pt x="152497" y="132989"/>
                </a:cubicBezTo>
                <a:cubicBezTo>
                  <a:pt x="142096" y="136642"/>
                  <a:pt x="132921" y="104949"/>
                  <a:pt x="108588" y="97862"/>
                </a:cubicBezTo>
                <a:cubicBezTo>
                  <a:pt x="84255" y="90776"/>
                  <a:pt x="22600" y="101264"/>
                  <a:pt x="6500" y="90470"/>
                </a:cubicBezTo>
                <a:cubicBezTo>
                  <a:pt x="-9600" y="79676"/>
                  <a:pt x="8897" y="47968"/>
                  <a:pt x="11989" y="33096"/>
                </a:cubicBezTo>
                <a:cubicBezTo>
                  <a:pt x="15081" y="18224"/>
                  <a:pt x="16507" y="5601"/>
                  <a:pt x="25052" y="1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eight columns">
  <p:cSld name="CUSTOM_3_1_1_1_1_1_1_2">
    <p:bg>
      <p:bgPr>
        <a:solidFill>
          <a:schemeClr val="accent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 flipH="1">
            <a:off x="1238925" y="1779405"/>
            <a:ext cx="3030600" cy="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2"/>
          </p:nvPr>
        </p:nvSpPr>
        <p:spPr>
          <a:xfrm flipH="1">
            <a:off x="1238824" y="1423100"/>
            <a:ext cx="3030600" cy="2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 flipH="1">
            <a:off x="1238925" y="2623678"/>
            <a:ext cx="3030600" cy="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 flipH="1">
            <a:off x="1238824" y="2267375"/>
            <a:ext cx="3030600" cy="2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5"/>
          </p:nvPr>
        </p:nvSpPr>
        <p:spPr>
          <a:xfrm flipH="1">
            <a:off x="1238925" y="3467952"/>
            <a:ext cx="3030600" cy="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6"/>
          </p:nvPr>
        </p:nvSpPr>
        <p:spPr>
          <a:xfrm flipH="1">
            <a:off x="1238824" y="3111650"/>
            <a:ext cx="3030600" cy="2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7"/>
          </p:nvPr>
        </p:nvSpPr>
        <p:spPr>
          <a:xfrm flipH="1">
            <a:off x="1238925" y="4312225"/>
            <a:ext cx="3030600" cy="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8"/>
          </p:nvPr>
        </p:nvSpPr>
        <p:spPr>
          <a:xfrm flipH="1">
            <a:off x="1238824" y="3955925"/>
            <a:ext cx="3030600" cy="2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9"/>
          </p:nvPr>
        </p:nvSpPr>
        <p:spPr>
          <a:xfrm flipH="1">
            <a:off x="5143350" y="1779405"/>
            <a:ext cx="3030600" cy="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3"/>
          </p:nvPr>
        </p:nvSpPr>
        <p:spPr>
          <a:xfrm flipH="1">
            <a:off x="5143249" y="1423100"/>
            <a:ext cx="3030600" cy="2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ubTitle" idx="14"/>
          </p:nvPr>
        </p:nvSpPr>
        <p:spPr>
          <a:xfrm flipH="1">
            <a:off x="5143350" y="2623678"/>
            <a:ext cx="3030600" cy="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15"/>
          </p:nvPr>
        </p:nvSpPr>
        <p:spPr>
          <a:xfrm flipH="1">
            <a:off x="5143249" y="2267375"/>
            <a:ext cx="3030600" cy="2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16"/>
          </p:nvPr>
        </p:nvSpPr>
        <p:spPr>
          <a:xfrm flipH="1">
            <a:off x="5143350" y="3467952"/>
            <a:ext cx="3030600" cy="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7"/>
          </p:nvPr>
        </p:nvSpPr>
        <p:spPr>
          <a:xfrm flipH="1">
            <a:off x="5143249" y="3111650"/>
            <a:ext cx="3030600" cy="2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18"/>
          </p:nvPr>
        </p:nvSpPr>
        <p:spPr>
          <a:xfrm flipH="1">
            <a:off x="5143350" y="4312225"/>
            <a:ext cx="3030600" cy="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9"/>
          </p:nvPr>
        </p:nvSpPr>
        <p:spPr>
          <a:xfrm flipH="1">
            <a:off x="5143249" y="3955925"/>
            <a:ext cx="3030600" cy="2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7575307" y="-138250"/>
            <a:ext cx="768600" cy="7686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_1_1_1_1_1_1">
    <p:bg>
      <p:bgPr>
        <a:solidFill>
          <a:schemeClr val="accent3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 hasCustomPrompt="1"/>
          </p:nvPr>
        </p:nvSpPr>
        <p:spPr>
          <a:xfrm>
            <a:off x="4538775" y="630350"/>
            <a:ext cx="33636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4538775" y="1302657"/>
            <a:ext cx="3363600" cy="2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 idx="2" hasCustomPrompt="1"/>
          </p:nvPr>
        </p:nvSpPr>
        <p:spPr>
          <a:xfrm>
            <a:off x="4538775" y="2110950"/>
            <a:ext cx="33636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3"/>
          </p:nvPr>
        </p:nvSpPr>
        <p:spPr>
          <a:xfrm>
            <a:off x="4538775" y="2783257"/>
            <a:ext cx="3363600" cy="2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 idx="4" hasCustomPrompt="1"/>
          </p:nvPr>
        </p:nvSpPr>
        <p:spPr>
          <a:xfrm>
            <a:off x="4538775" y="3591550"/>
            <a:ext cx="33636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5"/>
          </p:nvPr>
        </p:nvSpPr>
        <p:spPr>
          <a:xfrm>
            <a:off x="4538775" y="4263857"/>
            <a:ext cx="3363600" cy="2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/>
          <p:nvPr/>
        </p:nvSpPr>
        <p:spPr>
          <a:xfrm rot="6096641" flipH="1">
            <a:off x="6814669" y="-1651938"/>
            <a:ext cx="3267602" cy="3600216"/>
          </a:xfrm>
          <a:custGeom>
            <a:avLst/>
            <a:gdLst/>
            <a:ahLst/>
            <a:cxnLst/>
            <a:rect l="l" t="t" r="r" b="b"/>
            <a:pathLst>
              <a:path w="169823" h="166915" extrusionOk="0">
                <a:moveTo>
                  <a:pt x="8615" y="4601"/>
                </a:moveTo>
                <a:cubicBezTo>
                  <a:pt x="18464" y="-3700"/>
                  <a:pt x="49627" y="1694"/>
                  <a:pt x="65054" y="2048"/>
                </a:cubicBezTo>
                <a:cubicBezTo>
                  <a:pt x="80481" y="2402"/>
                  <a:pt x="89153" y="325"/>
                  <a:pt x="101175" y="6724"/>
                </a:cubicBezTo>
                <a:cubicBezTo>
                  <a:pt x="113197" y="13123"/>
                  <a:pt x="126284" y="26504"/>
                  <a:pt x="137185" y="40444"/>
                </a:cubicBezTo>
                <a:cubicBezTo>
                  <a:pt x="148086" y="54385"/>
                  <a:pt x="162969" y="72292"/>
                  <a:pt x="166583" y="90367"/>
                </a:cubicBezTo>
                <a:cubicBezTo>
                  <a:pt x="170198" y="108442"/>
                  <a:pt x="173962" y="136841"/>
                  <a:pt x="158872" y="148896"/>
                </a:cubicBezTo>
                <a:cubicBezTo>
                  <a:pt x="143782" y="160952"/>
                  <a:pt x="91796" y="173741"/>
                  <a:pt x="76045" y="162700"/>
                </a:cubicBezTo>
                <a:cubicBezTo>
                  <a:pt x="60294" y="151659"/>
                  <a:pt x="76045" y="101123"/>
                  <a:pt x="64364" y="82649"/>
                </a:cubicBezTo>
                <a:cubicBezTo>
                  <a:pt x="52683" y="64175"/>
                  <a:pt x="15252" y="64863"/>
                  <a:pt x="5960" y="51855"/>
                </a:cubicBezTo>
                <a:cubicBezTo>
                  <a:pt x="-3331" y="38847"/>
                  <a:pt x="-1234" y="12902"/>
                  <a:pt x="8615" y="46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_1_1_1_1_1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815512" y="2216700"/>
            <a:ext cx="34032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8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2"/>
          </p:nvPr>
        </p:nvSpPr>
        <p:spPr>
          <a:xfrm>
            <a:off x="4925437" y="2216700"/>
            <a:ext cx="34032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8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 flipH="1">
            <a:off x="815363" y="1660350"/>
            <a:ext cx="34032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 flipH="1">
            <a:off x="4925437" y="1660350"/>
            <a:ext cx="34032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/>
          <p:nvPr/>
        </p:nvSpPr>
        <p:spPr>
          <a:xfrm rot="-678754">
            <a:off x="6896195" y="-1360709"/>
            <a:ext cx="3614428" cy="3981934"/>
          </a:xfrm>
          <a:custGeom>
            <a:avLst/>
            <a:gdLst/>
            <a:ahLst/>
            <a:cxnLst/>
            <a:rect l="l" t="t" r="r" b="b"/>
            <a:pathLst>
              <a:path w="169823" h="166915" extrusionOk="0">
                <a:moveTo>
                  <a:pt x="8615" y="4601"/>
                </a:moveTo>
                <a:cubicBezTo>
                  <a:pt x="18464" y="-3700"/>
                  <a:pt x="49627" y="1694"/>
                  <a:pt x="65054" y="2048"/>
                </a:cubicBezTo>
                <a:cubicBezTo>
                  <a:pt x="80481" y="2402"/>
                  <a:pt x="89153" y="325"/>
                  <a:pt x="101175" y="6724"/>
                </a:cubicBezTo>
                <a:cubicBezTo>
                  <a:pt x="113197" y="13123"/>
                  <a:pt x="126284" y="26504"/>
                  <a:pt x="137185" y="40444"/>
                </a:cubicBezTo>
                <a:cubicBezTo>
                  <a:pt x="148086" y="54385"/>
                  <a:pt x="162969" y="72292"/>
                  <a:pt x="166583" y="90367"/>
                </a:cubicBezTo>
                <a:cubicBezTo>
                  <a:pt x="170198" y="108442"/>
                  <a:pt x="173962" y="136841"/>
                  <a:pt x="158872" y="148896"/>
                </a:cubicBezTo>
                <a:cubicBezTo>
                  <a:pt x="143782" y="160952"/>
                  <a:pt x="91796" y="173741"/>
                  <a:pt x="76045" y="162700"/>
                </a:cubicBezTo>
                <a:cubicBezTo>
                  <a:pt x="60294" y="151659"/>
                  <a:pt x="76045" y="101123"/>
                  <a:pt x="64364" y="82649"/>
                </a:cubicBezTo>
                <a:cubicBezTo>
                  <a:pt x="52683" y="64175"/>
                  <a:pt x="15252" y="64863"/>
                  <a:pt x="5960" y="51855"/>
                </a:cubicBezTo>
                <a:cubicBezTo>
                  <a:pt x="-3331" y="38847"/>
                  <a:pt x="-1234" y="12902"/>
                  <a:pt x="8615" y="46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_1_1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subTitle" idx="1"/>
          </p:nvPr>
        </p:nvSpPr>
        <p:spPr>
          <a:xfrm>
            <a:off x="831375" y="2094250"/>
            <a:ext cx="2773800" cy="16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831375" y="1379150"/>
            <a:ext cx="2773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/>
          <p:nvPr/>
        </p:nvSpPr>
        <p:spPr>
          <a:xfrm rot="-2232521">
            <a:off x="-1540228" y="-1274256"/>
            <a:ext cx="4595255" cy="2544396"/>
          </a:xfrm>
          <a:custGeom>
            <a:avLst/>
            <a:gdLst/>
            <a:ahLst/>
            <a:cxnLst/>
            <a:rect l="l" t="t" r="r" b="b"/>
            <a:pathLst>
              <a:path w="182969" h="117999" extrusionOk="0">
                <a:moveTo>
                  <a:pt x="182762" y="83428"/>
                </a:moveTo>
                <a:cubicBezTo>
                  <a:pt x="185010" y="72647"/>
                  <a:pt x="168418" y="61856"/>
                  <a:pt x="160386" y="53300"/>
                </a:cubicBezTo>
                <a:cubicBezTo>
                  <a:pt x="152354" y="44745"/>
                  <a:pt x="150324" y="38359"/>
                  <a:pt x="134572" y="32095"/>
                </a:cubicBezTo>
                <a:cubicBezTo>
                  <a:pt x="118820" y="25831"/>
                  <a:pt x="82236" y="20903"/>
                  <a:pt x="65873" y="15718"/>
                </a:cubicBezTo>
                <a:cubicBezTo>
                  <a:pt x="49510" y="10533"/>
                  <a:pt x="47357" y="-3869"/>
                  <a:pt x="36393" y="984"/>
                </a:cubicBezTo>
                <a:cubicBezTo>
                  <a:pt x="25429" y="5838"/>
                  <a:pt x="1333" y="28573"/>
                  <a:pt x="88" y="44839"/>
                </a:cubicBezTo>
                <a:cubicBezTo>
                  <a:pt x="-1157" y="61105"/>
                  <a:pt x="10935" y="91502"/>
                  <a:pt x="28924" y="98581"/>
                </a:cubicBezTo>
                <a:cubicBezTo>
                  <a:pt x="46914" y="105660"/>
                  <a:pt x="88363" y="84079"/>
                  <a:pt x="108025" y="87313"/>
                </a:cubicBezTo>
                <a:cubicBezTo>
                  <a:pt x="127687" y="90548"/>
                  <a:pt x="134442" y="118636"/>
                  <a:pt x="146898" y="117988"/>
                </a:cubicBezTo>
                <a:cubicBezTo>
                  <a:pt x="159354" y="117341"/>
                  <a:pt x="180514" y="94209"/>
                  <a:pt x="182762" y="8342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_1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1"/>
          </p:nvPr>
        </p:nvSpPr>
        <p:spPr>
          <a:xfrm>
            <a:off x="5252913" y="2233675"/>
            <a:ext cx="2498100" cy="13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_1_1_1_1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1"/>
          </p:nvPr>
        </p:nvSpPr>
        <p:spPr>
          <a:xfrm>
            <a:off x="1384788" y="2233675"/>
            <a:ext cx="2498100" cy="13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00100" y="1152475"/>
            <a:ext cx="7543800" cy="33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8343900" y="3568700"/>
            <a:ext cx="1088400" cy="1061100"/>
          </a:xfrm>
          <a:prstGeom prst="star7">
            <a:avLst>
              <a:gd name="adj" fmla="val 18313"/>
              <a:gd name="hf" fmla="val 102572"/>
              <a:gd name="vf" fmla="val 10521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1_1_1_1_1_1_1_1_1_1_1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4572000" y="1681275"/>
            <a:ext cx="3771900" cy="2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2"/>
          </p:nvPr>
        </p:nvSpPr>
        <p:spPr>
          <a:xfrm>
            <a:off x="800100" y="1681275"/>
            <a:ext cx="3771900" cy="2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8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3"/>
          </p:nvPr>
        </p:nvSpPr>
        <p:spPr>
          <a:xfrm>
            <a:off x="800100" y="1243650"/>
            <a:ext cx="7543800" cy="3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4765488" y="630350"/>
            <a:ext cx="35784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4765500" y="1480450"/>
            <a:ext cx="3578400" cy="16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5" name="Google Shape;185;p32"/>
          <p:cNvSpPr/>
          <p:nvPr/>
        </p:nvSpPr>
        <p:spPr>
          <a:xfrm>
            <a:off x="-953418" y="-1230362"/>
            <a:ext cx="3507050" cy="3802100"/>
          </a:xfrm>
          <a:custGeom>
            <a:avLst/>
            <a:gdLst/>
            <a:ahLst/>
            <a:cxnLst/>
            <a:rect l="l" t="t" r="r" b="b"/>
            <a:pathLst>
              <a:path w="140282" h="152084" extrusionOk="0">
                <a:moveTo>
                  <a:pt x="2731" y="147763"/>
                </a:moveTo>
                <a:cubicBezTo>
                  <a:pt x="-4631" y="141111"/>
                  <a:pt x="5149" y="122668"/>
                  <a:pt x="5840" y="110368"/>
                </a:cubicBezTo>
                <a:cubicBezTo>
                  <a:pt x="6531" y="98068"/>
                  <a:pt x="1713" y="86563"/>
                  <a:pt x="6877" y="73961"/>
                </a:cubicBezTo>
                <a:cubicBezTo>
                  <a:pt x="12041" y="61359"/>
                  <a:pt x="24044" y="47000"/>
                  <a:pt x="36823" y="34758"/>
                </a:cubicBezTo>
                <a:cubicBezTo>
                  <a:pt x="49602" y="22516"/>
                  <a:pt x="66768" y="3203"/>
                  <a:pt x="83551" y="511"/>
                </a:cubicBezTo>
                <a:cubicBezTo>
                  <a:pt x="100335" y="-2181"/>
                  <a:pt x="129656" y="6034"/>
                  <a:pt x="137524" y="18604"/>
                </a:cubicBezTo>
                <a:cubicBezTo>
                  <a:pt x="145392" y="31174"/>
                  <a:pt x="134285" y="55916"/>
                  <a:pt x="130759" y="75930"/>
                </a:cubicBezTo>
                <a:cubicBezTo>
                  <a:pt x="127233" y="95944"/>
                  <a:pt x="129827" y="126296"/>
                  <a:pt x="116369" y="138688"/>
                </a:cubicBezTo>
                <a:cubicBezTo>
                  <a:pt x="102912" y="151080"/>
                  <a:pt x="68954" y="148768"/>
                  <a:pt x="50014" y="150280"/>
                </a:cubicBezTo>
                <a:cubicBezTo>
                  <a:pt x="31074" y="151793"/>
                  <a:pt x="10093" y="154415"/>
                  <a:pt x="2731" y="1477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6" name="Google Shape;186;p32"/>
          <p:cNvSpPr txBox="1"/>
          <p:nvPr/>
        </p:nvSpPr>
        <p:spPr>
          <a:xfrm>
            <a:off x="4765488" y="3763503"/>
            <a:ext cx="35784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rPr>
              <a:t>,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2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bg>
      <p:bgPr>
        <a:solidFill>
          <a:schemeClr val="accent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_1">
    <p:bg>
      <p:bgPr>
        <a:solidFill>
          <a:schemeClr val="accent3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_1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799900" y="2087825"/>
            <a:ext cx="7543800" cy="2248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 flipH="1">
            <a:off x="1814538" y="3358731"/>
            <a:ext cx="23526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 flipH="1">
            <a:off x="1814538" y="2902980"/>
            <a:ext cx="23526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 flipH="1">
            <a:off x="4976863" y="3358731"/>
            <a:ext cx="23526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 flipH="1">
            <a:off x="4976863" y="2902980"/>
            <a:ext cx="23526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 b="1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4104300" y="3133025"/>
            <a:ext cx="4239600" cy="7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104300" y="1246775"/>
            <a:ext cx="4239600" cy="15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88088" y="1184986"/>
            <a:ext cx="6367800" cy="27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rot="3560686">
            <a:off x="-1180236" y="-2404906"/>
            <a:ext cx="3507250" cy="3802317"/>
          </a:xfrm>
          <a:custGeom>
            <a:avLst/>
            <a:gdLst/>
            <a:ahLst/>
            <a:cxnLst/>
            <a:rect l="l" t="t" r="r" b="b"/>
            <a:pathLst>
              <a:path w="140282" h="152084" extrusionOk="0">
                <a:moveTo>
                  <a:pt x="2731" y="147763"/>
                </a:moveTo>
                <a:cubicBezTo>
                  <a:pt x="-4631" y="141111"/>
                  <a:pt x="5149" y="122668"/>
                  <a:pt x="5840" y="110368"/>
                </a:cubicBezTo>
                <a:cubicBezTo>
                  <a:pt x="6531" y="98068"/>
                  <a:pt x="1713" y="86563"/>
                  <a:pt x="6877" y="73961"/>
                </a:cubicBezTo>
                <a:cubicBezTo>
                  <a:pt x="12041" y="61359"/>
                  <a:pt x="24044" y="47000"/>
                  <a:pt x="36823" y="34758"/>
                </a:cubicBezTo>
                <a:cubicBezTo>
                  <a:pt x="49602" y="22516"/>
                  <a:pt x="66768" y="3203"/>
                  <a:pt x="83551" y="511"/>
                </a:cubicBezTo>
                <a:cubicBezTo>
                  <a:pt x="100335" y="-2181"/>
                  <a:pt x="129656" y="6034"/>
                  <a:pt x="137524" y="18604"/>
                </a:cubicBezTo>
                <a:cubicBezTo>
                  <a:pt x="145392" y="31174"/>
                  <a:pt x="134285" y="55916"/>
                  <a:pt x="130759" y="75930"/>
                </a:cubicBezTo>
                <a:cubicBezTo>
                  <a:pt x="127233" y="95944"/>
                  <a:pt x="129827" y="126296"/>
                  <a:pt x="116369" y="138688"/>
                </a:cubicBezTo>
                <a:cubicBezTo>
                  <a:pt x="102912" y="151080"/>
                  <a:pt x="68954" y="148768"/>
                  <a:pt x="50014" y="150280"/>
                </a:cubicBezTo>
                <a:cubicBezTo>
                  <a:pt x="31074" y="151793"/>
                  <a:pt x="10093" y="154415"/>
                  <a:pt x="2731" y="1477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 flipH="1">
            <a:off x="919775" y="1612819"/>
            <a:ext cx="3867300" cy="4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 flipH="1">
            <a:off x="919750" y="2387981"/>
            <a:ext cx="3867300" cy="11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16775" y="530962"/>
            <a:ext cx="3516900" cy="14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3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28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28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28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28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28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28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28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28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erif"/>
              <a:buNone/>
              <a:defRPr sz="2800" b="1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●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○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■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●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○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■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●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○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Jost"/>
              <a:buChar char="■"/>
              <a:defRPr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>
            <a:spLocks noGrp="1"/>
          </p:cNvSpPr>
          <p:nvPr>
            <p:ph type="ctrTitle"/>
          </p:nvPr>
        </p:nvSpPr>
        <p:spPr>
          <a:xfrm>
            <a:off x="763200" y="745675"/>
            <a:ext cx="51063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CSYE 6200 </a:t>
            </a:r>
            <a:endParaRPr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Daycare Project</a:t>
            </a:r>
            <a:endParaRPr sz="3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5</a:t>
            </a:r>
            <a:endParaRPr sz="3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0"/>
          <p:cNvSpPr txBox="1">
            <a:spLocks noGrp="1"/>
          </p:cNvSpPr>
          <p:nvPr>
            <p:ph type="subTitle" idx="1"/>
          </p:nvPr>
        </p:nvSpPr>
        <p:spPr>
          <a:xfrm>
            <a:off x="993075" y="3659650"/>
            <a:ext cx="41466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ur presentation begins</a:t>
            </a:r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subTitle" idx="2"/>
          </p:nvPr>
        </p:nvSpPr>
        <p:spPr>
          <a:xfrm>
            <a:off x="723900" y="3215549"/>
            <a:ext cx="5184900" cy="8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By- </a:t>
            </a:r>
            <a:endParaRPr lang="en" sz="1500" dirty="0" smtClean="0"/>
          </a:p>
          <a:p>
            <a:pPr marL="0" lvl="0" indent="0">
              <a:lnSpc>
                <a:spcPct val="115000"/>
              </a:lnSpc>
              <a:spcBef>
                <a:spcPts val="1000"/>
              </a:spcBef>
            </a:pPr>
            <a:r>
              <a:rPr lang="fi-FI" sz="1500" dirty="0">
                <a:latin typeface="Arial"/>
                <a:ea typeface="Arial"/>
                <a:cs typeface="Arial"/>
                <a:sym typeface="Arial"/>
              </a:rPr>
              <a:t>Ishita Sanjay Janwale - 002743825</a:t>
            </a:r>
          </a:p>
          <a:p>
            <a:pPr marL="0" lvl="0" indent="0">
              <a:lnSpc>
                <a:spcPct val="115000"/>
              </a:lnSpc>
              <a:spcBef>
                <a:spcPts val="1000"/>
              </a:spcBef>
            </a:pPr>
            <a:r>
              <a:rPr lang="fi-FI" sz="1500" dirty="0" smtClean="0">
                <a:latin typeface="Arial"/>
                <a:ea typeface="Arial"/>
                <a:cs typeface="Arial"/>
                <a:sym typeface="Arial"/>
              </a:rPr>
              <a:t>Amisha Gokhale- </a:t>
            </a:r>
            <a:r>
              <a:rPr lang="fi-FI" sz="1500" dirty="0">
                <a:latin typeface="Arial"/>
                <a:ea typeface="Arial"/>
                <a:cs typeface="Arial"/>
                <a:sym typeface="Arial"/>
              </a:rPr>
              <a:t>002743313</a:t>
            </a:r>
          </a:p>
          <a:p>
            <a:pPr marL="0" lvl="0" indent="0">
              <a:spcBef>
                <a:spcPts val="1000"/>
              </a:spcBef>
            </a:pPr>
            <a:r>
              <a:rPr lang="fi-FI" sz="1500" dirty="0"/>
              <a:t> </a:t>
            </a:r>
            <a:r>
              <a:rPr lang="en-US" sz="1500" dirty="0" err="1" smtClean="0"/>
              <a:t>Vaishnavi</a:t>
            </a:r>
            <a:r>
              <a:rPr lang="en-US" sz="1500" dirty="0" smtClean="0"/>
              <a:t> Bhoite- </a:t>
            </a:r>
            <a:r>
              <a:rPr lang="en" sz="1500" dirty="0" smtClean="0">
                <a:latin typeface="Arial"/>
                <a:ea typeface="Arial"/>
                <a:cs typeface="Arial"/>
                <a:sym typeface="Arial"/>
              </a:rPr>
              <a:t>002776319</a:t>
            </a:r>
            <a:endParaRPr lang="en"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 smtClean="0">
                <a:latin typeface="Arial"/>
                <a:ea typeface="Arial"/>
                <a:cs typeface="Arial"/>
                <a:sym typeface="Arial"/>
              </a:rPr>
              <a:t>Cyrus </a:t>
            </a: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Dbritto - 002922815       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Ayushi Patel - 002925618    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Pinkle Soni- </a:t>
            </a:r>
            <a:r>
              <a:rPr lang="en" sz="1500" dirty="0" smtClean="0">
                <a:latin typeface="Arial"/>
                <a:ea typeface="Arial"/>
                <a:cs typeface="Arial"/>
                <a:sym typeface="Arial"/>
              </a:rPr>
              <a:t>002928259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 rotWithShape="1">
          <a:blip r:embed="rId3">
            <a:alphaModFix/>
          </a:blip>
          <a:srcRect l="25365" t="2821" r="38934" b="2821"/>
          <a:stretch/>
        </p:blipFill>
        <p:spPr>
          <a:xfrm flipH="1">
            <a:off x="5908800" y="431475"/>
            <a:ext cx="2435100" cy="42807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sp>
        <p:nvSpPr>
          <p:cNvPr id="205" name="Google Shape;205;p40"/>
          <p:cNvSpPr/>
          <p:nvPr/>
        </p:nvSpPr>
        <p:spPr>
          <a:xfrm rot="-2700000">
            <a:off x="5920617" y="4107266"/>
            <a:ext cx="436568" cy="43656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 idx="4294967295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Classes Registration</a:t>
            </a:r>
            <a:endParaRPr sz="3000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100" y="878325"/>
            <a:ext cx="5297796" cy="413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 idx="4294967295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Teacher Registration</a:t>
            </a:r>
            <a:endParaRPr sz="3000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550" y="866775"/>
            <a:ext cx="5244900" cy="408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>
            <a:spLocks noGrp="1"/>
          </p:cNvSpPr>
          <p:nvPr>
            <p:ph type="title" idx="4294967295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Immunization Registration</a:t>
            </a:r>
            <a:endParaRPr sz="3000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088" y="860525"/>
            <a:ext cx="5263836" cy="413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Learning Outcomes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304" name="Google Shape;304;p52"/>
          <p:cNvSpPr txBox="1"/>
          <p:nvPr/>
        </p:nvSpPr>
        <p:spPr>
          <a:xfrm>
            <a:off x="853475" y="1619375"/>
            <a:ext cx="7161000" cy="24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Through the course of the project we learnt: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Usage of Swing GUI for the daycare model.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Understanding of Spring boot functionality and backend implementation.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Understanding the dependencies clearly.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DB implementation and building CRUD application.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Able to learn and implement MVC and Factory Design Patterns along with different OOPS principles 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>
            <a:spLocks noGrp="1"/>
          </p:cNvSpPr>
          <p:nvPr>
            <p:ph type="title" idx="2"/>
          </p:nvPr>
        </p:nvSpPr>
        <p:spPr>
          <a:xfrm>
            <a:off x="1880250" y="441150"/>
            <a:ext cx="53835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Future Enhancements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3"/>
          <p:cNvSpPr txBox="1"/>
          <p:nvPr/>
        </p:nvSpPr>
        <p:spPr>
          <a:xfrm>
            <a:off x="583950" y="1676775"/>
            <a:ext cx="7976100" cy="22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Health care physicians can be involved in it.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Improvise modules to handle latency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Usage of cloud hosting platform and enhanced encryption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Can be developed interactive statistical analysis on the clinical data using Teacher and Students.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Real-time notifications can be added.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With emerging technologies like React Native and others, the UI can be more interactive and captivating.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graphicFrame>
        <p:nvGraphicFramePr>
          <p:cNvPr id="316" name="Google Shape;316;p54"/>
          <p:cNvGraphicFramePr/>
          <p:nvPr>
            <p:extLst>
              <p:ext uri="{D42A27DB-BD31-4B8C-83A1-F6EECF244321}">
                <p14:modId xmlns:p14="http://schemas.microsoft.com/office/powerpoint/2010/main" val="2306083179"/>
              </p:ext>
            </p:extLst>
          </p:nvPr>
        </p:nvGraphicFramePr>
        <p:xfrm>
          <a:off x="62125" y="1049575"/>
          <a:ext cx="9019725" cy="4362413"/>
        </p:xfrm>
        <a:graphic>
          <a:graphicData uri="http://schemas.openxmlformats.org/drawingml/2006/table">
            <a:tbl>
              <a:tblPr>
                <a:noFill/>
                <a:tableStyleId>{4E6185A1-98C6-44F2-8021-EF760E3CD431}</a:tableStyleId>
              </a:tblPr>
              <a:tblGrid>
                <a:gridCol w="273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800" b="1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</a:t>
                      </a:r>
                      <a:endParaRPr sz="1800" b="1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Cyrus Dbrito</a:t>
                      </a:r>
                      <a:endParaRPr sz="13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Testing (UI, BE) and Reporting, Factory Patterns for object creation, Backend: BE logic for persons.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Ayushi Patel</a:t>
                      </a:r>
                      <a:endParaRPr sz="1300" b="1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6"/>
                          </a:solidFill>
                        </a:rPr>
                        <a:t>Swing UI - classes pane, BE integration, </a:t>
                      </a: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backend spring integration,frontend Database and Backend: Classroom, Backend spring integration.</a:t>
                      </a:r>
                      <a:endParaRPr sz="1300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Pinkle Soni</a:t>
                      </a:r>
                      <a:endParaRPr sz="1300" b="1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Wireframing, Frontend: Swing UI – classes pane, BE integration,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frontend Database and Backend: Student JTable.</a:t>
                      </a:r>
                      <a:endParaRPr sz="160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Ishita Sanjay Janwale</a:t>
                      </a:r>
                      <a:endParaRPr sz="1300" b="1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Frontend and Backend: Teacher JTable, SpringBoot, DB Integration, Testing (UI, BE) and Reporting, Bug fixes.</a:t>
                      </a:r>
                      <a:endParaRPr sz="1300">
                        <a:solidFill>
                          <a:schemeClr val="accent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Vaishnavi </a:t>
                      </a:r>
                      <a:r>
                        <a:rPr lang="en" sz="1300" b="1" dirty="0" smtClean="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Bhoite</a:t>
                      </a:r>
                      <a:endParaRPr sz="1300" b="1" dirty="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2"/>
                          </a:solidFill>
                        </a:rPr>
                        <a:t>Integration and Backend: Swing UI vaccinations, BE integration, alert notifications.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 smtClean="0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Amisha Gokhale </a:t>
                      </a:r>
                      <a:endParaRPr sz="1300" b="1" dirty="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accent2"/>
                          </a:solidFill>
                        </a:rPr>
                        <a:t>Backend: BE logic for classes ratio and Testing, backend: Immunization backend, Factory pattern for object creation.</a:t>
                      </a:r>
                      <a:endParaRPr sz="1300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5"/>
          <p:cNvSpPr txBox="1">
            <a:spLocks noGrp="1"/>
          </p:cNvSpPr>
          <p:nvPr>
            <p:ph type="title"/>
          </p:nvPr>
        </p:nvSpPr>
        <p:spPr>
          <a:xfrm>
            <a:off x="848175" y="23836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5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/>
          <p:nvPr/>
        </p:nvSpPr>
        <p:spPr>
          <a:xfrm rot="-2700000">
            <a:off x="219025" y="1002184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1"/>
          <p:cNvSpPr txBox="1">
            <a:spLocks noGrp="1"/>
          </p:cNvSpPr>
          <p:nvPr>
            <p:ph type="title"/>
          </p:nvPr>
        </p:nvSpPr>
        <p:spPr>
          <a:xfrm>
            <a:off x="800100" y="161500"/>
            <a:ext cx="7543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1"/>
          <p:cNvSpPr txBox="1">
            <a:spLocks noGrp="1"/>
          </p:cNvSpPr>
          <p:nvPr>
            <p:ph type="title" idx="2"/>
          </p:nvPr>
        </p:nvSpPr>
        <p:spPr>
          <a:xfrm>
            <a:off x="45950" y="1068650"/>
            <a:ext cx="10989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ubTitle" idx="3"/>
          </p:nvPr>
        </p:nvSpPr>
        <p:spPr>
          <a:xfrm flipH="1">
            <a:off x="1162800" y="1184275"/>
            <a:ext cx="2362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4" name="Google Shape;214;p41"/>
          <p:cNvSpPr txBox="1">
            <a:spLocks noGrp="1"/>
          </p:cNvSpPr>
          <p:nvPr>
            <p:ph type="subTitle" idx="15"/>
          </p:nvPr>
        </p:nvSpPr>
        <p:spPr>
          <a:xfrm>
            <a:off x="1162800" y="2120300"/>
            <a:ext cx="28323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 </a:t>
            </a:r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9"/>
          </p:nvPr>
        </p:nvSpPr>
        <p:spPr>
          <a:xfrm flipH="1">
            <a:off x="5526175" y="1065025"/>
            <a:ext cx="36168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the Model</a:t>
            </a:r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subTitle" idx="9"/>
          </p:nvPr>
        </p:nvSpPr>
        <p:spPr>
          <a:xfrm flipH="1">
            <a:off x="5526175" y="2091925"/>
            <a:ext cx="29544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of Project</a:t>
            </a:r>
            <a:endParaRPr/>
          </a:p>
        </p:txBody>
      </p:sp>
      <p:sp>
        <p:nvSpPr>
          <p:cNvPr id="217" name="Google Shape;217;p41"/>
          <p:cNvSpPr/>
          <p:nvPr/>
        </p:nvSpPr>
        <p:spPr>
          <a:xfrm rot="-2700000">
            <a:off x="4601825" y="1005809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1"/>
          <p:cNvSpPr txBox="1">
            <a:spLocks noGrp="1"/>
          </p:cNvSpPr>
          <p:nvPr>
            <p:ph type="title" idx="4"/>
          </p:nvPr>
        </p:nvSpPr>
        <p:spPr>
          <a:xfrm flipH="1">
            <a:off x="4412575" y="1068650"/>
            <a:ext cx="10989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02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19" name="Google Shape;219;p41"/>
          <p:cNvSpPr/>
          <p:nvPr/>
        </p:nvSpPr>
        <p:spPr>
          <a:xfrm rot="-2700000">
            <a:off x="186675" y="2077459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title" idx="2"/>
          </p:nvPr>
        </p:nvSpPr>
        <p:spPr>
          <a:xfrm>
            <a:off x="13600" y="2143925"/>
            <a:ext cx="10989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1" name="Google Shape;221;p41"/>
          <p:cNvSpPr/>
          <p:nvPr/>
        </p:nvSpPr>
        <p:spPr>
          <a:xfrm rot="-2700000">
            <a:off x="4569475" y="2057459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1"/>
          <p:cNvSpPr txBox="1">
            <a:spLocks noGrp="1"/>
          </p:cNvSpPr>
          <p:nvPr>
            <p:ph type="title" idx="2"/>
          </p:nvPr>
        </p:nvSpPr>
        <p:spPr>
          <a:xfrm>
            <a:off x="4396400" y="2123925"/>
            <a:ext cx="10989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3" name="Google Shape;223;p41"/>
          <p:cNvSpPr/>
          <p:nvPr/>
        </p:nvSpPr>
        <p:spPr>
          <a:xfrm rot="-2700000">
            <a:off x="202850" y="3152734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1"/>
          <p:cNvSpPr txBox="1">
            <a:spLocks noGrp="1"/>
          </p:cNvSpPr>
          <p:nvPr>
            <p:ph type="title" idx="2"/>
          </p:nvPr>
        </p:nvSpPr>
        <p:spPr>
          <a:xfrm>
            <a:off x="29775" y="3219200"/>
            <a:ext cx="10989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5" name="Google Shape;225;p41"/>
          <p:cNvSpPr/>
          <p:nvPr/>
        </p:nvSpPr>
        <p:spPr>
          <a:xfrm rot="-2700000">
            <a:off x="4569475" y="3152734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1"/>
          <p:cNvSpPr txBox="1">
            <a:spLocks noGrp="1"/>
          </p:cNvSpPr>
          <p:nvPr>
            <p:ph type="title" idx="2"/>
          </p:nvPr>
        </p:nvSpPr>
        <p:spPr>
          <a:xfrm>
            <a:off x="4396400" y="3219200"/>
            <a:ext cx="10989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27" name="Google Shape;227;p41"/>
          <p:cNvSpPr/>
          <p:nvPr/>
        </p:nvSpPr>
        <p:spPr>
          <a:xfrm rot="-2700000">
            <a:off x="186675" y="4228009"/>
            <a:ext cx="720400" cy="702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1"/>
          <p:cNvSpPr txBox="1">
            <a:spLocks noGrp="1"/>
          </p:cNvSpPr>
          <p:nvPr>
            <p:ph type="title" idx="2"/>
          </p:nvPr>
        </p:nvSpPr>
        <p:spPr>
          <a:xfrm>
            <a:off x="13600" y="4294475"/>
            <a:ext cx="10989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29" name="Google Shape;229;p41"/>
          <p:cNvSpPr txBox="1">
            <a:spLocks noGrp="1"/>
          </p:cNvSpPr>
          <p:nvPr>
            <p:ph type="subTitle" idx="15"/>
          </p:nvPr>
        </p:nvSpPr>
        <p:spPr>
          <a:xfrm>
            <a:off x="1162800" y="3219200"/>
            <a:ext cx="28323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 Outcomes</a:t>
            </a:r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subTitle" idx="15"/>
          </p:nvPr>
        </p:nvSpPr>
        <p:spPr>
          <a:xfrm>
            <a:off x="5526175" y="3215575"/>
            <a:ext cx="28323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subTitle" idx="15"/>
          </p:nvPr>
        </p:nvSpPr>
        <p:spPr>
          <a:xfrm>
            <a:off x="1128675" y="4290850"/>
            <a:ext cx="3794400" cy="5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title" idx="2"/>
          </p:nvPr>
        </p:nvSpPr>
        <p:spPr>
          <a:xfrm>
            <a:off x="198775" y="972800"/>
            <a:ext cx="4050300" cy="1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7" name="Google Shape;237;p42"/>
          <p:cNvSpPr/>
          <p:nvPr/>
        </p:nvSpPr>
        <p:spPr>
          <a:xfrm>
            <a:off x="62491" y="-127014"/>
            <a:ext cx="1128300" cy="1099800"/>
          </a:xfrm>
          <a:prstGeom prst="star7">
            <a:avLst>
              <a:gd name="adj" fmla="val 18313"/>
              <a:gd name="hf" fmla="val 102572"/>
              <a:gd name="vf" fmla="val 10521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2"/>
          <p:cNvSpPr/>
          <p:nvPr/>
        </p:nvSpPr>
        <p:spPr>
          <a:xfrm rot="-2699469">
            <a:off x="1475149" y="2526784"/>
            <a:ext cx="1372282" cy="13722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title"/>
          </p:nvPr>
        </p:nvSpPr>
        <p:spPr>
          <a:xfrm flipH="1">
            <a:off x="1194997" y="2606175"/>
            <a:ext cx="1932600" cy="12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0" name="Google Shape;240;p42"/>
          <p:cNvSpPr txBox="1"/>
          <p:nvPr/>
        </p:nvSpPr>
        <p:spPr>
          <a:xfrm>
            <a:off x="4472425" y="641525"/>
            <a:ext cx="4311000" cy="4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Our project was to develop DayCare Model using the different Object-oriented principles and patterns, and as as part of our project, we did following: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Student enrollment and getting data.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Tracking the Student Registration and immunization history.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Usage of Design patterns like Singleton, Factory and MVC design patterns.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Grouping the Students and Teachers to different classrooms with ratio.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Tracking all entities through CSV files.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Using database for data entry.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Implementing the model with the Swing GUI using different entities  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Tracking the annual employee review.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Alerts of overdue dates of immunization of students.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3301350" y="247650"/>
            <a:ext cx="25413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Flow Chart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2450"/>
            <a:ext cx="8839199" cy="326526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3"/>
          <p:cNvSpPr txBox="1"/>
          <p:nvPr/>
        </p:nvSpPr>
        <p:spPr>
          <a:xfrm>
            <a:off x="203175" y="3453850"/>
            <a:ext cx="82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Jost"/>
                <a:ea typeface="Jost"/>
                <a:cs typeface="Jost"/>
                <a:sym typeface="Jost"/>
              </a:rPr>
              <a:t>USER</a:t>
            </a:r>
            <a:endParaRPr b="1"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>
            <a:spLocks noGrp="1"/>
          </p:cNvSpPr>
          <p:nvPr>
            <p:ph type="title"/>
          </p:nvPr>
        </p:nvSpPr>
        <p:spPr>
          <a:xfrm>
            <a:off x="512050" y="609200"/>
            <a:ext cx="14247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UML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750" y="331075"/>
            <a:ext cx="6614399" cy="44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GROUPING</a:t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025" y="1550175"/>
            <a:ext cx="6544726" cy="33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title"/>
          </p:nvPr>
        </p:nvSpPr>
        <p:spPr>
          <a:xfrm>
            <a:off x="800100" y="630350"/>
            <a:ext cx="7543800" cy="3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Tools &amp; Technologies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6"/>
          <p:cNvSpPr txBox="1"/>
          <p:nvPr/>
        </p:nvSpPr>
        <p:spPr>
          <a:xfrm flipH="1">
            <a:off x="5247700" y="1697900"/>
            <a:ext cx="2328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Tools Used</a:t>
            </a:r>
            <a:endParaRPr sz="2500" b="1">
              <a:solidFill>
                <a:schemeClr val="lt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6" name="Google Shape;266;p46"/>
          <p:cNvSpPr txBox="1"/>
          <p:nvPr/>
        </p:nvSpPr>
        <p:spPr>
          <a:xfrm flipH="1">
            <a:off x="937675" y="1633550"/>
            <a:ext cx="3721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2"/>
                </a:solidFill>
              </a:rPr>
              <a:t>Technologies Used</a:t>
            </a:r>
            <a:endParaRPr sz="2500" b="1">
              <a:solidFill>
                <a:schemeClr val="dk2"/>
              </a:solidFill>
            </a:endParaRPr>
          </a:p>
        </p:txBody>
      </p:sp>
      <p:sp>
        <p:nvSpPr>
          <p:cNvPr id="267" name="Google Shape;267;p46"/>
          <p:cNvSpPr txBox="1"/>
          <p:nvPr/>
        </p:nvSpPr>
        <p:spPr>
          <a:xfrm>
            <a:off x="800100" y="2308475"/>
            <a:ext cx="4015200" cy="27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6075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H2 Embedded DB</a:t>
            </a:r>
            <a:endParaRPr sz="1850">
              <a:solidFill>
                <a:srgbClr val="FFFFFF"/>
              </a:solidFill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Java Spring Boot</a:t>
            </a:r>
            <a:endParaRPr sz="1850">
              <a:solidFill>
                <a:srgbClr val="FFFFFF"/>
              </a:solidFill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Java Swing</a:t>
            </a:r>
            <a:endParaRPr sz="1850">
              <a:solidFill>
                <a:srgbClr val="FFFFFF"/>
              </a:solidFill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Java</a:t>
            </a:r>
            <a:endParaRPr sz="1850">
              <a:solidFill>
                <a:srgbClr val="FFFFFF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➢"/>
            </a:pPr>
            <a:r>
              <a:rPr lang="en" sz="1800" b="1">
                <a:solidFill>
                  <a:schemeClr val="accent2"/>
                </a:solidFill>
              </a:rPr>
              <a:t>Design Patterns Used:</a:t>
            </a:r>
            <a:r>
              <a:rPr lang="en" sz="1800">
                <a:solidFill>
                  <a:schemeClr val="accent2"/>
                </a:solidFill>
              </a:rPr>
              <a:t> </a:t>
            </a:r>
            <a:endParaRPr sz="1800">
              <a:solidFill>
                <a:schemeClr val="accent2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Singleton Design Pattern, Model View Controller Design Pattern, Factory Design Pattern, Streams</a:t>
            </a:r>
            <a:endParaRPr sz="1850">
              <a:solidFill>
                <a:srgbClr val="FFFFFF"/>
              </a:solidFill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5247700" y="2408775"/>
            <a:ext cx="3000000" cy="1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6075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Eclipse IDE</a:t>
            </a:r>
            <a:endParaRPr sz="1850">
              <a:solidFill>
                <a:srgbClr val="FFFFFF"/>
              </a:solidFill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Netbeans</a:t>
            </a:r>
            <a:endParaRPr sz="1850">
              <a:solidFill>
                <a:srgbClr val="FFFFFF"/>
              </a:solidFill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Char char="➢"/>
            </a:pPr>
            <a:r>
              <a:rPr lang="en" sz="1850">
                <a:solidFill>
                  <a:srgbClr val="FFFFFF"/>
                </a:solidFill>
              </a:rPr>
              <a:t>Maven</a:t>
            </a:r>
            <a:endParaRPr sz="18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>
            <a:spLocks noGrp="1"/>
          </p:cNvSpPr>
          <p:nvPr>
            <p:ph type="title" idx="4294967295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MainFrame</a:t>
            </a:r>
            <a:endParaRPr sz="3000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675" y="869450"/>
            <a:ext cx="5354648" cy="41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 idx="4294967295"/>
          </p:nvPr>
        </p:nvSpPr>
        <p:spPr>
          <a:xfrm>
            <a:off x="49700" y="96125"/>
            <a:ext cx="6207000" cy="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E2A47"/>
                </a:solidFill>
                <a:latin typeface="Arial"/>
                <a:ea typeface="Arial"/>
                <a:cs typeface="Arial"/>
                <a:sym typeface="Arial"/>
              </a:rPr>
              <a:t>Student Registration</a:t>
            </a:r>
            <a:endParaRPr sz="3000">
              <a:solidFill>
                <a:srgbClr val="0E2A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50" y="842700"/>
            <a:ext cx="5286498" cy="413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ty, Family &amp; Personal Services Major for College: Child Care Services Management by Slidesgo">
  <a:themeElements>
    <a:clrScheme name="Simple Light">
      <a:dk1>
        <a:srgbClr val="9AFAD7"/>
      </a:dk1>
      <a:lt1>
        <a:srgbClr val="524D89"/>
      </a:lt1>
      <a:dk2>
        <a:srgbClr val="FFEA9A"/>
      </a:dk2>
      <a:lt2>
        <a:srgbClr val="FF94B2"/>
      </a:lt2>
      <a:accent1>
        <a:srgbClr val="DCD7FF"/>
      </a:accent1>
      <a:accent2>
        <a:srgbClr val="FFFFFF"/>
      </a:accent2>
      <a:accent3>
        <a:srgbClr val="FFF1BD"/>
      </a:accent3>
      <a:accent4>
        <a:srgbClr val="FFBFD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484</Words>
  <Application>Microsoft Office PowerPoint</Application>
  <PresentationFormat>On-screen Show (16:9)</PresentationFormat>
  <Paragraphs>93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Jost</vt:lpstr>
      <vt:lpstr>Montserrat</vt:lpstr>
      <vt:lpstr>Proxima Nova</vt:lpstr>
      <vt:lpstr>Proxima Nova Semibold</vt:lpstr>
      <vt:lpstr>PT Serif</vt:lpstr>
      <vt:lpstr>Times New Roman</vt:lpstr>
      <vt:lpstr>Community, Family &amp; Personal Services Major for College: Child Care Services Management by Slidesgo</vt:lpstr>
      <vt:lpstr>Slidesgo Final Pages</vt:lpstr>
      <vt:lpstr>CSYE 6200  Daycare Project Group 5</vt:lpstr>
      <vt:lpstr>Table of contents</vt:lpstr>
      <vt:lpstr>Introduction</vt:lpstr>
      <vt:lpstr>Flow Chart</vt:lpstr>
      <vt:lpstr>UML</vt:lpstr>
      <vt:lpstr>GROUPING</vt:lpstr>
      <vt:lpstr>Tools &amp; Technologies</vt:lpstr>
      <vt:lpstr>MainFrame</vt:lpstr>
      <vt:lpstr>Student Registration</vt:lpstr>
      <vt:lpstr>Classes Registration</vt:lpstr>
      <vt:lpstr>Teacher Registration</vt:lpstr>
      <vt:lpstr>Immunization Registration</vt:lpstr>
      <vt:lpstr>Learning Outcomes</vt:lpstr>
      <vt:lpstr>Future Enhancements</vt:lpstr>
      <vt:lpstr>Contribution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 6200  Daycare Project Group 5</dc:title>
  <dc:creator>Asus</dc:creator>
  <cp:lastModifiedBy>Asus</cp:lastModifiedBy>
  <cp:revision>2</cp:revision>
  <dcterms:modified xsi:type="dcterms:W3CDTF">2022-12-16T07:43:33Z</dcterms:modified>
</cp:coreProperties>
</file>