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9" r:id="rId5"/>
    <p:sldId id="260" r:id="rId6"/>
    <p:sldId id="258" r:id="rId7"/>
    <p:sldId id="263" r:id="rId8"/>
    <p:sldId id="265"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3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AF1E9-A60A-4202-957A-66304BECC502}" v="1315" dt="2023-10-25T15:46:34.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3683" y="3149364"/>
            <a:ext cx="9754724" cy="998977"/>
          </a:xfrm>
        </p:spPr>
        <p:txBody>
          <a:bodyPr>
            <a:normAutofit/>
          </a:bodyPr>
          <a:lstStyle/>
          <a:p>
            <a:pPr algn="ctr"/>
            <a:r>
              <a:rPr lang="en-US" sz="5600" dirty="0">
                <a:solidFill>
                  <a:srgbClr val="DE32DE"/>
                </a:solidFill>
              </a:rPr>
              <a:t>Front-End Project Summary</a:t>
            </a:r>
          </a:p>
        </p:txBody>
      </p:sp>
      <p:sp>
        <p:nvSpPr>
          <p:cNvPr id="3" name="Subtitle 2"/>
          <p:cNvSpPr>
            <a:spLocks noGrp="1"/>
          </p:cNvSpPr>
          <p:nvPr>
            <p:ph type="subTitle" idx="1"/>
          </p:nvPr>
        </p:nvSpPr>
        <p:spPr>
          <a:xfrm>
            <a:off x="2767914" y="4414914"/>
            <a:ext cx="8983834" cy="2080621"/>
          </a:xfrm>
        </p:spPr>
        <p:txBody>
          <a:bodyPr>
            <a:normAutofit/>
          </a:bodyPr>
          <a:lstStyle/>
          <a:p>
            <a:r>
              <a:rPr lang="en-US" dirty="0"/>
              <a:t>Submitted By :                                                                                 Submitted To : </a:t>
            </a:r>
          </a:p>
          <a:p>
            <a:r>
              <a:rPr lang="en-US" dirty="0"/>
              <a:t>Amisha Sharma                                                                               Mr. Lavish Arora</a:t>
            </a:r>
          </a:p>
          <a:p>
            <a:r>
              <a:rPr lang="en-US" dirty="0"/>
              <a:t>2110990160</a:t>
            </a:r>
          </a:p>
          <a:p>
            <a:r>
              <a:rPr lang="en-US" dirty="0"/>
              <a:t>3</a:t>
            </a:r>
            <a:r>
              <a:rPr lang="en-US" baseline="30000" dirty="0"/>
              <a:t>rd</a:t>
            </a:r>
            <a:r>
              <a:rPr lang="en-US" dirty="0"/>
              <a:t> Year (Semester 5)</a:t>
            </a:r>
          </a:p>
          <a:p>
            <a:r>
              <a:rPr lang="en-US" dirty="0"/>
              <a:t>G5</a:t>
            </a:r>
          </a:p>
          <a:p>
            <a:endParaRPr lang="en-US" dirty="0"/>
          </a:p>
          <a:p>
            <a:endParaRPr lang="en-US" dirty="0"/>
          </a:p>
          <a:p>
            <a:endParaRPr lang="en-US" dirty="0"/>
          </a:p>
        </p:txBody>
      </p:sp>
    </p:spTree>
    <p:extLst>
      <p:ext uri="{BB962C8B-B14F-4D97-AF65-F5344CB8AC3E}">
        <p14:creationId xmlns:p14="http://schemas.microsoft.com/office/powerpoint/2010/main" val="1012798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547" y="607634"/>
            <a:ext cx="8911687" cy="833987"/>
          </a:xfrm>
        </p:spPr>
        <p:txBody>
          <a:bodyPr/>
          <a:lstStyle/>
          <a:p>
            <a:r>
              <a:rPr lang="en-US" dirty="0">
                <a:solidFill>
                  <a:srgbClr val="DE32DE"/>
                </a:solidFill>
              </a:rPr>
              <a:t>Conclusion</a:t>
            </a:r>
          </a:p>
        </p:txBody>
      </p:sp>
      <p:sp>
        <p:nvSpPr>
          <p:cNvPr id="3" name="Content Placeholder 2"/>
          <p:cNvSpPr>
            <a:spLocks noGrp="1"/>
          </p:cNvSpPr>
          <p:nvPr>
            <p:ph idx="1"/>
          </p:nvPr>
        </p:nvSpPr>
        <p:spPr>
          <a:xfrm>
            <a:off x="2510547" y="1622854"/>
            <a:ext cx="8915400" cy="3777622"/>
          </a:xfrm>
        </p:spPr>
        <p:txBody>
          <a:bodyPr vert="horz" lIns="91440" tIns="45720" rIns="91440" bIns="45720" rtlCol="0" anchor="t">
            <a:normAutofit/>
          </a:bodyPr>
          <a:lstStyle/>
          <a:p>
            <a:pPr marL="0" indent="0">
              <a:buNone/>
            </a:pPr>
            <a:r>
              <a:rPr lang="en-US" dirty="0" err="1"/>
              <a:t>Ministore</a:t>
            </a:r>
            <a:r>
              <a:rPr lang="en-US" dirty="0"/>
              <a:t> isn't your average online store; it's all about diving headfirst into a world of electronics and tech. We're here to make sure your shopping journey is super smooth and fun. We've got all the cool gadgets and gizmos you need, and we're making it easy for you to find your favorites. Ministrore is your new go-to place for exploring and snagging the latest electronic goodies!</a:t>
            </a:r>
          </a:p>
        </p:txBody>
      </p:sp>
    </p:spTree>
    <p:extLst>
      <p:ext uri="{BB962C8B-B14F-4D97-AF65-F5344CB8AC3E}">
        <p14:creationId xmlns:p14="http://schemas.microsoft.com/office/powerpoint/2010/main" val="27879704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32DE"/>
                </a:solidFill>
              </a:rPr>
              <a:t>Introduction</a:t>
            </a:r>
          </a:p>
        </p:txBody>
      </p:sp>
      <p:sp>
        <p:nvSpPr>
          <p:cNvPr id="3" name="Content Placeholder 2"/>
          <p:cNvSpPr>
            <a:spLocks noGrp="1"/>
          </p:cNvSpPr>
          <p:nvPr>
            <p:ph idx="1"/>
          </p:nvPr>
        </p:nvSpPr>
        <p:spPr>
          <a:xfrm>
            <a:off x="2592925" y="1729945"/>
            <a:ext cx="8915400" cy="3777622"/>
          </a:xfrm>
        </p:spPr>
        <p:txBody>
          <a:bodyPr vert="horz" lIns="91440" tIns="45720" rIns="91440" bIns="45720" rtlCol="0" anchor="t">
            <a:normAutofit/>
          </a:bodyPr>
          <a:lstStyle/>
          <a:p>
            <a:pPr algn="just">
              <a:lnSpc>
                <a:spcPct val="110000"/>
              </a:lnSpc>
            </a:pPr>
            <a:r>
              <a:rPr lang="en-US" dirty="0" err="1"/>
              <a:t>Ministore</a:t>
            </a:r>
            <a:r>
              <a:rPr lang="en-US" dirty="0"/>
              <a:t> is a go-big or go-home online shop with (more than 20 pages) everything electronic you can dream of. Whether you're a tech guru, a pro, or just someone who loves cool gadgets, we've got your back. </a:t>
            </a:r>
            <a:endParaRPr lang="en-US"/>
          </a:p>
          <a:p>
            <a:pPr algn="just">
              <a:lnSpc>
                <a:spcPct val="110000"/>
              </a:lnSpc>
            </a:pPr>
            <a:r>
              <a:rPr lang="en-US" dirty="0"/>
              <a:t>Our aim? To make shopping as easy and exciting as your favorite online stores. </a:t>
            </a:r>
          </a:p>
          <a:p>
            <a:pPr algn="just">
              <a:lnSpc>
                <a:spcPct val="110000"/>
              </a:lnSpc>
            </a:pPr>
            <a:r>
              <a:rPr lang="en-US" dirty="0"/>
              <a:t>So, if you're on the hunt for anything tech-related, you'll find it all right here in one awesome place! </a:t>
            </a:r>
          </a:p>
          <a:p>
            <a:pPr algn="just">
              <a:lnSpc>
                <a:spcPct val="110000"/>
              </a:lnSpc>
            </a:pPr>
            <a:r>
              <a:rPr lang="en-US" dirty="0"/>
              <a:t>We wanted a name that's easy to remember. </a:t>
            </a:r>
            <a:r>
              <a:rPr lang="en-US" dirty="0" err="1"/>
              <a:t>Ministore</a:t>
            </a:r>
            <a:r>
              <a:rPr lang="en-US" dirty="0"/>
              <a:t> rolls off the tongue and sticks in the mind, making it simpler for our customers to return whenever they need tech products.</a:t>
            </a:r>
          </a:p>
        </p:txBody>
      </p:sp>
    </p:spTree>
    <p:extLst>
      <p:ext uri="{BB962C8B-B14F-4D97-AF65-F5344CB8AC3E}">
        <p14:creationId xmlns:p14="http://schemas.microsoft.com/office/powerpoint/2010/main" val="25749952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DE32DE"/>
                </a:solidFill>
              </a:rPr>
              <a:t>Technologies Used </a:t>
            </a:r>
            <a:endParaRPr lang="en-US">
              <a:solidFill>
                <a:srgbClr val="DE32DE"/>
              </a:solidFill>
            </a:endParaRPr>
          </a:p>
        </p:txBody>
      </p:sp>
      <p:sp>
        <p:nvSpPr>
          <p:cNvPr id="3" name="Content Placeholder 2"/>
          <p:cNvSpPr>
            <a:spLocks noGrp="1"/>
          </p:cNvSpPr>
          <p:nvPr>
            <p:ph idx="1"/>
          </p:nvPr>
        </p:nvSpPr>
        <p:spPr>
          <a:xfrm>
            <a:off x="2531547" y="1738184"/>
            <a:ext cx="8915400" cy="3777622"/>
          </a:xfrm>
        </p:spPr>
        <p:txBody>
          <a:bodyPr vert="horz" lIns="91440" tIns="45720" rIns="91440" bIns="45720" rtlCol="0" anchor="t">
            <a:normAutofit/>
          </a:bodyPr>
          <a:lstStyle/>
          <a:p>
            <a:pPr indent="0" algn="just">
              <a:lnSpc>
                <a:spcPct val="110000"/>
              </a:lnSpc>
            </a:pPr>
            <a:r>
              <a:rPr lang="en-US" dirty="0"/>
              <a:t>The </a:t>
            </a:r>
            <a:r>
              <a:rPr lang="en-US" dirty="0" err="1"/>
              <a:t>Ministore</a:t>
            </a:r>
            <a:r>
              <a:rPr lang="en-US" dirty="0"/>
              <a:t> project is built using the following technologies :</a:t>
            </a:r>
          </a:p>
          <a:p>
            <a:pPr marL="0" indent="0" algn="just">
              <a:lnSpc>
                <a:spcPct val="110000"/>
              </a:lnSpc>
              <a:buNone/>
            </a:pPr>
            <a:r>
              <a:rPr lang="en-US" dirty="0"/>
              <a:t>      HTML, CSS, and JavaScript </a:t>
            </a:r>
          </a:p>
          <a:p>
            <a:pPr indent="0" algn="just">
              <a:lnSpc>
                <a:spcPct val="110000"/>
              </a:lnSpc>
            </a:pPr>
            <a:r>
              <a:rPr lang="en-US" dirty="0"/>
              <a:t>These three technologies are the building blocks of </a:t>
            </a:r>
            <a:r>
              <a:rPr lang="en-US" dirty="0" err="1"/>
              <a:t>Ministore's</a:t>
            </a:r>
            <a:r>
              <a:rPr lang="en-US" dirty="0"/>
              <a:t> front-end magic. They team up to make our website user-friendly and easy on the eyes. With this trio, users can easily explore and shop for all things electronic without a hitch.</a:t>
            </a:r>
            <a:r>
              <a:rPr lang="en-US" sz="2000" dirty="0"/>
              <a:t>    </a:t>
            </a:r>
          </a:p>
        </p:txBody>
      </p:sp>
      <p:pic>
        <p:nvPicPr>
          <p:cNvPr id="39" name="Picture 38" descr="A computer screen with text&#10;&#10;Description automatically generated">
            <a:extLst>
              <a:ext uri="{FF2B5EF4-FFF2-40B4-BE49-F238E27FC236}">
                <a16:creationId xmlns:a16="http://schemas.microsoft.com/office/drawing/2014/main" id="{3B55DF16-1215-4936-8241-5579C9A76D2D}"/>
              </a:ext>
            </a:extLst>
          </p:cNvPr>
          <p:cNvPicPr>
            <a:picLocks noChangeAspect="1"/>
          </p:cNvPicPr>
          <p:nvPr/>
        </p:nvPicPr>
        <p:blipFill>
          <a:blip r:embed="rId2"/>
          <a:stretch>
            <a:fillRect/>
          </a:stretch>
        </p:blipFill>
        <p:spPr>
          <a:xfrm>
            <a:off x="4249078" y="4017372"/>
            <a:ext cx="4246757" cy="2089635"/>
          </a:xfrm>
          <a:prstGeom prst="rect">
            <a:avLst/>
          </a:prstGeom>
        </p:spPr>
      </p:pic>
    </p:spTree>
    <p:extLst>
      <p:ext uri="{BB962C8B-B14F-4D97-AF65-F5344CB8AC3E}">
        <p14:creationId xmlns:p14="http://schemas.microsoft.com/office/powerpoint/2010/main" val="23300802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32DE"/>
                </a:solidFill>
              </a:rPr>
              <a:t>Why a dark theme </a:t>
            </a:r>
          </a:p>
        </p:txBody>
      </p:sp>
      <p:sp>
        <p:nvSpPr>
          <p:cNvPr id="3" name="Content Placeholder 2"/>
          <p:cNvSpPr>
            <a:spLocks noGrp="1"/>
          </p:cNvSpPr>
          <p:nvPr>
            <p:ph idx="1"/>
          </p:nvPr>
        </p:nvSpPr>
        <p:spPr>
          <a:xfrm>
            <a:off x="2589212" y="1548714"/>
            <a:ext cx="8915400" cy="3777622"/>
          </a:xfrm>
        </p:spPr>
        <p:txBody>
          <a:bodyPr vert="horz" lIns="91440" tIns="45720" rIns="91440" bIns="45720" rtlCol="0" anchor="t">
            <a:normAutofit/>
          </a:bodyPr>
          <a:lstStyle/>
          <a:p>
            <a:pPr algn="just">
              <a:lnSpc>
                <a:spcPct val="120000"/>
              </a:lnSpc>
            </a:pPr>
            <a:r>
              <a:rPr lang="en-US" sz="2000" dirty="0"/>
              <a:t>We went with a dark theme for </a:t>
            </a:r>
            <a:r>
              <a:rPr lang="en-US" sz="2000" dirty="0" err="1"/>
              <a:t>Ministore</a:t>
            </a:r>
            <a:r>
              <a:rPr lang="en-US" sz="2000" dirty="0"/>
              <a:t> while most other online shops are rocking the white look. </a:t>
            </a:r>
            <a:endParaRPr lang="en-US" dirty="0"/>
          </a:p>
          <a:p>
            <a:pPr algn="just">
              <a:lnSpc>
                <a:spcPct val="120000"/>
              </a:lnSpc>
            </a:pPr>
            <a:r>
              <a:rPr lang="en-US" sz="2000" dirty="0"/>
              <a:t>It's not just about looks; it's our way of being different. </a:t>
            </a:r>
          </a:p>
          <a:p>
            <a:pPr algn="just">
              <a:lnSpc>
                <a:spcPct val="120000"/>
              </a:lnSpc>
            </a:pPr>
            <a:r>
              <a:rPr lang="en-US" sz="2000" dirty="0" smtClean="0"/>
              <a:t>We </a:t>
            </a:r>
            <a:r>
              <a:rPr lang="en-US" sz="2000" dirty="0"/>
              <a:t>want </a:t>
            </a:r>
            <a:r>
              <a:rPr lang="en-US" sz="2000" dirty="0" err="1"/>
              <a:t>Ministore</a:t>
            </a:r>
            <a:r>
              <a:rPr lang="en-US" sz="2000" dirty="0"/>
              <a:t> to be a place where you can shop comfortably and stylishly, no blending in with the crowd for us!</a:t>
            </a:r>
          </a:p>
        </p:txBody>
      </p:sp>
    </p:spTree>
    <p:extLst>
      <p:ext uri="{BB962C8B-B14F-4D97-AF65-F5344CB8AC3E}">
        <p14:creationId xmlns:p14="http://schemas.microsoft.com/office/powerpoint/2010/main" val="32368507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32DE"/>
                </a:solidFill>
              </a:rPr>
              <a:t>Notable Characteristics</a:t>
            </a:r>
          </a:p>
        </p:txBody>
      </p:sp>
      <p:sp>
        <p:nvSpPr>
          <p:cNvPr id="3" name="Content Placeholder 2"/>
          <p:cNvSpPr>
            <a:spLocks noGrp="1"/>
          </p:cNvSpPr>
          <p:nvPr>
            <p:ph idx="1"/>
          </p:nvPr>
        </p:nvSpPr>
        <p:spPr>
          <a:xfrm>
            <a:off x="2592925" y="1762896"/>
            <a:ext cx="8915400" cy="4728519"/>
          </a:xfrm>
        </p:spPr>
        <p:txBody>
          <a:bodyPr vert="horz" lIns="91440" tIns="45720" rIns="91440" bIns="45720" rtlCol="0" anchor="t">
            <a:normAutofit/>
          </a:bodyPr>
          <a:lstStyle/>
          <a:p>
            <a:pPr>
              <a:lnSpc>
                <a:spcPct val="110000"/>
              </a:lnSpc>
            </a:pPr>
            <a:r>
              <a:rPr lang="en-US" i="1" dirty="0"/>
              <a:t>Animated Navbar: - </a:t>
            </a:r>
            <a:r>
              <a:rPr lang="en-US" dirty="0"/>
              <a:t>The website got animated icons that come to life when you hover over them. It's like a little surprise as you explore – just hover, and the icon magically reveals its name below. </a:t>
            </a:r>
          </a:p>
          <a:p>
            <a:pPr>
              <a:lnSpc>
                <a:spcPct val="110000"/>
              </a:lnSpc>
            </a:pPr>
            <a:r>
              <a:rPr lang="en-US" i="1" dirty="0"/>
              <a:t>Responsive Design:</a:t>
            </a:r>
            <a:r>
              <a:rPr lang="en-US" dirty="0"/>
              <a:t> - The website is fully responsive, ensuring an optimal user experience across various devices and screen sizes.</a:t>
            </a:r>
          </a:p>
          <a:p>
            <a:pPr>
              <a:lnSpc>
                <a:spcPct val="110000"/>
              </a:lnSpc>
            </a:pPr>
            <a:r>
              <a:rPr lang="en-US" i="1" dirty="0"/>
              <a:t>Wishlists: - </a:t>
            </a:r>
            <a:r>
              <a:rPr lang="en-US" dirty="0"/>
              <a:t>Users can create wish lists to save products for future reference or purchase.</a:t>
            </a:r>
          </a:p>
          <a:p>
            <a:pPr>
              <a:lnSpc>
                <a:spcPct val="110000"/>
              </a:lnSpc>
            </a:pPr>
            <a:r>
              <a:rPr lang="en-US" i="1" dirty="0"/>
              <a:t>Product Listings: - </a:t>
            </a:r>
            <a:r>
              <a:rPr lang="en-US" dirty="0"/>
              <a:t>Users can browse, search, and filter products based on various attributes, such as brand, price range, and specifications.</a:t>
            </a:r>
          </a:p>
          <a:p>
            <a:pPr>
              <a:lnSpc>
                <a:spcPct val="110000"/>
              </a:lnSpc>
            </a:pPr>
            <a:r>
              <a:rPr lang="en-US" i="1" dirty="0"/>
              <a:t>Checkout and Payment: - </a:t>
            </a:r>
            <a:r>
              <a:rPr lang="en-US" dirty="0"/>
              <a:t>Users can provide shipping information and review their orders before confirming payment.</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340632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E32DE"/>
                </a:solidFill>
              </a:rPr>
              <a:t>Challenges Faced</a:t>
            </a:r>
          </a:p>
        </p:txBody>
      </p:sp>
      <p:sp>
        <p:nvSpPr>
          <p:cNvPr id="3" name="Content Placeholder 2"/>
          <p:cNvSpPr>
            <a:spLocks noGrp="1"/>
          </p:cNvSpPr>
          <p:nvPr>
            <p:ph idx="1"/>
          </p:nvPr>
        </p:nvSpPr>
        <p:spPr>
          <a:xfrm>
            <a:off x="2589212" y="1696995"/>
            <a:ext cx="8915400" cy="4214227"/>
          </a:xfrm>
        </p:spPr>
        <p:txBody>
          <a:bodyPr vert="horz" lIns="91440" tIns="45720" rIns="91440" bIns="45720" rtlCol="0" anchor="t">
            <a:normAutofit/>
          </a:bodyPr>
          <a:lstStyle/>
          <a:p>
            <a:pPr marL="0" indent="0" algn="just">
              <a:lnSpc>
                <a:spcPct val="120000"/>
              </a:lnSpc>
              <a:buNone/>
            </a:pPr>
            <a:r>
              <a:rPr lang="en-US" dirty="0"/>
              <a:t>Creating </a:t>
            </a:r>
            <a:r>
              <a:rPr lang="en-US" dirty="0" err="1"/>
              <a:t>Ministore</a:t>
            </a:r>
            <a:r>
              <a:rPr lang="en-US" dirty="0"/>
              <a:t> was an exciting journey, but it didn't come without its fair share of challenges. </a:t>
            </a:r>
            <a:endParaRPr lang="en-US"/>
          </a:p>
          <a:p>
            <a:pPr indent="0" algn="just">
              <a:lnSpc>
                <a:spcPct val="120000"/>
              </a:lnSpc>
            </a:pPr>
            <a:r>
              <a:rPr lang="en-US" dirty="0"/>
              <a:t>One of the trickiest parts was conjuring up that cool "Buy Now" popup, making sure it looked just right and was user-friendly. It was a puzzle, but the satisfaction of finally nailing it made it all worthwhile.</a:t>
            </a:r>
          </a:p>
          <a:p>
            <a:pPr indent="0" algn="just">
              <a:lnSpc>
                <a:spcPct val="120000"/>
              </a:lnSpc>
            </a:pPr>
            <a:r>
              <a:rPr lang="en-US" i="1" dirty="0"/>
              <a:t>Responsive Design:</a:t>
            </a:r>
            <a:r>
              <a:rPr lang="en-US" dirty="0"/>
              <a:t> Ensuring the website is responsive across various devices and screen sizes demanded extra effort to maintain a consistent and enjoyable user experience.</a:t>
            </a:r>
          </a:p>
          <a:p>
            <a:pPr indent="0" algn="just">
              <a:lnSpc>
                <a:spcPct val="120000"/>
              </a:lnSpc>
            </a:pPr>
            <a:r>
              <a:rPr lang="en-US" i="1" dirty="0"/>
              <a:t>Designing a Dark Theme:</a:t>
            </a:r>
            <a:r>
              <a:rPr lang="en-US" dirty="0"/>
              <a:t> Choosing a dark theme, while visually appealing, required careful consideration to ensure readability and user comfort, especially in low-light conditions.</a:t>
            </a:r>
          </a:p>
          <a:p>
            <a:pPr algn="just"/>
            <a:endParaRPr lang="en-US" dirty="0"/>
          </a:p>
        </p:txBody>
      </p:sp>
    </p:spTree>
    <p:extLst>
      <p:ext uri="{BB962C8B-B14F-4D97-AF65-F5344CB8AC3E}">
        <p14:creationId xmlns:p14="http://schemas.microsoft.com/office/powerpoint/2010/main" val="38825968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8212" y="251348"/>
            <a:ext cx="8911687" cy="761906"/>
          </a:xfrm>
        </p:spPr>
        <p:txBody>
          <a:bodyPr/>
          <a:lstStyle/>
          <a:p>
            <a:r>
              <a:rPr lang="en-US" dirty="0">
                <a:solidFill>
                  <a:srgbClr val="DE32DE"/>
                </a:solidFill>
              </a:rPr>
              <a:t>Screenshots</a:t>
            </a:r>
          </a:p>
        </p:txBody>
      </p:sp>
      <p:pic>
        <p:nvPicPr>
          <p:cNvPr id="4" name="Content Placeholder 3"/>
          <p:cNvPicPr>
            <a:picLocks noGrp="1" noChangeAspect="1"/>
          </p:cNvPicPr>
          <p:nvPr>
            <p:ph idx="1"/>
          </p:nvPr>
        </p:nvPicPr>
        <p:blipFill>
          <a:blip r:embed="rId2"/>
          <a:stretch>
            <a:fillRect/>
          </a:stretch>
        </p:blipFill>
        <p:spPr>
          <a:xfrm>
            <a:off x="1976872" y="1013254"/>
            <a:ext cx="5633263" cy="2798805"/>
          </a:xfrm>
          <a:prstGeom prst="rect">
            <a:avLst/>
          </a:prstGeom>
        </p:spPr>
      </p:pic>
      <p:pic>
        <p:nvPicPr>
          <p:cNvPr id="5" name="Picture 4"/>
          <p:cNvPicPr>
            <a:picLocks noChangeAspect="1"/>
          </p:cNvPicPr>
          <p:nvPr/>
        </p:nvPicPr>
        <p:blipFill>
          <a:blip r:embed="rId3"/>
          <a:stretch>
            <a:fillRect/>
          </a:stretch>
        </p:blipFill>
        <p:spPr>
          <a:xfrm>
            <a:off x="5526134" y="4015626"/>
            <a:ext cx="6334817" cy="2684399"/>
          </a:xfrm>
          <a:prstGeom prst="rect">
            <a:avLst/>
          </a:prstGeom>
        </p:spPr>
      </p:pic>
      <p:sp>
        <p:nvSpPr>
          <p:cNvPr id="3" name="TextBox 2">
            <a:extLst>
              <a:ext uri="{FF2B5EF4-FFF2-40B4-BE49-F238E27FC236}">
                <a16:creationId xmlns:a16="http://schemas.microsoft.com/office/drawing/2014/main" id="{8E606F98-11FB-13D2-A12F-38BAAC5F4F38}"/>
              </a:ext>
            </a:extLst>
          </p:cNvPr>
          <p:cNvSpPr txBox="1"/>
          <p:nvPr/>
        </p:nvSpPr>
        <p:spPr>
          <a:xfrm>
            <a:off x="8221701" y="1447335"/>
            <a:ext cx="3717072" cy="13372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DE32DE"/>
                </a:solidFill>
              </a:rPr>
              <a:t>Landing Page</a:t>
            </a:r>
            <a:endParaRPr lang="en-US">
              <a:solidFill>
                <a:srgbClr val="DE32DE"/>
              </a:solidFill>
            </a:endParaRPr>
          </a:p>
          <a:p>
            <a:pPr>
              <a:lnSpc>
                <a:spcPct val="110000"/>
              </a:lnSpc>
            </a:pPr>
            <a:r>
              <a:rPr lang="en-US" sz="1300" dirty="0"/>
              <a:t>Animated </a:t>
            </a:r>
            <a:r>
              <a:rPr lang="en-US" sz="1300" dirty="0" err="1"/>
              <a:t>navabr</a:t>
            </a:r>
            <a:r>
              <a:rPr lang="en-US" sz="1300" dirty="0"/>
              <a:t> icons</a:t>
            </a:r>
            <a:endParaRPr lang="en-US" dirty="0"/>
          </a:p>
          <a:p>
            <a:pPr>
              <a:lnSpc>
                <a:spcPct val="110000"/>
              </a:lnSpc>
            </a:pPr>
            <a:r>
              <a:rPr lang="en-US" sz="1300" dirty="0"/>
              <a:t>Image </a:t>
            </a:r>
            <a:r>
              <a:rPr lang="en-US" sz="1300" err="1"/>
              <a:t>caraousel</a:t>
            </a:r>
            <a:r>
              <a:rPr lang="en-US" sz="1300" dirty="0"/>
              <a:t> using </a:t>
            </a:r>
            <a:r>
              <a:rPr lang="en-US" sz="1300" err="1"/>
              <a:t>js</a:t>
            </a:r>
            <a:endParaRPr lang="en-US" sz="1300"/>
          </a:p>
          <a:p>
            <a:pPr>
              <a:lnSpc>
                <a:spcPct val="110000"/>
              </a:lnSpc>
            </a:pPr>
            <a:r>
              <a:rPr lang="en-US" sz="1300" dirty="0"/>
              <a:t>Different categories to choose from</a:t>
            </a:r>
          </a:p>
          <a:p>
            <a:endParaRPr lang="en-US" dirty="0"/>
          </a:p>
        </p:txBody>
      </p:sp>
      <p:sp>
        <p:nvSpPr>
          <p:cNvPr id="6" name="TextBox 5">
            <a:extLst>
              <a:ext uri="{FF2B5EF4-FFF2-40B4-BE49-F238E27FC236}">
                <a16:creationId xmlns:a16="http://schemas.microsoft.com/office/drawing/2014/main" id="{C7FF6BD5-B2A4-4ED4-A8E3-177841A32BDE}"/>
              </a:ext>
            </a:extLst>
          </p:cNvPr>
          <p:cNvSpPr txBox="1"/>
          <p:nvPr/>
        </p:nvSpPr>
        <p:spPr>
          <a:xfrm>
            <a:off x="2088531" y="4878658"/>
            <a:ext cx="3020120" cy="10390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E32DE"/>
                </a:solidFill>
              </a:rPr>
              <a:t>Limited Deals </a:t>
            </a:r>
            <a:endParaRPr lang="en-US">
              <a:solidFill>
                <a:srgbClr val="DE32DE"/>
              </a:solidFill>
            </a:endParaRPr>
          </a:p>
          <a:p>
            <a:pPr>
              <a:lnSpc>
                <a:spcPct val="114999"/>
              </a:lnSpc>
            </a:pPr>
            <a:r>
              <a:rPr lang="en-US" sz="1300" dirty="0"/>
              <a:t>Option to save item for later</a:t>
            </a:r>
          </a:p>
          <a:p>
            <a:pPr>
              <a:lnSpc>
                <a:spcPct val="114999"/>
              </a:lnSpc>
            </a:pPr>
            <a:r>
              <a:rPr lang="en-US" sz="1300" dirty="0"/>
              <a:t>Ratings can be given by user</a:t>
            </a:r>
          </a:p>
          <a:p>
            <a:pPr>
              <a:lnSpc>
                <a:spcPct val="114999"/>
              </a:lnSpc>
            </a:pPr>
            <a:r>
              <a:rPr lang="en-US" sz="1300" dirty="0"/>
              <a:t>Different brands scroll bar using </a:t>
            </a:r>
            <a:r>
              <a:rPr lang="en-US" sz="1300" err="1"/>
              <a:t>css</a:t>
            </a:r>
            <a:endParaRPr lang="en-US" sz="1300"/>
          </a:p>
        </p:txBody>
      </p:sp>
    </p:spTree>
    <p:extLst>
      <p:ext uri="{BB962C8B-B14F-4D97-AF65-F5344CB8AC3E}">
        <p14:creationId xmlns:p14="http://schemas.microsoft.com/office/powerpoint/2010/main" val="91510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FC37-46A8-8735-3E15-C1B9F7FB3C03}"/>
              </a:ext>
            </a:extLst>
          </p:cNvPr>
          <p:cNvSpPr>
            <a:spLocks noGrp="1"/>
          </p:cNvSpPr>
          <p:nvPr>
            <p:ph type="title"/>
          </p:nvPr>
        </p:nvSpPr>
        <p:spPr>
          <a:xfrm>
            <a:off x="1905266" y="475427"/>
            <a:ext cx="8911687" cy="816256"/>
          </a:xfrm>
        </p:spPr>
        <p:txBody>
          <a:bodyPr/>
          <a:lstStyle/>
          <a:p>
            <a:r>
              <a:rPr lang="en-US" dirty="0">
                <a:solidFill>
                  <a:srgbClr val="DE32DE"/>
                </a:solidFill>
              </a:rPr>
              <a:t>Screenshots</a:t>
            </a:r>
          </a:p>
        </p:txBody>
      </p:sp>
      <p:pic>
        <p:nvPicPr>
          <p:cNvPr id="4" name="Content Placeholder 3" descr="A screenshot of a website&#10;&#10;Description automatically generated">
            <a:extLst>
              <a:ext uri="{FF2B5EF4-FFF2-40B4-BE49-F238E27FC236}">
                <a16:creationId xmlns:a16="http://schemas.microsoft.com/office/drawing/2014/main" id="{A330B715-6665-02DD-4CC5-24B7016F0793}"/>
              </a:ext>
            </a:extLst>
          </p:cNvPr>
          <p:cNvPicPr>
            <a:picLocks noGrp="1" noChangeAspect="1"/>
          </p:cNvPicPr>
          <p:nvPr>
            <p:ph idx="1"/>
          </p:nvPr>
        </p:nvPicPr>
        <p:blipFill>
          <a:blip r:embed="rId2"/>
          <a:stretch>
            <a:fillRect/>
          </a:stretch>
        </p:blipFill>
        <p:spPr>
          <a:xfrm>
            <a:off x="8092155" y="2364596"/>
            <a:ext cx="3810367" cy="4412165"/>
          </a:xfrm>
        </p:spPr>
      </p:pic>
      <p:sp>
        <p:nvSpPr>
          <p:cNvPr id="5" name="TextBox 4">
            <a:extLst>
              <a:ext uri="{FF2B5EF4-FFF2-40B4-BE49-F238E27FC236}">
                <a16:creationId xmlns:a16="http://schemas.microsoft.com/office/drawing/2014/main" id="{E6D43560-FBED-EF77-8402-B12549A238E8}"/>
              </a:ext>
            </a:extLst>
          </p:cNvPr>
          <p:cNvSpPr txBox="1"/>
          <p:nvPr/>
        </p:nvSpPr>
        <p:spPr>
          <a:xfrm>
            <a:off x="2625182" y="5134208"/>
            <a:ext cx="51737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DE32DE"/>
                </a:solidFill>
              </a:rPr>
              <a:t>Responsive Landing Page</a:t>
            </a:r>
            <a:endParaRPr lang="en-US" sz="2000" dirty="0"/>
          </a:p>
          <a:p>
            <a:r>
              <a:rPr lang="en-US" sz="1300" dirty="0"/>
              <a:t>On decreasing screen size, navbar collapses to a menu icon</a:t>
            </a:r>
          </a:p>
          <a:p>
            <a:r>
              <a:rPr lang="en-US" sz="1300" dirty="0"/>
              <a:t>Top Categories section fits to the width of the screen</a:t>
            </a:r>
          </a:p>
          <a:p>
            <a:endParaRPr lang="en-US" sz="1300" dirty="0"/>
          </a:p>
          <a:p>
            <a:endParaRPr lang="en-US" sz="1300" dirty="0"/>
          </a:p>
        </p:txBody>
      </p:sp>
      <p:pic>
        <p:nvPicPr>
          <p:cNvPr id="9" name="Picture 8" descr="A screenshot of a computer&#10;&#10;Description automatically generated">
            <a:extLst>
              <a:ext uri="{FF2B5EF4-FFF2-40B4-BE49-F238E27FC236}">
                <a16:creationId xmlns:a16="http://schemas.microsoft.com/office/drawing/2014/main" id="{81031341-2ED1-9714-AA41-173A15726780}"/>
              </a:ext>
            </a:extLst>
          </p:cNvPr>
          <p:cNvPicPr>
            <a:picLocks noChangeAspect="1"/>
          </p:cNvPicPr>
          <p:nvPr/>
        </p:nvPicPr>
        <p:blipFill>
          <a:blip r:embed="rId3"/>
          <a:stretch>
            <a:fillRect/>
          </a:stretch>
        </p:blipFill>
        <p:spPr>
          <a:xfrm>
            <a:off x="1700561" y="1289795"/>
            <a:ext cx="6096000" cy="3442069"/>
          </a:xfrm>
          <a:prstGeom prst="rect">
            <a:avLst/>
          </a:prstGeom>
        </p:spPr>
      </p:pic>
      <p:sp>
        <p:nvSpPr>
          <p:cNvPr id="10" name="TextBox 9">
            <a:extLst>
              <a:ext uri="{FF2B5EF4-FFF2-40B4-BE49-F238E27FC236}">
                <a16:creationId xmlns:a16="http://schemas.microsoft.com/office/drawing/2014/main" id="{2ECC185A-0562-927F-5529-B4645FC4CE8D}"/>
              </a:ext>
            </a:extLst>
          </p:cNvPr>
          <p:cNvSpPr txBox="1"/>
          <p:nvPr/>
        </p:nvSpPr>
        <p:spPr>
          <a:xfrm>
            <a:off x="8033525" y="1175524"/>
            <a:ext cx="394009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DE32DE"/>
                </a:solidFill>
              </a:rPr>
              <a:t>Contact Us Page</a:t>
            </a:r>
          </a:p>
          <a:p>
            <a:r>
              <a:rPr lang="en-US" sz="1200" dirty="0"/>
              <a:t>I</a:t>
            </a:r>
            <a:r>
              <a:rPr lang="en-US" sz="1400" dirty="0"/>
              <a:t>nformation about store</a:t>
            </a:r>
          </a:p>
          <a:p>
            <a:r>
              <a:rPr lang="en-US" sz="1400" dirty="0"/>
              <a:t>Message for any help </a:t>
            </a:r>
          </a:p>
        </p:txBody>
      </p:sp>
    </p:spTree>
    <p:extLst>
      <p:ext uri="{BB962C8B-B14F-4D97-AF65-F5344CB8AC3E}">
        <p14:creationId xmlns:p14="http://schemas.microsoft.com/office/powerpoint/2010/main" val="641059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827" y="636316"/>
            <a:ext cx="2890029" cy="710420"/>
          </a:xfrm>
        </p:spPr>
        <p:txBody>
          <a:bodyPr/>
          <a:lstStyle/>
          <a:p>
            <a:r>
              <a:rPr lang="en-US" dirty="0">
                <a:solidFill>
                  <a:srgbClr val="DE32DE"/>
                </a:solidFill>
              </a:rPr>
              <a:t>Screenshots</a:t>
            </a:r>
          </a:p>
        </p:txBody>
      </p:sp>
      <p:pic>
        <p:nvPicPr>
          <p:cNvPr id="4" name="Content Placeholder 3"/>
          <p:cNvPicPr>
            <a:picLocks noGrp="1" noChangeAspect="1"/>
          </p:cNvPicPr>
          <p:nvPr>
            <p:ph idx="1"/>
          </p:nvPr>
        </p:nvPicPr>
        <p:blipFill>
          <a:blip r:embed="rId2"/>
          <a:stretch>
            <a:fillRect/>
          </a:stretch>
        </p:blipFill>
        <p:spPr>
          <a:xfrm>
            <a:off x="5696315" y="714833"/>
            <a:ext cx="6251882" cy="3112847"/>
          </a:xfrm>
          <a:prstGeom prst="rect">
            <a:avLst/>
          </a:prstGeom>
        </p:spPr>
      </p:pic>
      <p:sp>
        <p:nvSpPr>
          <p:cNvPr id="3" name="TextBox 2">
            <a:extLst>
              <a:ext uri="{FF2B5EF4-FFF2-40B4-BE49-F238E27FC236}">
                <a16:creationId xmlns:a16="http://schemas.microsoft.com/office/drawing/2014/main" id="{3205DAD9-93E1-3EF7-7A1C-4A809DB0DD99}"/>
              </a:ext>
            </a:extLst>
          </p:cNvPr>
          <p:cNvSpPr txBox="1"/>
          <p:nvPr/>
        </p:nvSpPr>
        <p:spPr>
          <a:xfrm>
            <a:off x="1082598" y="1851566"/>
            <a:ext cx="4353621"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DE32DE"/>
                </a:solidFill>
              </a:rPr>
              <a:t>Sub - category page</a:t>
            </a:r>
          </a:p>
          <a:p>
            <a:r>
              <a:rPr lang="en-US" sz="1200" dirty="0">
                <a:solidFill>
                  <a:srgbClr val="D1D5DB"/>
                </a:solidFill>
                <a:ea typeface="+mn-lt"/>
                <a:cs typeface="+mn-lt"/>
              </a:rPr>
              <a:t>Side bar with sorting and filtering options</a:t>
            </a:r>
          </a:p>
          <a:p>
            <a:r>
              <a:rPr lang="en-US" sz="1200" dirty="0">
                <a:solidFill>
                  <a:srgbClr val="D1D5DB"/>
                </a:solidFill>
                <a:ea typeface="+mn-lt"/>
                <a:cs typeface="+mn-lt"/>
              </a:rPr>
              <a:t>Main section displays product information in a visually appealing format</a:t>
            </a:r>
          </a:p>
          <a:p>
            <a:r>
              <a:rPr lang="en-US" sz="1200" dirty="0">
                <a:solidFill>
                  <a:srgbClr val="D1D5DB"/>
                </a:solidFill>
                <a:ea typeface="+mn-lt"/>
                <a:cs typeface="+mn-lt"/>
              </a:rPr>
              <a:t>"Add to Cart" and "Buy Now" buttons for user interaction.</a:t>
            </a:r>
            <a:endParaRPr lang="en-US" dirty="0"/>
          </a:p>
        </p:txBody>
      </p:sp>
      <p:pic>
        <p:nvPicPr>
          <p:cNvPr id="6" name="Picture 5" descr="A screenshot of a checkout&#10;&#10;Description automatically generated">
            <a:extLst>
              <a:ext uri="{FF2B5EF4-FFF2-40B4-BE49-F238E27FC236}">
                <a16:creationId xmlns:a16="http://schemas.microsoft.com/office/drawing/2014/main" id="{9C9F010F-4F73-F015-C726-1B1E7DDDEFF4}"/>
              </a:ext>
            </a:extLst>
          </p:cNvPr>
          <p:cNvPicPr>
            <a:picLocks noChangeAspect="1"/>
          </p:cNvPicPr>
          <p:nvPr/>
        </p:nvPicPr>
        <p:blipFill>
          <a:blip r:embed="rId3"/>
          <a:stretch>
            <a:fillRect/>
          </a:stretch>
        </p:blipFill>
        <p:spPr>
          <a:xfrm>
            <a:off x="960863" y="3676190"/>
            <a:ext cx="4518102" cy="2897447"/>
          </a:xfrm>
          <a:prstGeom prst="rect">
            <a:avLst/>
          </a:prstGeom>
        </p:spPr>
      </p:pic>
      <p:sp>
        <p:nvSpPr>
          <p:cNvPr id="7" name="TextBox 6">
            <a:extLst>
              <a:ext uri="{FF2B5EF4-FFF2-40B4-BE49-F238E27FC236}">
                <a16:creationId xmlns:a16="http://schemas.microsoft.com/office/drawing/2014/main" id="{7EAC40F0-E6E3-EFD7-6C62-49A5C2B67CDC}"/>
              </a:ext>
            </a:extLst>
          </p:cNvPr>
          <p:cNvSpPr txBox="1"/>
          <p:nvPr/>
        </p:nvSpPr>
        <p:spPr>
          <a:xfrm>
            <a:off x="6237713" y="4437255"/>
            <a:ext cx="457664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DE32DE"/>
                </a:solidFill>
              </a:rPr>
              <a:t>On clicking Buy Now</a:t>
            </a:r>
          </a:p>
          <a:p>
            <a:r>
              <a:rPr lang="en-US" sz="1200" dirty="0"/>
              <a:t>A popup appears, with different sections</a:t>
            </a:r>
          </a:p>
          <a:p>
            <a:r>
              <a:rPr lang="en-US" sz="1200" dirty="0"/>
              <a:t>Order summary at the end</a:t>
            </a:r>
          </a:p>
          <a:p>
            <a:r>
              <a:rPr lang="en-US" sz="1200" dirty="0"/>
              <a:t>Submit Button to confirm purchase</a:t>
            </a:r>
          </a:p>
        </p:txBody>
      </p:sp>
    </p:spTree>
    <p:extLst>
      <p:ext uri="{BB962C8B-B14F-4D97-AF65-F5344CB8AC3E}">
        <p14:creationId xmlns:p14="http://schemas.microsoft.com/office/powerpoint/2010/main" val="33419209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187</TotalTime>
  <Words>722</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Front-End Project Summary</vt:lpstr>
      <vt:lpstr>Introduction</vt:lpstr>
      <vt:lpstr>Technologies Used </vt:lpstr>
      <vt:lpstr>Why a dark theme </vt:lpstr>
      <vt:lpstr>Notable Characteristics</vt:lpstr>
      <vt:lpstr>Challenges Faced</vt:lpstr>
      <vt:lpstr>Screenshots</vt:lpstr>
      <vt:lpstr>Screenshots</vt:lpstr>
      <vt:lpstr>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Project Summary</dc:title>
  <dc:creator>Amisha Sharma</dc:creator>
  <cp:lastModifiedBy>Amisha Sharma</cp:lastModifiedBy>
  <cp:revision>316</cp:revision>
  <dcterms:created xsi:type="dcterms:W3CDTF">2023-10-24T16:18:37Z</dcterms:created>
  <dcterms:modified xsi:type="dcterms:W3CDTF">2023-10-26T04:55:29Z</dcterms:modified>
</cp:coreProperties>
</file>