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this milestone, our team is continuing our to explore the data and facilitate EDA for other groups.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Projections as to how EDA will interactions with other teams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Demand opted to deep dive in this subset of the queries. Approaches and underlying assumptions made while tackling these problems were agreed upon by all teams.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left column shows functions built for Milestone 2, while the right column depicts new functions created specifically to address the  queries of interest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/>
              <a:t>API is completed to generate sentiment polarity score between [-1,1] where negative bound values shows negative sentiment, and positive bound value shows positive sentiment, values around 0 is neutral sentiment. The score is averaged for each product by asin code. The total reviews to grab from solr can be passed as parameter to API ( 100 in this example), since 100 is total reviews, the average review score per unique product will be lower value as output.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Demand Prediction: EDA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11.08.2017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81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Nirmal Budhathoki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Garrett Cheung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Jillian Jarrett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Toby Moreno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Orysya Stus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705950" y="120175"/>
            <a:ext cx="5732100" cy="8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Query Optimization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45375" y="828550"/>
            <a:ext cx="8275500" cy="34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Team EDA has yet to implement infrastructure for optimizing our API methods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We plan to investigate the following: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Request (server side) caching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Client side caching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Indexing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Sampling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/>
              <a:t>We will also investigate which functions are most likely to be used frequently and which have the highest execution times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API Development Process with Machine Learning and Query Capability/Other Teams and Demo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5525" y="1998700"/>
            <a:ext cx="13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Query capability and learning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2730350"/>
            <a:ext cx="13905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Integrated schema and justification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7900" y="1626950"/>
            <a:ext cx="1310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Machine learning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34883" l="3087" r="56604" t="26469"/>
          <a:stretch/>
        </p:blipFill>
        <p:spPr>
          <a:xfrm>
            <a:off x="3851025" y="1615825"/>
            <a:ext cx="5200277" cy="28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859825" y="1545900"/>
            <a:ext cx="14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Define function, inputs, and outputs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837225" y="2042575"/>
            <a:ext cx="14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Optimize data source connections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847975" y="2696900"/>
            <a:ext cx="148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Materialize views prior to API calls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1358300" y="2982200"/>
            <a:ext cx="5715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>
            <a:off x="1379850" y="2265350"/>
            <a:ext cx="5715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1358300" y="1833788"/>
            <a:ext cx="5715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3279525" y="1831188"/>
            <a:ext cx="5715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>
            <a:off x="3279525" y="2304638"/>
            <a:ext cx="9114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3279525" y="2982188"/>
            <a:ext cx="8715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3851025" y="4420375"/>
            <a:ext cx="5200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Sample function code from EDA API.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4294967295" type="ctrTitle"/>
          </p:nvPr>
        </p:nvSpPr>
        <p:spPr>
          <a:xfrm>
            <a:off x="671250" y="387725"/>
            <a:ext cx="7801500" cy="108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Team Update</a:t>
            </a:r>
          </a:p>
        </p:txBody>
      </p:sp>
      <p:sp>
        <p:nvSpPr>
          <p:cNvPr id="66" name="Shape 66"/>
          <p:cNvSpPr txBox="1"/>
          <p:nvPr>
            <p:ph idx="4294967295" type="subTitle"/>
          </p:nvPr>
        </p:nvSpPr>
        <p:spPr>
          <a:xfrm>
            <a:off x="671250" y="1227075"/>
            <a:ext cx="7801500" cy="55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/>
              <a:t>Third</a:t>
            </a:r>
            <a:r>
              <a:rPr lang="en" sz="2100"/>
              <a:t> Milestone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68050" y="1840775"/>
            <a:ext cx="7604700" cy="30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Migrating Linode Server functionality to Local Hosts and UCSD Servers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Expanding Python APIs for Team Demand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Methods tailored to Team Demand defined queries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Initiating TF/IDF and sentiment analysis in Solr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671250" y="387725"/>
            <a:ext cx="7801500" cy="108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Team Demand Queries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68050" y="1285875"/>
            <a:ext cx="7604700" cy="365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What are the top 3 categories of books that are most read around Christmas?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What time of the year are the sales of “Education” books the highest?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 Given month m and category c, predict the amount of sales for the category.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Which book categories show a downward trend in demand in Winter and Spring?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Is there a category that we should discontinue stocking?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24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Current </a:t>
            </a:r>
            <a:r>
              <a:rPr lang="en"/>
              <a:t>API</a:t>
            </a:r>
            <a:r>
              <a:rPr lang="en"/>
              <a:t> Functionality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3459075"/>
            <a:ext cx="8090400" cy="148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Access server.py code here: https://github.com/mas-dse-jejarret/DSE203_Demand_EDA/blob/master/www/server.py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Note: Testing API functionality completed via UCSD Server connection.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41750"/>
            <a:ext cx="3877200" cy="16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/api/service (accepts dynamic params)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/api/covariance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/api/correlation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/api/histogram/groupby/count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847800" y="1241750"/>
            <a:ext cx="3877200" cy="24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/api/Top_Categories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/api/Highest_Sales_byCategory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/api/sensititvity_polarity/size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/api/Downward_Trend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/api/Discontinue_Stocking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0" y="208975"/>
            <a:ext cx="9144000" cy="114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Query 1: /api/Top_Categories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 Query: What are the top 3 categories of books that are most read around Christmas?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Generalized Query: What are the top categories of books read in a particular month(s)? (Scalable)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81864" l="0" r="0" t="0"/>
          <a:stretch/>
        </p:blipFill>
        <p:spPr>
          <a:xfrm>
            <a:off x="210537" y="3049412"/>
            <a:ext cx="8837176" cy="97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12125" y="4427800"/>
            <a:ext cx="803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Future Ambition: Applying string matching techniques to category parameters to compensate for typos, generalizing query further to consider top sales, amount, etc. in regards to demand.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85400" y="1508575"/>
            <a:ext cx="6146700" cy="97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Input parameters: number of categories, month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Returns: dictionaries of category ids, units sold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Sample Output: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0" y="208975"/>
            <a:ext cx="9144000" cy="7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Query 2: </a:t>
            </a:r>
            <a:r>
              <a:rPr lang="en"/>
              <a:t>/api/Highest_Sales_by_Category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450600" y="672975"/>
            <a:ext cx="76515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 Query: What time of the year are the sales of “Education” books the highest?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12125" y="1143525"/>
            <a:ext cx="80340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Generalized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Query: What time of the year are the sales of  X category/ies of book the highest? (Scalable)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13" y="2288575"/>
            <a:ext cx="7188425" cy="21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12125" y="4427800"/>
            <a:ext cx="803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Future Ambition: Applying string matching techniques to category parameters to compensate for typos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0600" y="1713375"/>
            <a:ext cx="8195400" cy="52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Input parameter: category  		Returns: dictionaries of month and num sold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445375" y="828550"/>
            <a:ext cx="8275500" cy="431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b="1" lang="en"/>
              <a:t>Sentiment Analysis API method</a:t>
            </a:r>
            <a:r>
              <a:rPr lang="en"/>
              <a:t>: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team has completed generating Sentiment Polarity score for all the reviews extracted from Solr datasource.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b="1" lang="en"/>
              <a:t>Next: </a:t>
            </a:r>
            <a:r>
              <a:rPr lang="en"/>
              <a:t>ML team will use this data as one of the features to test if it will be helpful for their model to make prediction (Query 3).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00" y="3109775"/>
            <a:ext cx="6838950" cy="19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0" y="208975"/>
            <a:ext cx="9144000" cy="7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Query 3: /api/sentiment_polarity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208975"/>
            <a:ext cx="9144000" cy="114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Query 4: </a:t>
            </a:r>
            <a:r>
              <a:rPr lang="en"/>
              <a:t>/api/Downward_Trend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 Query: Which book categories show a downward trend in demand in Winter and Spring?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Generalized Query: Which book categories show a downward trend in demand in a particular month? (scalable)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63075" l="0" r="0" t="0"/>
          <a:stretch/>
        </p:blipFill>
        <p:spPr>
          <a:xfrm>
            <a:off x="312000" y="2517050"/>
            <a:ext cx="8519999" cy="19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12125" y="4427800"/>
            <a:ext cx="803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Future Ambition: Allow multiple seasons to be considered or consider specific months rather than seasons.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675" y="1444875"/>
            <a:ext cx="6920100" cy="79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Input parameters: season (‘spring’, ‘summer’, ‘fall’, ‘winter’)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Returns: dictionaries of category ids and sale trends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0" y="208975"/>
            <a:ext cx="9144000" cy="114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Query 5: </a:t>
            </a:r>
            <a:r>
              <a:rPr lang="en"/>
              <a:t>/api/Discontinue_Stocking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 Query: Is there a category that we should discontinue stocking?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Generalized Query: Is there a category which performs poorly in a date range? (scalable)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64600" l="0" r="0" t="0"/>
          <a:stretch/>
        </p:blipFill>
        <p:spPr>
          <a:xfrm>
            <a:off x="318250" y="2511338"/>
            <a:ext cx="8507499" cy="1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612125" y="4427800"/>
            <a:ext cx="803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Future Ambition: Expand date ranges from year to specific dates or according to expectations of ML team. This is a useful query for filtering.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675" y="1444875"/>
            <a:ext cx="6920100" cy="79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Input parameters: threshold, start year, end year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Returns: dictionaries of categories where books sold &lt; threshold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