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257" r:id="rId4"/>
    <p:sldId id="262" r:id="rId5"/>
    <p:sldId id="263" r:id="rId6"/>
    <p:sldId id="261" r:id="rId7"/>
    <p:sldId id="258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57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4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0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70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8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1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64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7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71750-834B-46E9-B6B0-9A2AFCD3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13" y="1704254"/>
            <a:ext cx="10747513" cy="17401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Analytics-R’-Us</a:t>
            </a:r>
            <a:br>
              <a:rPr lang="en-US" b="1" dirty="0"/>
            </a:br>
            <a:r>
              <a:rPr lang="en-US" sz="4400" b="1" dirty="0"/>
              <a:t>Schema Integration and Justification Team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Demand Prediction Analysis Plan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CC438E-4055-43B8-9BC1-01EEF289E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4" y="3897351"/>
            <a:ext cx="8791575" cy="2406474"/>
          </a:xfrm>
        </p:spPr>
        <p:txBody>
          <a:bodyPr>
            <a:normAutofit/>
          </a:bodyPr>
          <a:lstStyle/>
          <a:p>
            <a:r>
              <a:rPr lang="en-US" b="1" dirty="0"/>
              <a:t>Team:</a:t>
            </a:r>
          </a:p>
          <a:p>
            <a:r>
              <a:rPr lang="en-US" dirty="0"/>
              <a:t>Josh Wilson</a:t>
            </a:r>
          </a:p>
          <a:p>
            <a:r>
              <a:rPr lang="en-US" dirty="0" err="1"/>
              <a:t>Amisha</a:t>
            </a:r>
            <a:r>
              <a:rPr lang="en-US" dirty="0"/>
              <a:t> Bhanage</a:t>
            </a:r>
          </a:p>
          <a:p>
            <a:r>
              <a:rPr lang="en-US" dirty="0"/>
              <a:t>Ken </a:t>
            </a:r>
            <a:r>
              <a:rPr lang="en-US" dirty="0" err="1"/>
              <a:t>Kroel</a:t>
            </a:r>
            <a:endParaRPr lang="en-US" dirty="0"/>
          </a:p>
          <a:p>
            <a:r>
              <a:rPr lang="en-US" dirty="0"/>
              <a:t>Mai Huynh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2454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Purpose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07048"/>
            <a:ext cx="10018713" cy="2531165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500" dirty="0"/>
              <a:t>Design integrated schema to support proof of concept demand prediction analysis</a:t>
            </a:r>
          </a:p>
          <a:p>
            <a:pPr marL="0" indent="0">
              <a:buNone/>
            </a:pPr>
            <a:endParaRPr lang="en-US" sz="1300" dirty="0"/>
          </a:p>
          <a:p>
            <a:pPr marL="914400" lvl="1" indent="-457200">
              <a:buFont typeface="+mj-lt"/>
              <a:buAutoNum type="arabicPeriod"/>
            </a:pPr>
            <a:r>
              <a:rPr lang="en-US" sz="3800" dirty="0"/>
              <a:t>Understand source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/>
              <a:t>Understand needs of other teams with respect to integrated schema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/>
              <a:t>Design integrated schema based on findings/needs of other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/>
              <a:t>Identify appropriate tools for management of source data and integrated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/>
              <a:t>Integrate source data according to integrated schema design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6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922"/>
            <a:ext cx="10018713" cy="1752599"/>
          </a:xfrm>
        </p:spPr>
        <p:txBody>
          <a:bodyPr/>
          <a:lstStyle/>
          <a:p>
            <a:r>
              <a:rPr lang="en-US" b="1" dirty="0"/>
              <a:t>Our Approach</a:t>
            </a:r>
            <a:br>
              <a:rPr lang="en-US" b="1" dirty="0"/>
            </a:br>
            <a:r>
              <a:rPr lang="en-US" sz="2800" i="1" dirty="0"/>
              <a:t>Data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66119"/>
            <a:ext cx="10018713" cy="3591339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pPr lvl="1"/>
            <a:r>
              <a:rPr lang="en-US" sz="2600" dirty="0"/>
              <a:t>Existing customer database – PostgreSQL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/>
              <a:t>Structured, relational data, already stored in PostgreSQL</a:t>
            </a:r>
          </a:p>
          <a:p>
            <a:pPr lvl="1"/>
            <a:r>
              <a:rPr lang="en-US" sz="2600" dirty="0"/>
              <a:t>Product classification info – </a:t>
            </a:r>
            <a:r>
              <a:rPr lang="en-US" sz="2600" dirty="0" err="1"/>
              <a:t>AsterixDB</a:t>
            </a:r>
            <a:endParaRPr lang="en-US" sz="2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/>
              <a:t>Semi-structured data</a:t>
            </a:r>
          </a:p>
          <a:p>
            <a:pPr lvl="1"/>
            <a:r>
              <a:rPr lang="en-US" sz="2600" dirty="0"/>
              <a:t>Product review data – </a:t>
            </a:r>
            <a:r>
              <a:rPr lang="en-US" sz="2600" dirty="0" err="1"/>
              <a:t>AsterixDB</a:t>
            </a:r>
            <a:endParaRPr lang="en-US" sz="2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/>
              <a:t>Semi-structured data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/>
              <a:t>May store review text in </a:t>
            </a:r>
            <a:r>
              <a:rPr lang="en-US" sz="2200" dirty="0" err="1"/>
              <a:t>Solr</a:t>
            </a:r>
            <a:r>
              <a:rPr lang="en-US" sz="2200" dirty="0"/>
              <a:t> depending on extent of text processing required</a:t>
            </a:r>
            <a:endParaRPr lang="en-US" sz="2600" dirty="0"/>
          </a:p>
          <a:p>
            <a:pPr lvl="1"/>
            <a:r>
              <a:rPr lang="en-US" sz="2600" dirty="0"/>
              <a:t>Integrated schema – </a:t>
            </a:r>
            <a:r>
              <a:rPr lang="en-US" sz="2600" dirty="0" err="1"/>
              <a:t>AsterixDB</a:t>
            </a:r>
            <a:endParaRPr lang="en-US" sz="2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/>
              <a:t>Allows flexibility in schema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/>
              <a:t>Suitable for structured, semi-structured, and unstructured data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DB138-4C40-46C2-9AE5-6D398AFEC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67339"/>
            <a:ext cx="10018713" cy="3723861"/>
          </a:xfrm>
        </p:spPr>
        <p:txBody>
          <a:bodyPr/>
          <a:lstStyle/>
          <a:p>
            <a:r>
              <a:rPr lang="en-US" dirty="0"/>
              <a:t>Our planned target schema in </a:t>
            </a:r>
            <a:r>
              <a:rPr lang="en-US" dirty="0" err="1"/>
              <a:t>AsterixDB</a:t>
            </a:r>
            <a:r>
              <a:rPr lang="en-US" dirty="0"/>
              <a:t> will have the following data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Specific schema structure will depend on findings and needs of other teams</a:t>
            </a:r>
          </a:p>
          <a:p>
            <a:r>
              <a:rPr lang="en-US" dirty="0"/>
              <a:t>Subject to change depending on feedback from other teams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59D8BF2-756C-49E1-98AF-589CBE0A5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47095"/>
              </p:ext>
            </p:extLst>
          </p:nvPr>
        </p:nvGraphicFramePr>
        <p:xfrm>
          <a:off x="3378300" y="3165183"/>
          <a:ext cx="54186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xmlns="" val="2713962803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xmlns="" val="2671222297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xmlns="" val="23375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Campaigns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10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Products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 Lines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Reviews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9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Calendar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ZIP Info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Categories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939018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E7821DD5-BB01-4694-92ED-ED4E83AB72DA}"/>
              </a:ext>
            </a:extLst>
          </p:cNvPr>
          <p:cNvSpPr txBox="1">
            <a:spLocks/>
          </p:cNvSpPr>
          <p:nvPr/>
        </p:nvSpPr>
        <p:spPr>
          <a:xfrm>
            <a:off x="1484311" y="692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Our Approach</a:t>
            </a:r>
            <a:br>
              <a:rPr lang="en-US" b="1" dirty="0"/>
            </a:br>
            <a:r>
              <a:rPr lang="en-US" sz="2800" i="1" dirty="0"/>
              <a:t>Integrated Schema</a:t>
            </a:r>
          </a:p>
        </p:txBody>
      </p:sp>
    </p:spTree>
    <p:extLst>
      <p:ext uri="{BB962C8B-B14F-4D97-AF65-F5344CB8AC3E}">
        <p14:creationId xmlns:p14="http://schemas.microsoft.com/office/powerpoint/2010/main" val="49647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804" y="2223656"/>
            <a:ext cx="6703726" cy="23953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Integrated schema design and “data dictionary” so that other teams can understand each data element available for analysis and prediction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Instructions to load or access the data per the schema design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FD4C00C-0317-41C8-8DC9-CF12026D853E}"/>
              </a:ext>
            </a:extLst>
          </p:cNvPr>
          <p:cNvSpPr txBox="1">
            <a:spLocks/>
          </p:cNvSpPr>
          <p:nvPr/>
        </p:nvSpPr>
        <p:spPr>
          <a:xfrm>
            <a:off x="1484311" y="692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Our Approach</a:t>
            </a:r>
            <a:br>
              <a:rPr lang="en-US" b="1" dirty="0"/>
            </a:br>
            <a:r>
              <a:rPr lang="en-US" sz="2800" i="1" dirty="0"/>
              <a:t>Deliverables to Other Teams</a:t>
            </a:r>
          </a:p>
        </p:txBody>
      </p:sp>
    </p:spTree>
    <p:extLst>
      <p:ext uri="{BB962C8B-B14F-4D97-AF65-F5344CB8AC3E}">
        <p14:creationId xmlns:p14="http://schemas.microsoft.com/office/powerpoint/2010/main" val="49486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45323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Should we exclude any data from the schema due to quality issues?</a:t>
            </a:r>
          </a:p>
          <a:p>
            <a:r>
              <a:rPr lang="en-US" dirty="0"/>
              <a:t>Anything of interest that may influence how the data should be stored or how the machine learning team will ultimately build their model(s)?</a:t>
            </a:r>
          </a:p>
          <a:p>
            <a:pPr lvl="1"/>
            <a:r>
              <a:rPr lang="en-US" dirty="0"/>
              <a:t>Does anything seem like a particularly good or bad candidate for inclusion in a model to predict product demand?  (in particular, the demographic info from ZIP census)</a:t>
            </a:r>
          </a:p>
          <a:p>
            <a:pPr lvl="1"/>
            <a:r>
              <a:rPr lang="en-US" dirty="0"/>
              <a:t>Is the demand for any subset of books seasonal?</a:t>
            </a:r>
          </a:p>
          <a:p>
            <a:pPr lvl="1"/>
            <a:r>
              <a:rPr lang="en-US" dirty="0"/>
              <a:t>Any relationships between various info in data beyond the obvious direct links?</a:t>
            </a:r>
          </a:p>
          <a:p>
            <a:r>
              <a:rPr lang="en-US" dirty="0"/>
              <a:t>Did you find anything to identify what a </a:t>
            </a:r>
            <a:r>
              <a:rPr lang="en-US" dirty="0" err="1"/>
              <a:t>CustomerID</a:t>
            </a:r>
            <a:r>
              <a:rPr lang="en-US" dirty="0"/>
              <a:t> value of zero indicates in the Orders table from the existing customer data?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CCE866-28F2-4455-BAA8-80B02FBD9B74}"/>
              </a:ext>
            </a:extLst>
          </p:cNvPr>
          <p:cNvSpPr txBox="1">
            <a:spLocks/>
          </p:cNvSpPr>
          <p:nvPr/>
        </p:nvSpPr>
        <p:spPr>
          <a:xfrm>
            <a:off x="1484311" y="692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Questions for Other Teams</a:t>
            </a:r>
          </a:p>
          <a:p>
            <a:r>
              <a:rPr lang="en-US" sz="2800" i="1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66883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have an idea of the general type of queries that you expect to run?  </a:t>
            </a:r>
          </a:p>
          <a:p>
            <a:r>
              <a:rPr lang="en-US" dirty="0"/>
              <a:t>Do you know the main attributes you will be querying from each data source?</a:t>
            </a:r>
          </a:p>
          <a:p>
            <a:r>
              <a:rPr lang="en-US" dirty="0"/>
              <a:t>Are there any particular queries you expect to be run very often, or to be foundational to other queries, etc.?</a:t>
            </a:r>
          </a:p>
          <a:p>
            <a:r>
              <a:rPr lang="en-US" dirty="0"/>
              <a:t>Do you foresee any issues with the high level schema design plan we have proposed?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129D948-CE15-4E8C-837F-C02185163433}"/>
              </a:ext>
            </a:extLst>
          </p:cNvPr>
          <p:cNvSpPr txBox="1">
            <a:spLocks/>
          </p:cNvSpPr>
          <p:nvPr/>
        </p:nvSpPr>
        <p:spPr>
          <a:xfrm>
            <a:off x="1484311" y="692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Questions for Other Teams</a:t>
            </a:r>
          </a:p>
          <a:p>
            <a:r>
              <a:rPr lang="en-US" sz="2800" i="1" dirty="0"/>
              <a:t>Querying Capability and Learning</a:t>
            </a:r>
          </a:p>
        </p:txBody>
      </p:sp>
    </p:spTree>
    <p:extLst>
      <p:ext uri="{BB962C8B-B14F-4D97-AF65-F5344CB8AC3E}">
        <p14:creationId xmlns:p14="http://schemas.microsoft.com/office/powerpoint/2010/main" val="347708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4532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Are you planning on predicting on a subset of the data?</a:t>
            </a:r>
          </a:p>
          <a:p>
            <a:pPr lvl="1"/>
            <a:r>
              <a:rPr lang="en-US" dirty="0"/>
              <a:t>Specific city / state / ZIP?</a:t>
            </a:r>
          </a:p>
          <a:p>
            <a:pPr lvl="1"/>
            <a:r>
              <a:rPr lang="en-US" dirty="0"/>
              <a:t>Specific books or book categories?</a:t>
            </a:r>
          </a:p>
          <a:p>
            <a:pPr lvl="1"/>
            <a:r>
              <a:rPr lang="en-US" dirty="0"/>
              <a:t>Specific time period(s)? </a:t>
            </a:r>
          </a:p>
          <a:p>
            <a:r>
              <a:rPr lang="en-US" dirty="0"/>
              <a:t>Do you know of any specific features you will be engineering, that could possibly be incorporated directly into the target schema?</a:t>
            </a:r>
          </a:p>
          <a:p>
            <a:r>
              <a:rPr lang="en-US" dirty="0"/>
              <a:t>Are you planning to augment the dataset with any external data sources?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EEF1A13-D805-47D3-B3FE-EF2459F0CF41}"/>
              </a:ext>
            </a:extLst>
          </p:cNvPr>
          <p:cNvSpPr txBox="1">
            <a:spLocks/>
          </p:cNvSpPr>
          <p:nvPr/>
        </p:nvSpPr>
        <p:spPr>
          <a:xfrm>
            <a:off x="1484311" y="692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Questions for Other Teams</a:t>
            </a:r>
          </a:p>
          <a:p>
            <a:r>
              <a:rPr lang="en-US" sz="2800" i="1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9610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 &amp;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425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414</TotalTime>
  <Words>483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    Analytics-R’-Us Schema Integration and Justification Team Demand Prediction Analysis Plan</vt:lpstr>
      <vt:lpstr>Purpose and Goals</vt:lpstr>
      <vt:lpstr>Our Approach Data Management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Integration and Justification -  Demand Prediction</dc:title>
  <dc:creator>Bhanage, Amisha</dc:creator>
  <cp:lastModifiedBy>gte743p@gmail.com</cp:lastModifiedBy>
  <cp:revision>41</cp:revision>
  <dcterms:created xsi:type="dcterms:W3CDTF">2017-10-08T16:45:10Z</dcterms:created>
  <dcterms:modified xsi:type="dcterms:W3CDTF">2017-10-13T15:48:41Z</dcterms:modified>
</cp:coreProperties>
</file>