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3AFBC-7742-4090-A062-9CF6BAA30A0F}" v="7" dt="2025-09-18T23:05:32.457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sha Jaiswal" userId="a412a9c4-9326-45ca-a3c3-3288bb55befc" providerId="ADAL" clId="{B2B3AFBC-7742-4090-A062-9CF6BAA30A0F}"/>
    <pc:docChg chg="undo custSel modSld">
      <pc:chgData name="Amisha Jaiswal" userId="a412a9c4-9326-45ca-a3c3-3288bb55befc" providerId="ADAL" clId="{B2B3AFBC-7742-4090-A062-9CF6BAA30A0F}" dt="2025-09-18T23:08:14.019" v="38" actId="20577"/>
      <pc:docMkLst>
        <pc:docMk/>
      </pc:docMkLst>
      <pc:sldChg chg="delSp modSp mod">
        <pc:chgData name="Amisha Jaiswal" userId="a412a9c4-9326-45ca-a3c3-3288bb55befc" providerId="ADAL" clId="{B2B3AFBC-7742-4090-A062-9CF6BAA30A0F}" dt="2025-09-18T23:06:43.700" v="34" actId="21"/>
        <pc:sldMkLst>
          <pc:docMk/>
          <pc:sldMk cId="2280806097" sldId="435"/>
        </pc:sldMkLst>
        <pc:spChg chg="mod">
          <ac:chgData name="Amisha Jaiswal" userId="a412a9c4-9326-45ca-a3c3-3288bb55befc" providerId="ADAL" clId="{B2B3AFBC-7742-4090-A062-9CF6BAA30A0F}" dt="2025-09-18T23:04:57.203" v="27" actId="20577"/>
          <ac:spMkLst>
            <pc:docMk/>
            <pc:sldMk cId="2280806097" sldId="435"/>
            <ac:spMk id="6" creationId="{6C71D8FC-E122-CABE-6FCE-615B2C341934}"/>
          </ac:spMkLst>
        </pc:spChg>
        <pc:spChg chg="del mod">
          <ac:chgData name="Amisha Jaiswal" userId="a412a9c4-9326-45ca-a3c3-3288bb55befc" providerId="ADAL" clId="{B2B3AFBC-7742-4090-A062-9CF6BAA30A0F}" dt="2025-09-18T23:06:43.700" v="34" actId="21"/>
          <ac:spMkLst>
            <pc:docMk/>
            <pc:sldMk cId="2280806097" sldId="435"/>
            <ac:spMk id="9" creationId="{581F7719-973C-41CB-9EA9-DC7CEC76A077}"/>
          </ac:spMkLst>
        </pc:spChg>
      </pc:sldChg>
      <pc:sldChg chg="modSp mod">
        <pc:chgData name="Amisha Jaiswal" userId="a412a9c4-9326-45ca-a3c3-3288bb55befc" providerId="ADAL" clId="{B2B3AFBC-7742-4090-A062-9CF6BAA30A0F}" dt="2025-09-18T23:05:53.291" v="29" actId="14100"/>
        <pc:sldMkLst>
          <pc:docMk/>
          <pc:sldMk cId="3441048361" sldId="436"/>
        </pc:sldMkLst>
        <pc:spChg chg="mod">
          <ac:chgData name="Amisha Jaiswal" userId="a412a9c4-9326-45ca-a3c3-3288bb55befc" providerId="ADAL" clId="{B2B3AFBC-7742-4090-A062-9CF6BAA30A0F}" dt="2025-09-18T23:05:53.291" v="29" actId="14100"/>
          <ac:spMkLst>
            <pc:docMk/>
            <pc:sldMk cId="3441048361" sldId="436"/>
            <ac:spMk id="2" creationId="{F040D9AD-F97D-8DCF-97C2-FEE69475C0BC}"/>
          </ac:spMkLst>
        </pc:spChg>
      </pc:sldChg>
      <pc:sldChg chg="modSp mod">
        <pc:chgData name="Amisha Jaiswal" userId="a412a9c4-9326-45ca-a3c3-3288bb55befc" providerId="ADAL" clId="{B2B3AFBC-7742-4090-A062-9CF6BAA30A0F}" dt="2025-09-18T23:03:35.714" v="4" actId="14734"/>
        <pc:sldMkLst>
          <pc:docMk/>
          <pc:sldMk cId="3124175302" sldId="438"/>
        </pc:sldMkLst>
        <pc:graphicFrameChg chg="modGraphic">
          <ac:chgData name="Amisha Jaiswal" userId="a412a9c4-9326-45ca-a3c3-3288bb55befc" providerId="ADAL" clId="{B2B3AFBC-7742-4090-A062-9CF6BAA30A0F}" dt="2025-09-18T23:03:35.714" v="4" actId="14734"/>
          <ac:graphicFrameMkLst>
            <pc:docMk/>
            <pc:sldMk cId="3124175302" sldId="438"/>
            <ac:graphicFrameMk id="9" creationId="{00A095FE-D644-4950-F976-BF7D46CB2E9A}"/>
          </ac:graphicFrameMkLst>
        </pc:graphicFrameChg>
      </pc:sldChg>
      <pc:sldChg chg="modSp mod">
        <pc:chgData name="Amisha Jaiswal" userId="a412a9c4-9326-45ca-a3c3-3288bb55befc" providerId="ADAL" clId="{B2B3AFBC-7742-4090-A062-9CF6BAA30A0F}" dt="2025-09-18T23:08:14.019" v="38" actId="20577"/>
        <pc:sldMkLst>
          <pc:docMk/>
          <pc:sldMk cId="2470345671" sldId="441"/>
        </pc:sldMkLst>
        <pc:spChg chg="mod">
          <ac:chgData name="Amisha Jaiswal" userId="a412a9c4-9326-45ca-a3c3-3288bb55befc" providerId="ADAL" clId="{B2B3AFBC-7742-4090-A062-9CF6BAA30A0F}" dt="2025-09-18T23:08:14.019" v="38" actId="20577"/>
          <ac:spMkLst>
            <pc:docMk/>
            <pc:sldMk cId="2470345671" sldId="441"/>
            <ac:spMk id="5" creationId="{3AC12896-9FF0-822D-AA65-A915A3A8DBEE}"/>
          </ac:spMkLst>
        </pc:spChg>
      </pc:sldChg>
      <pc:sldChg chg="delSp modSp mod">
        <pc:chgData name="Amisha Jaiswal" userId="a412a9c4-9326-45ca-a3c3-3288bb55befc" providerId="ADAL" clId="{B2B3AFBC-7742-4090-A062-9CF6BAA30A0F}" dt="2025-09-18T23:07:21.187" v="36" actId="21"/>
        <pc:sldMkLst>
          <pc:docMk/>
          <pc:sldMk cId="1748824049" sldId="445"/>
        </pc:sldMkLst>
        <pc:spChg chg="del mod">
          <ac:chgData name="Amisha Jaiswal" userId="a412a9c4-9326-45ca-a3c3-3288bb55befc" providerId="ADAL" clId="{B2B3AFBC-7742-4090-A062-9CF6BAA30A0F}" dt="2025-09-18T23:07:21.187" v="36" actId="21"/>
          <ac:spMkLst>
            <pc:docMk/>
            <pc:sldMk cId="1748824049" sldId="445"/>
            <ac:spMk id="8" creationId="{C1A79198-331F-06EF-D6F3-9DD5229826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5" y="-966157"/>
            <a:ext cx="10988577" cy="8056768"/>
          </a:xfrm>
        </p:spPr>
        <p:txBody>
          <a:bodyPr/>
          <a:lstStyle/>
          <a:p>
            <a:r>
              <a:rPr lang="en-US" sz="3200" b="1" dirty="0"/>
              <a:t>Title</a:t>
            </a:r>
            <a:r>
              <a:rPr lang="en-US" b="1" dirty="0"/>
              <a:t>: </a:t>
            </a:r>
            <a:r>
              <a:rPr lang="en-US" sz="3200" b="1" dirty="0"/>
              <a:t>Hostel Accommodation System</a:t>
            </a:r>
            <a:br>
              <a:rPr lang="en-US" sz="3200" b="1" dirty="0"/>
            </a:br>
            <a:r>
              <a:rPr lang="en-US" sz="3200" b="1" dirty="0"/>
              <a:t>Subtitle: Developed using Python, Tkinter, and MySQL</a:t>
            </a:r>
            <a:br>
              <a:rPr lang="en-US" sz="3200" b="1" dirty="0"/>
            </a:br>
            <a:r>
              <a:rPr lang="en-US" sz="3200" b="1" dirty="0"/>
              <a:t>Presented by: Amisha Jaiswal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030" y="625763"/>
            <a:ext cx="10202248" cy="1766918"/>
          </a:xfrm>
        </p:spPr>
        <p:txBody>
          <a:bodyPr/>
          <a:lstStyle/>
          <a:p>
            <a:r>
              <a:rPr lang="en-US" dirty="0"/>
              <a:t>Output Display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D317B7-9BDC-C9AD-7D03-9350F0E9461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371205" y="2938900"/>
            <a:ext cx="8018029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ttk.Treeview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show student records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Scrollbars for navigation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Auto-refreshes after each reservation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&amp; Future Enhancement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69269" y="2284194"/>
            <a:ext cx="6036544" cy="1708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Current Limitations:</a:t>
            </a:r>
          </a:p>
          <a:p>
            <a:r>
              <a:rPr lang="en-US" sz="2000" b="1" dirty="0"/>
              <a:t>Fixed room and bed count</a:t>
            </a:r>
          </a:p>
          <a:p>
            <a:r>
              <a:rPr lang="en-US" sz="2000" b="1" dirty="0"/>
              <a:t>No login/authentication</a:t>
            </a:r>
          </a:p>
          <a:p>
            <a:r>
              <a:rPr lang="en-US" sz="2000" b="1" dirty="0"/>
              <a:t>No search or filter functionality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0147" y="2284193"/>
            <a:ext cx="5571666" cy="2496017"/>
          </a:xfrm>
        </p:spPr>
        <p:txBody>
          <a:bodyPr/>
          <a:lstStyle/>
          <a:p>
            <a:r>
              <a:rPr lang="en-US" sz="2000" dirty="0"/>
              <a:t>Future Enhancements:</a:t>
            </a:r>
          </a:p>
          <a:p>
            <a:r>
              <a:rPr lang="en-US" sz="2000" dirty="0"/>
              <a:t>Add student search and edit features</a:t>
            </a:r>
          </a:p>
          <a:p>
            <a:r>
              <a:rPr lang="en-US" sz="2000" dirty="0"/>
              <a:t>Integrate login system for admin access</a:t>
            </a:r>
          </a:p>
          <a:p>
            <a:r>
              <a:rPr lang="en-US" sz="2000" dirty="0"/>
              <a:t>Expand to support multiple hostels or buildings</a:t>
            </a:r>
          </a:p>
          <a:p>
            <a:r>
              <a:rPr lang="en-US" sz="2000" dirty="0"/>
              <a:t>Add payment and billing module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39"/>
            <a:ext cx="9448803" cy="435489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3B516DC-9E6D-B0EA-BC0A-BDD37F57EE3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3160295"/>
            <a:ext cx="9448800" cy="2470484"/>
          </a:xfrm>
        </p:spPr>
        <p:txBody>
          <a:bodyPr>
            <a:normAutofit/>
          </a:bodyPr>
          <a:lstStyle/>
          <a:p>
            <a:r>
              <a:rPr lang="en-US" sz="2800" dirty="0"/>
              <a:t>This Hostel Accommodation System simplifies the process of managing student housing. It demonstrates how Python and MySQL can be used to build practical, user-friendly applications for real-world problems.</a:t>
            </a:r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37" y="1088211"/>
            <a:ext cx="7477635" cy="4896019"/>
          </a:xfrm>
        </p:spPr>
        <p:txBody>
          <a:bodyPr/>
          <a:lstStyle/>
          <a:p>
            <a:r>
              <a:rPr lang="en-US" dirty="0"/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03" y="1147010"/>
            <a:ext cx="5087354" cy="81562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7537" y="2775284"/>
            <a:ext cx="9549063" cy="3593432"/>
          </a:xfrm>
        </p:spPr>
        <p:txBody>
          <a:bodyPr/>
          <a:lstStyle/>
          <a:p>
            <a:r>
              <a:rPr lang="en-US" sz="2800" dirty="0"/>
              <a:t>A desktop-based application that manages hostel room and bed allocation for students. It allows users to input student details and automatically assigns beds and rooms while storing the data in a MySQL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96" y="552090"/>
            <a:ext cx="4628735" cy="91440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A095FE-D644-4950-F976-BF7D46CB2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53173"/>
              </p:ext>
            </p:extLst>
          </p:nvPr>
        </p:nvGraphicFramePr>
        <p:xfrm>
          <a:off x="1975449" y="2061713"/>
          <a:ext cx="4770408" cy="2926080"/>
        </p:xfrm>
        <a:graphic>
          <a:graphicData uri="http://schemas.openxmlformats.org/drawingml/2006/table">
            <a:tbl>
              <a:tblPr firstRow="1" firstCol="1" lastCol="1" bandRow="1" bandCol="1">
                <a:tableStyleId>{5940675A-B579-460E-94D1-54222C63F5DA}</a:tableStyleId>
              </a:tblPr>
              <a:tblGrid>
                <a:gridCol w="2154842">
                  <a:extLst>
                    <a:ext uri="{9D8B030D-6E8A-4147-A177-3AD203B41FA5}">
                      <a16:colId xmlns:a16="http://schemas.microsoft.com/office/drawing/2014/main" val="426141810"/>
                    </a:ext>
                  </a:extLst>
                </a:gridCol>
                <a:gridCol w="218815">
                  <a:extLst>
                    <a:ext uri="{9D8B030D-6E8A-4147-A177-3AD203B41FA5}">
                      <a16:colId xmlns:a16="http://schemas.microsoft.com/office/drawing/2014/main" val="1764680464"/>
                    </a:ext>
                  </a:extLst>
                </a:gridCol>
                <a:gridCol w="2396751">
                  <a:extLst>
                    <a:ext uri="{9D8B030D-6E8A-4147-A177-3AD203B41FA5}">
                      <a16:colId xmlns:a16="http://schemas.microsoft.com/office/drawing/2014/main" val="3405270651"/>
                    </a:ext>
                  </a:extLst>
                </a:gridCol>
              </a:tblGrid>
              <a:tr h="546174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07473"/>
                  </a:ext>
                </a:extLst>
              </a:tr>
              <a:tr h="314532">
                <a:tc>
                  <a:txBody>
                    <a:bodyPr/>
                    <a:lstStyle/>
                    <a:p>
                      <a:r>
                        <a:rPr lang="en-US" dirty="0"/>
                        <a:t>Tkinter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00558"/>
                  </a:ext>
                </a:extLst>
              </a:tr>
              <a:tr h="546174">
                <a:tc>
                  <a:txBody>
                    <a:bodyPr/>
                    <a:lstStyle/>
                    <a:p>
                      <a:r>
                        <a:rPr lang="en-US" dirty="0"/>
                        <a:t>Pymysql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Connects Python to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4818"/>
                  </a:ext>
                </a:extLst>
              </a:tr>
              <a:tr h="780249"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database for storing student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38133"/>
                  </a:ext>
                </a:extLst>
              </a:tr>
              <a:tr h="314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0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64" y="472781"/>
            <a:ext cx="5032725" cy="666810"/>
          </a:xfrm>
        </p:spPr>
        <p:txBody>
          <a:bodyPr>
            <a:normAutofit/>
          </a:bodyPr>
          <a:lstStyle/>
          <a:p>
            <a:r>
              <a:rPr lang="en-US" dirty="0"/>
              <a:t>Project Architecture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17432" y="1572126"/>
            <a:ext cx="6721642" cy="38661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Frontend (Tkinter GUI):</a:t>
            </a:r>
          </a:p>
          <a:p>
            <a:r>
              <a:rPr lang="en-US" b="1" dirty="0"/>
              <a:t>Input Frame: Collects student details (Roll No, Name, Class, Father’s Name)</a:t>
            </a:r>
          </a:p>
          <a:p>
            <a:r>
              <a:rPr lang="en-US" b="1" dirty="0"/>
              <a:t>Output Frame: Displays all registered students in a table</a:t>
            </a:r>
          </a:p>
          <a:p>
            <a:r>
              <a:rPr lang="en-US" b="1" dirty="0"/>
              <a:t>Backend (MySQL):</a:t>
            </a:r>
          </a:p>
          <a:p>
            <a:r>
              <a:rPr lang="en-US" b="1" dirty="0"/>
              <a:t>Stores student data</a:t>
            </a:r>
          </a:p>
          <a:p>
            <a:r>
              <a:rPr lang="en-US" b="1" dirty="0"/>
              <a:t>Handles insert and fetch operations</a:t>
            </a:r>
          </a:p>
          <a:p>
            <a:r>
              <a:rPr lang="en-US" b="1" dirty="0"/>
              <a:t>Logic Layer:</a:t>
            </a:r>
          </a:p>
          <a:p>
            <a:r>
              <a:rPr lang="en-US" b="1" dirty="0"/>
              <a:t>Room and bed allocation</a:t>
            </a:r>
          </a:p>
          <a:p>
            <a:r>
              <a:rPr lang="en-US" b="1" dirty="0"/>
              <a:t>Validation and error handling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084" y="246183"/>
            <a:ext cx="9350664" cy="1919521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810D9B-B11A-11F8-6BD7-7F85DC007B7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371599" y="2455643"/>
            <a:ext cx="847825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registration with input validation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bed and room assignment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display using Treeview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Scrollable output for large datasets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for invalid or missing input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 messages for confirmed reservation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56" y="1236322"/>
            <a:ext cx="4521729" cy="1041657"/>
          </a:xfrm>
        </p:spPr>
        <p:txBody>
          <a:bodyPr/>
          <a:lstStyle/>
          <a:p>
            <a:r>
              <a:rPr lang="en-US" dirty="0"/>
              <a:t>Functional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C12896-9FF0-822D-AA65-A915A3A8DBE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93725" y="2702897"/>
            <a:ext cx="8861721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enters student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checks room and bed availability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inserted into MySQL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Treeview table is refreshed with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updated data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 count decreases; room count updates when full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62806" y="2274034"/>
            <a:ext cx="8679552" cy="3298630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self.root.geometry(f"{self.width}x{self.height}+0+0")titleLbl = tk.Label(..., text="Hostel Accommodation System")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62805" y="3128210"/>
            <a:ext cx="9599008" cy="2444453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self.rnIn = tk.Entry(...)</a:t>
            </a:r>
          </a:p>
          <a:p>
            <a:pPr marL="0" indent="0">
              <a:buNone/>
            </a:pPr>
            <a:r>
              <a:rPr lang="en-US" noProof="1"/>
              <a:t>self.nameIn = tk.Entry(...)</a:t>
            </a:r>
          </a:p>
          <a:p>
            <a:pPr marL="0" indent="0">
              <a:buNone/>
            </a:pPr>
            <a:br>
              <a:rPr lang="en-US" noProof="1"/>
            </a:br>
            <a:r>
              <a:rPr lang="en-US" noProof="1"/>
              <a:t>cur.execute("INSERT INTO hostel(...) VALUES (%s, %s, %s, %s)", (...))</a:t>
            </a:r>
            <a:br>
              <a:rPr lang="en-US" noProof="1"/>
            </a:br>
            <a:r>
              <a:rPr lang="en-US" noProof="1"/>
              <a:t>self.table = ttk.Treeview(...)self.table.insert('', tk.END, values=i)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Tkinter and pymsql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0981-6211-B9EF-9A10-4D4B04375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Tkinter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pymsql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0885BD-13F4-43C7-7911-0545CCB022E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4925269" y="2007205"/>
            <a:ext cx="65608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Python library for GUI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easy to 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small desktop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Simple and Efficient MYSQL connector.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Allows SQL queries directly from Python.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Supports transactions and error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&amp; Validation</a:t>
            </a:r>
          </a:p>
        </p:txBody>
      </p:sp>
      <p:pic>
        <p:nvPicPr>
          <p:cNvPr id="18" name="Picture Placeholder 17" descr="A mountain with snow and stars in the sky">
            <a:extLst>
              <a:ext uri="{FF2B5EF4-FFF2-40B4-BE49-F238E27FC236}">
                <a16:creationId xmlns:a16="http://schemas.microsoft.com/office/drawing/2014/main" id="{191982FA-A9CA-9ACC-09E4-77FD999BDB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" b="103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B56202-074B-1916-4A54-1DA2699B0FD2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381757" y="2437992"/>
            <a:ext cx="554857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for empty input fields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Catches database connection errors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user-friendly messages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messagebox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altLang="en-US" sz="1600" dirty="0">
                <a:solidFill>
                  <a:schemeClr val="tx1"/>
                </a:solidFill>
              </a:rPr>
            </a:br>
            <a:r>
              <a:rPr lang="en-US" altLang="en-US" sz="1600" dirty="0">
                <a:solidFill>
                  <a:schemeClr val="tx1"/>
                </a:solidFill>
              </a:rPr>
              <a:t>tk.messagebox.showerror("Error", "Please Fill All Input Fields")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c8eca3ca-1276-46d5-9d9d-a0f2a028920f}" enabled="0" method="" siteId="{c8eca3ca-1276-46d5-9d9d-a0f2a028920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{AFC31A44-A84E-49D1-9BCD-2107F1CAA1C5}TFce6c19b5-b857-4146-b2d9-33ca01394bc5af92e1a2_win32-293333268dd9</Template>
  <TotalTime>56</TotalTime>
  <Words>511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Light</vt:lpstr>
      <vt:lpstr>Arial Unicode MS</vt:lpstr>
      <vt:lpstr>Calibri</vt:lpstr>
      <vt:lpstr>Elephant</vt:lpstr>
      <vt:lpstr>ModOverlayVTI</vt:lpstr>
      <vt:lpstr>Title: Hostel Accommodation System Subtitle: Developed using Python, Tkinter, and MySQL Presented by: Amisha Jaiswal </vt:lpstr>
      <vt:lpstr>Project Overview</vt:lpstr>
      <vt:lpstr>Technologies Used</vt:lpstr>
      <vt:lpstr>Project Architecture</vt:lpstr>
      <vt:lpstr>Key Features</vt:lpstr>
      <vt:lpstr>Functional Flow</vt:lpstr>
      <vt:lpstr>GUI Setup</vt:lpstr>
      <vt:lpstr>Why Tkinter and pymsql</vt:lpstr>
      <vt:lpstr>Error Handling &amp; Validation</vt:lpstr>
      <vt:lpstr>Output Display</vt:lpstr>
      <vt:lpstr>Limitation &amp; Future Enhancement</vt:lpstr>
      <vt:lpstr>Conclusion</vt:lpstr>
      <vt:lpstr>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Amisha Jaiswal</dc:creator>
  <cp:lastModifiedBy>Amisha Jaiswal</cp:lastModifiedBy>
  <cp:revision>2</cp:revision>
  <dcterms:created xsi:type="dcterms:W3CDTF">2025-09-18T22:11:22Z</dcterms:created>
  <dcterms:modified xsi:type="dcterms:W3CDTF">2025-09-18T23:08:14Z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