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ivottabledatainterpretationonmarksdistributionforeducationdepartment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002855-37CB-4208-8F11-D4C4FFEE79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pivot table data interpretation on marks distribution for education department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EF8ED5-4483-47C7-9FE1-3F2C3A60CC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12/12/2024 3:52:25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B5C8A6B-F610-428F-B462-A0379219E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E2F27241-C25F-4DD6-B4D0-44CEC7F1D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C3B7C39C-4A99-49C1-98C5-C8A4F3286F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194D25CE-0A82-4606-8360-A98C9B4CF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AC6256D6-467A-490B-9454-3BA3286626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2024-12-12T03:52:27Z</dcterms:created>
  <dcterms:modified xsi:type="dcterms:W3CDTF">2024-12-12T03:52:27Z</dcterms:modified>
</cp:coreProperties>
</file>