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2" r:id="rId12"/>
    <p:sldId id="283" r:id="rId13"/>
    <p:sldId id="28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24" autoAdjust="0"/>
  </p:normalViewPr>
  <p:slideViewPr>
    <p:cSldViewPr snapToGrid="0">
      <p:cViewPr>
        <p:scale>
          <a:sx n="50" d="100"/>
          <a:sy n="50" d="100"/>
        </p:scale>
        <p:origin x="1287" y="402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8CE2-C833-4BFB-B646-A41BF50DD3DE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6342-55CD-4F55-9921-27DD6E1BA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0CA-A9EA-4786-92CB-50D9D9B29FE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6772-94DE-41DD-845F-738AE05E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Get The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308FF74-82AD-46FB-BA9A-529C74777E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0" r="30"/>
          <a:stretch>
            <a:fillRect/>
          </a:stretch>
        </p:blipFill>
        <p:spPr/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69834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Covid-19 </a:t>
            </a:r>
            <a:r>
              <a:rPr lang="en-US" sz="5400" dirty="0">
                <a:solidFill>
                  <a:srgbClr val="002060"/>
                </a:solidFill>
              </a:rPr>
              <a:t>Presentation</a:t>
            </a:r>
            <a:endParaRPr lang="en-US" sz="54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5769834"/>
            <a:ext cx="12272963" cy="10881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Amish Ilyas</a:t>
            </a:r>
          </a:p>
        </p:txBody>
      </p:sp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BB2357-923C-4D9D-AAEF-806C4E2C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2" y="-136525"/>
            <a:ext cx="12205981" cy="6994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D76D-D9F6-4527-93DB-5916977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41E0B-DD9B-48C8-8098-5E25ABEDAAE6}"/>
              </a:ext>
            </a:extLst>
          </p:cNvPr>
          <p:cNvSpPr txBox="1"/>
          <p:nvPr/>
        </p:nvSpPr>
        <p:spPr>
          <a:xfrm>
            <a:off x="181126" y="932795"/>
            <a:ext cx="11815763" cy="56938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TOP 5 Countries With Highest Recovery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India	28089649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Brazil	15400169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US	6303715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Turkey	5202251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Russia	4745756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51C878-8EED-46CC-B847-8682DC007AAF}"/>
              </a:ext>
            </a:extLst>
          </p:cNvPr>
          <p:cNvSpPr txBox="1"/>
          <p:nvPr/>
        </p:nvSpPr>
        <p:spPr>
          <a:xfrm>
            <a:off x="128587" y="136525"/>
            <a:ext cx="117300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+mj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57963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F991ED-85EF-4C9E-B607-8D1DF5F30C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2" name="Title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5851" cy="42103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206A59-E2C8-4E81-AE9D-B2F7ADEEAB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4210388"/>
            <a:ext cx="5575849" cy="2118216"/>
          </a:xfrm>
        </p:spPr>
        <p:txBody>
          <a:bodyPr/>
          <a:lstStyle/>
          <a:p>
            <a:r>
              <a:rPr lang="en-US" dirty="0"/>
              <a:t>Amish Ilyas</a:t>
            </a:r>
          </a:p>
          <a:p>
            <a:r>
              <a:rPr lang="en-US" dirty="0"/>
              <a:t>ilyasamish@gmail.com</a:t>
            </a:r>
          </a:p>
          <a:p>
            <a:r>
              <a:rPr lang="en-US" dirty="0"/>
              <a:t>+923346129654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0C92756-0BB5-41BC-A43D-39DE7F34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5850" y="1"/>
            <a:ext cx="6616149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4953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3577259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Analysis With SQL​</a:t>
            </a:r>
          </a:p>
          <a:p>
            <a:r>
              <a:rPr lang="en-US" dirty="0"/>
              <a:t>Insights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F70B7-1A31-4434-AAFC-A5D0CA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2A52314-D977-4B70-A52B-BD18C412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000" r="25000"/>
          <a:stretch/>
        </p:blipFill>
        <p:spPr>
          <a:xfrm>
            <a:off x="-1" y="-41924"/>
            <a:ext cx="6096000" cy="6858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7101" y="0"/>
            <a:ext cx="3644900" cy="6858000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2BD1C2F-7765-4E15-9A96-6AC8328491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20378" r="203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893813" cy="10343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7" y="512891"/>
            <a:ext cx="7729537" cy="2028825"/>
          </a:xfrm>
        </p:spPr>
        <p:txBody>
          <a:bodyPr/>
          <a:lstStyle/>
          <a:p>
            <a:r>
              <a:rPr lang="en-US" dirty="0"/>
              <a:t>COVID-19, also known as the coronavirus, is a highly contagious virus that first appeared in late 2019. It quickly spread worldwide, causing a global pandemic. The virus primarily spreads through respiratory droplets when an infected person coughs, sneezes, or talks. Symptoms can range from mild, such as a fever and cough, to severe, such as difficulty breathing. COVID-19 has had a significant impact on public health, economies, and daily life around the world.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DCB15-B29C-40F0-9B09-422989A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FEC87FBB-9057-4D42-BFB8-C20E962A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737934"/>
            <a:ext cx="12192000" cy="4120066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59CFA7E-9029-44D7-927B-0F931D5BB4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19816" b="19816"/>
          <a:stretch>
            <a:fillRect/>
          </a:stretch>
        </p:blipFill>
        <p:spPr>
          <a:xfrm>
            <a:off x="0" y="2674310"/>
            <a:ext cx="12192000" cy="4183690"/>
          </a:xfrm>
        </p:spPr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9A4E6A3-613F-4705-A93D-4DA3D4CB07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240" b="6240"/>
          <a:stretch>
            <a:fillRect/>
          </a:stretch>
        </p:blipFill>
        <p:spPr>
          <a:xfrm>
            <a:off x="0" y="-14288"/>
            <a:ext cx="12192000" cy="6858000"/>
          </a:xfrm>
        </p:spPr>
      </p:pic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D6FF8AB6-8818-4C07-B454-6096C7ACAD65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0C6DD-C1B6-4BE9-846A-5C39ED8D55F2}"/>
              </a:ext>
            </a:extLst>
          </p:cNvPr>
          <p:cNvSpPr txBox="1"/>
          <p:nvPr/>
        </p:nvSpPr>
        <p:spPr>
          <a:xfrm>
            <a:off x="-1" y="0"/>
            <a:ext cx="12192001" cy="70788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DATASET OVERVIEW 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6B5E7-6F0C-4FF5-932D-AA2F97CEADFE}"/>
              </a:ext>
            </a:extLst>
          </p:cNvPr>
          <p:cNvSpPr txBox="1"/>
          <p:nvPr/>
        </p:nvSpPr>
        <p:spPr>
          <a:xfrm>
            <a:off x="164306" y="1274564"/>
            <a:ext cx="108656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Province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Geographic subdivision within a country/region.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Country/Region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Geographic entity where data is recorded.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North-south position on Earth's surface. </a:t>
            </a: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East-west position on Earth's surface. </a:t>
            </a: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Recorded date of CORONA VIRUS data. </a:t>
            </a: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Confirmed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 of diagnosed CORONA VIRUS cases.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 of CORONA VIRUS related deaths.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Recovered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 of recovered CORONA VIRUS cases.</a:t>
            </a:r>
          </a:p>
        </p:txBody>
      </p:sp>
    </p:spTree>
    <p:extLst>
      <p:ext uri="{BB962C8B-B14F-4D97-AF65-F5344CB8AC3E}">
        <p14:creationId xmlns:p14="http://schemas.microsoft.com/office/powerpoint/2010/main" val="17201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US" dirty="0"/>
              <a:t>Analysis With </a:t>
            </a:r>
            <a:r>
              <a:rPr lang="en-US" dirty="0" err="1"/>
              <a:t>sQl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B7CC7-BD10-486E-9049-8C3D0A21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485899"/>
            <a:ext cx="3780877" cy="2930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1AA3E2-350A-4E47-8827-101CC1FA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6884"/>
            <a:ext cx="3780875" cy="2441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3BB77E-4F3F-4426-8F4B-4B08E4045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801" y="1485899"/>
            <a:ext cx="5582199" cy="2160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A3058F-379A-4E86-9583-6A329E1ED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049" y="1485898"/>
            <a:ext cx="2984579" cy="21609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19DFE7-2CB9-42D8-BD6F-65DEAC602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874" y="3646828"/>
            <a:ext cx="8473923" cy="32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/>
          <a:lstStyle/>
          <a:p>
            <a:r>
              <a:rPr lang="en-US" noProof="0" dirty="0"/>
              <a:t>Analysis with </a:t>
            </a:r>
            <a:r>
              <a:rPr lang="en-US" noProof="0" dirty="0" err="1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D61EE-1013-46B0-9F60-955DB3B3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0FC8C3E-20F2-4FBD-BB2F-A6C90B1FE6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1076" r="31076"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AD9F2-5504-42D8-9DA2-052B89ADD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3481"/>
            <a:ext cx="2882910" cy="2602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8CF28-FF53-477A-B831-3B254F172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910" y="1183481"/>
            <a:ext cx="5270487" cy="14906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AB6D7E-F7B9-49F2-9FF6-11293BF18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910" y="2674144"/>
            <a:ext cx="5270488" cy="1112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7F13D8-FE87-4485-B7F9-F44C83C58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3786189"/>
            <a:ext cx="3621880" cy="31208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74FB1F-F801-4EDC-84CF-0098950359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6771" y="3786188"/>
            <a:ext cx="4516626" cy="30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BB2357-923C-4D9D-AAEF-806C4E2C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2" y="-136525"/>
            <a:ext cx="12205981" cy="6994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D76D-D9F6-4527-93DB-5916977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41E0B-DD9B-48C8-8098-5E25ABEDAAE6}"/>
              </a:ext>
            </a:extLst>
          </p:cNvPr>
          <p:cNvSpPr txBox="1"/>
          <p:nvPr/>
        </p:nvSpPr>
        <p:spPr>
          <a:xfrm>
            <a:off x="128586" y="932795"/>
            <a:ext cx="12063413" cy="526297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Total Records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78386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Total Months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12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Date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2 Jan 2020 to 6 DEC 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Max Confirmed Cases  2021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414188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Max Deaths 2021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7374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Max Recovered 2021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422436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Max Confirmed Cases  2020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823225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Max Deaths 2020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3752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Max Recovered 2020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1123456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51C878-8EED-46CC-B847-8682DC007AAF}"/>
              </a:ext>
            </a:extLst>
          </p:cNvPr>
          <p:cNvSpPr txBox="1"/>
          <p:nvPr/>
        </p:nvSpPr>
        <p:spPr>
          <a:xfrm>
            <a:off x="128587" y="136525"/>
            <a:ext cx="117300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+mj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25582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BB2357-923C-4D9D-AAEF-806C4E2C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2" y="-136525"/>
            <a:ext cx="12205981" cy="6994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D76D-D9F6-4527-93DB-5916977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41E0B-DD9B-48C8-8098-5E25ABEDAAE6}"/>
              </a:ext>
            </a:extLst>
          </p:cNvPr>
          <p:cNvSpPr txBox="1"/>
          <p:nvPr/>
        </p:nvSpPr>
        <p:spPr>
          <a:xfrm>
            <a:off x="128587" y="932795"/>
            <a:ext cx="11808620" cy="56938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Total Confirmed Cases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169065144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Total Deaths : 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3647894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Total Recovered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113089548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Least Confirmed Cases Were In :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July August September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Most Confirmed Cases Were In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December May April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Least Deaths Were In :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September July October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Most Deaths Were In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January May April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Least Recovery was In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July August 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Seotember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Most Recovery was In 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December April May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51C878-8EED-46CC-B847-8682DC007AAF}"/>
              </a:ext>
            </a:extLst>
          </p:cNvPr>
          <p:cNvSpPr txBox="1"/>
          <p:nvPr/>
        </p:nvSpPr>
        <p:spPr>
          <a:xfrm>
            <a:off x="128587" y="136525"/>
            <a:ext cx="117300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+mj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99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BB2357-923C-4D9D-AAEF-806C4E2C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2" y="-136525"/>
            <a:ext cx="12205981" cy="6994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D76D-D9F6-4527-93DB-5916977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41E0B-DD9B-48C8-8098-5E25ABEDAAE6}"/>
              </a:ext>
            </a:extLst>
          </p:cNvPr>
          <p:cNvSpPr txBox="1"/>
          <p:nvPr/>
        </p:nvSpPr>
        <p:spPr>
          <a:xfrm>
            <a:off x="261937" y="1093371"/>
            <a:ext cx="11815763" cy="526297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Top 5 Countries With Most Cases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US	             33461982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India	29460523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Brazil	17412766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France	6105002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Turkey	5330447</a:t>
            </a:r>
          </a:p>
          <a:p>
            <a:endParaRPr lang="en-US" sz="2800" dirty="0">
              <a:solidFill>
                <a:srgbClr val="FF0000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Country With Lowest Cases :</a:t>
            </a:r>
          </a:p>
          <a:p>
            <a:r>
              <a:rPr lang="en-US" sz="2800" dirty="0">
                <a:solidFill>
                  <a:srgbClr val="FF0000"/>
                </a:solidFill>
                <a:latin typeface="+mj-lt"/>
              </a:rPr>
              <a:t>Tibet	0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51C878-8EED-46CC-B847-8682DC007AAF}"/>
              </a:ext>
            </a:extLst>
          </p:cNvPr>
          <p:cNvSpPr txBox="1"/>
          <p:nvPr/>
        </p:nvSpPr>
        <p:spPr>
          <a:xfrm>
            <a:off x="128587" y="136525"/>
            <a:ext cx="117300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+mj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42693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_TM16411254_Win32_JC_SL_v3.potx" id="{A49F532D-B704-4DFF-BADB-F4289203C174}" vid="{D1827142-D2F0-440A-808F-EAD0984C5F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137</TotalTime>
  <Words>382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Demi Cond</vt:lpstr>
      <vt:lpstr>Segoe UI Light</vt:lpstr>
      <vt:lpstr>Univers Light</vt:lpstr>
      <vt:lpstr>Office Theme</vt:lpstr>
      <vt:lpstr>Covid-19 Presentation</vt:lpstr>
      <vt:lpstr>agenda</vt:lpstr>
      <vt:lpstr>Introduction</vt:lpstr>
      <vt:lpstr>PowerPoint Presentation</vt:lpstr>
      <vt:lpstr>Analysis With sQl</vt:lpstr>
      <vt:lpstr>Analysis with sql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Presentation</dc:title>
  <dc:creator>Amish Ilyas</dc:creator>
  <cp:lastModifiedBy>Amish Ilyas</cp:lastModifiedBy>
  <cp:revision>12</cp:revision>
  <dcterms:created xsi:type="dcterms:W3CDTF">2024-06-11T17:53:52Z</dcterms:created>
  <dcterms:modified xsi:type="dcterms:W3CDTF">2024-06-11T20:11:01Z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