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HTML/CSS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Structured the website layout using HTML.</a:t>
            </a:r>
          </a:p>
          <a:p>
            <a:r>
              <a:t>• Designed the site with CSS for styling and responsiveness.</a:t>
            </a:r>
          </a:p>
          <a:p>
            <a:r>
              <a:t>• Focused on creating a user-friendly interface.</a:t>
            </a:r>
          </a:p>
          <a:p>
            <a:r>
              <a:t>• Team Member(s): [Add names]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for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Added dynamic functionality to the site using JavaScript.</a:t>
            </a:r>
          </a:p>
          <a:p>
            <a:r>
              <a:t>• Features include dynamic image loading and user interactions.</a:t>
            </a:r>
          </a:p>
          <a:p>
            <a:r>
              <a:t>• Solved issues related to event handling and animations.</a:t>
            </a:r>
          </a:p>
          <a:p>
            <a:r>
              <a:t>• Team Member(s): [Add names]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Requests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HTTP requests to fetch and display data.</a:t>
            </a:r>
          </a:p>
          <a:p>
            <a:r>
              <a:t>• Implemented using [e.g., Fetch API or Axios].</a:t>
            </a:r>
          </a:p>
          <a:p>
            <a:r>
              <a:t>• Connected the frontend to external APIs.</a:t>
            </a:r>
          </a:p>
          <a:p>
            <a:r>
              <a:t>• Team Member(s): [Add names]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Integration with Postgres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Set up a PostgreSQL database to store images and user data.</a:t>
            </a:r>
          </a:p>
          <a:p>
            <a:r>
              <a:t>• Designed efficient schemas for faster querying.</a:t>
            </a:r>
          </a:p>
          <a:p>
            <a:r>
              <a:t>• Managed database connections and security.</a:t>
            </a:r>
          </a:p>
          <a:p>
            <a:r>
              <a:t>• Team Member(s): [Add names]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Wireframe Design</a:t>
            </a:r>
          </a:p>
        </p:txBody>
      </p:sp>
      <p:pic>
        <p:nvPicPr>
          <p:cNvPr id="3" name="Picture 2" descr="file-Y3ZL7J7odHShWvHRKEN2c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039878" cy="2743200"/>
          </a:xfrm>
          <a:prstGeom prst="rect">
            <a:avLst/>
          </a:prstGeom>
        </p:spPr>
      </p:pic>
      <p:pic>
        <p:nvPicPr>
          <p:cNvPr id="4" name="Picture 3" descr="file-5XUCGFimfwdE972HFeGat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199133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with Trello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Trello to organize tasks and track progress.</a:t>
            </a:r>
          </a:p>
          <a:p>
            <a:r>
              <a:t>• Each member was assigned tasks based on their expertise.</a:t>
            </a:r>
          </a:p>
          <a:p>
            <a:r>
              <a:t>• Regular updates and feedback ensured timely completion.</a:t>
            </a:r>
          </a:p>
          <a:p>
            <a:r>
              <a:t>• Screenshot of Trello board: [Add image if needed].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