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6bab5737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6bab573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6bab5737c_1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6bab5737c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6bab5737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6bab573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6bab5737c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6bab573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6bab5737c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6bab5737c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6bab5737c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6bab5737c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6bab5737c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6bab5737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6bab5737c_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6bab5737c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>
                <a:alpha val="0"/>
              </a:srgbClr>
            </a:gs>
            <a:gs pos="100000">
              <a:srgbClr val="82AFD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873975"/>
            <a:ext cx="7772400" cy="1470000"/>
          </a:xfrm>
          <a:prstGeom prst="rect">
            <a:avLst/>
          </a:prstGeom>
          <a:noFill/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PHOTOGRAPHY STUDIO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423950" y="4671475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FF"/>
                </a:solidFill>
              </a:rPr>
              <a:t>MEMBERS:</a:t>
            </a:r>
            <a:endParaRPr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  <a:p>
            <a: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None/>
            </a:pPr>
            <a:r>
              <a:rPr lang="en-U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Requests Integration </a:t>
            </a:r>
            <a:r>
              <a:rPr lang="en-US"/>
              <a:t>&amp; server side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HTTP requests to fetch and display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using [e.g., Fetch API or Axios].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Connected the frontend to external APIs.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</a:t>
            </a:r>
            <a:r>
              <a:rPr lang="en-US"/>
              <a:t>s: Amina ,mohammed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 Integration with Postgres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up a PostgreSQL database to store images and user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efficient schemas for faster querying.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Managed database connections and security.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</a:t>
            </a:r>
            <a:r>
              <a:rPr lang="en-US"/>
              <a:t>: Mohamed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Wireframe Design</a:t>
            </a:r>
            <a:endParaRPr/>
          </a:p>
        </p:txBody>
      </p:sp>
      <p:pic>
        <p:nvPicPr>
          <p:cNvPr descr="file-Y3ZL7J7odHShWvHRKEN2cc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6325" y="1900350"/>
            <a:ext cx="3870475" cy="3492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-5XUCGFimfwdE972HFeGatZ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625" y="1340200"/>
            <a:ext cx="3821625" cy="522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Management with Trello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Used Trello to organize tasks and track progress.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Each member was assigned tasks based on their expertise.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Regular updates and feedback ensured timely completion.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Screenshot of Trello board: [Add image if needed].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459000" y="816700"/>
            <a:ext cx="8226000" cy="513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4000"/>
              <a:t>DEMO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DOMAIN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Providing an interactive platform for showcasing photography collections by category, allowing users to easily explore images, submit testimonials, and view feedback, all while seamlessly storing and displaying submissions using a backend system.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95600" y="274650"/>
            <a:ext cx="81528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STORIES(</a:t>
            </a:r>
            <a:r>
              <a:rPr lang="en-US" sz="2200"/>
              <a:t>WEB FUNDAMENTALS</a:t>
            </a:r>
            <a:r>
              <a:rPr lang="en-US"/>
              <a:t>)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9000" y="1497250"/>
            <a:ext cx="8226000" cy="48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🐿️ As a user, I want the web page to have a clear structure with a recognizable header, footer, and navigation sections, so that I can easily navigate smoothly and understand the content.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🐿️ As a user, I want the website design to adjust using media queries so that it works well on both small mobile screens and larger desktop screens.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🐿️ As a user, I want the website to be visually impressive and user-friendly, so that it provides a pleasant browsing experience with easy access to galleries and testimonials.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🐿️ As a user, I want to have a “back to top” button so that I can easily return to the top without manually scrolling.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STORIES(</a:t>
            </a:r>
            <a:r>
              <a:rPr lang="en-US" sz="2200"/>
              <a:t>programming logic</a:t>
            </a:r>
            <a:r>
              <a:rPr lang="en-US"/>
              <a:t>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🐿️ As a user, I want to view images organized into categories and be able to switch between them using buttons, so that I can easily explore the photography collections I’m interested in.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🐿️ As a user, I’d like to fill out a working testimonial form so that I can submit my feedback about the photography services effectively and without issues.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🐿️ As a user with accessibility needs, I expect accessible considerations like alternative text for images so my screen reader can interpret and convey the content to me effectively.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USER STORIES(</a:t>
            </a:r>
            <a:r>
              <a:rPr lang="en-US" sz="2200"/>
              <a:t>programming logic continuation</a:t>
            </a:r>
            <a:r>
              <a:rPr lang="en-US"/>
              <a:t>)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🐿️ As a developer, I want to create a working API GET route so that I can retrieve form data from the server and display it to the users in the testimonials.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🐿️ As a developer, I want to create a working API POST route so that users can submit their testimonials, and the data will be saved in the database (e.g., Supabase).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🐿️ As a developer, I want to integrate front-end components with an Express server and a Postgres database, including making Fetch calls to retrieve testimonials and handle submissions.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34290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•"/>
            </a:pPr>
            <a:r>
              <a:rPr lang="en-US" sz="1900">
                <a:latin typeface="Times New Roman"/>
                <a:ea typeface="Times New Roman"/>
                <a:cs typeface="Times New Roman"/>
                <a:sym typeface="Times New Roman"/>
              </a:rPr>
              <a:t>🐿️ As a developer, I want the submitted testimonials to be automatically displayed on the website after being stored in the database, so that the feedback appears in real-time without manual updates.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42025" y="45718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/>
          </a:p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/>
              <a:t>STRETCH GOALS</a:t>
            </a:r>
            <a:endParaRPr b="1"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🐿️ As a user, I want to use keyboard shortcuts, like arrow keys, to switch between images easily.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🐿️ As a user on various devices, I want to view and access the images easily for an optimal viewing experience, ensuring the layout adapts based on my device’s screen size.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MVP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36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/>
              <a:t>IMAGE GALLERY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/>
              <a:t>CONTACT FORM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•"/>
            </a:pPr>
            <a:r>
              <a:rPr lang="en-US"/>
              <a:t>TESTIMONIAL</a:t>
            </a:r>
            <a:r>
              <a:rPr lang="en-US"/>
              <a:t> TO VIEW FEEDBACK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153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HTML $ CSS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the website layout using HTML.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the site with CSS for styling and responsiveness.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Focused on creating a user-friendly interface.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Members: </a:t>
            </a:r>
            <a:r>
              <a:rPr lang="en-US"/>
              <a:t>Amina, Jae, Sita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for Interactivity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dynamic functionality to the site using JavaScript.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include dynamic image loading and user interactions.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 issues related to event handling and animations.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Team Members: Amina, Jae, Sita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