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urs_mesh\&#1076;&#1080;&#1087;&#1083;&#1086;&#1084;_new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urs_mesh\&#1076;&#1080;&#1087;&#1083;&#1086;&#1084;_new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urs_mesh\&#1076;&#1080;&#1087;&#1083;&#1086;&#1084;_new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urs_mesh\&#1076;&#1080;&#1087;&#1083;&#1086;&#1084;_new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urs_mesh\&#1076;&#1080;&#1087;&#1083;&#1086;&#1084;_new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urs_mesh\&#1076;&#1080;&#1087;&#1083;&#1086;&#1084;_new%20(version%20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475105349142129E-2"/>
          <c:y val="4.5569767579957482E-2"/>
          <c:w val="0.88783249021246646"/>
          <c:h val="0.91102514506769827"/>
        </c:manualLayout>
      </c:layout>
      <c:scatterChart>
        <c:scatterStyle val="smoothMarker"/>
        <c:varyColors val="0"/>
        <c:ser>
          <c:idx val="0"/>
          <c:order val="0"/>
          <c:tx>
            <c:v>L_inf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Лист1!$X$62:$X$78</c:f>
              <c:numCache>
                <c:formatCode>General</c:formatCode>
                <c:ptCount val="17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  <c:pt idx="16" formatCode="0.00E+00">
                  <c:v>5.9338654044515602E-5</c:v>
                </c:pt>
              </c:numCache>
            </c:numRef>
          </c:xVal>
          <c:yVal>
            <c:numRef>
              <c:f>Лист1!$E$68:$E$84</c:f>
              <c:numCache>
                <c:formatCode>0.000000</c:formatCode>
                <c:ptCount val="17"/>
                <c:pt idx="0">
                  <c:v>0.561829590041796</c:v>
                </c:pt>
                <c:pt idx="1">
                  <c:v>0.55267463555769003</c:v>
                </c:pt>
                <c:pt idx="2">
                  <c:v>0.50714177014205397</c:v>
                </c:pt>
                <c:pt idx="3">
                  <c:v>0.46749159409135699</c:v>
                </c:pt>
                <c:pt idx="4">
                  <c:v>0.40635462959046997</c:v>
                </c:pt>
                <c:pt idx="5">
                  <c:v>0.29907718786621001</c:v>
                </c:pt>
                <c:pt idx="6">
                  <c:v>0.269925642829977</c:v>
                </c:pt>
                <c:pt idx="7">
                  <c:v>0.22709006704951701</c:v>
                </c:pt>
                <c:pt idx="8">
                  <c:v>0.19869416024275299</c:v>
                </c:pt>
                <c:pt idx="9">
                  <c:v>0.17413397906308001</c:v>
                </c:pt>
                <c:pt idx="10">
                  <c:v>0.14966984738724801</c:v>
                </c:pt>
                <c:pt idx="11">
                  <c:v>0.12900560672178901</c:v>
                </c:pt>
                <c:pt idx="12">
                  <c:v>0.104003233842237</c:v>
                </c:pt>
                <c:pt idx="13">
                  <c:v>8.3045589614499996E-2</c:v>
                </c:pt>
                <c:pt idx="14">
                  <c:v>5.9363244899250101E-2</c:v>
                </c:pt>
                <c:pt idx="15">
                  <c:v>4.0292889834041203E-2</c:v>
                </c:pt>
                <c:pt idx="16">
                  <c:v>3.3392623332516601E-2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C1-47A7-964B-56C3CC22CD21}"/>
            </c:ext>
          </c:extLst>
        </c:ser>
        <c:ser>
          <c:idx val="1"/>
          <c:order val="1"/>
          <c:tx>
            <c:v>L_1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Лист1!$X$62:$X$80</c:f>
              <c:numCache>
                <c:formatCode>General</c:formatCode>
                <c:ptCount val="19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  <c:pt idx="16" formatCode="0.00E+00">
                  <c:v>5.9338654044515602E-5</c:v>
                </c:pt>
                <c:pt idx="17" formatCode="0.00E+00">
                  <c:v>5.2105073705123903E-5</c:v>
                </c:pt>
                <c:pt idx="18" formatCode="0.00E+00">
                  <c:v>4.4494558633576102E-5</c:v>
                </c:pt>
              </c:numCache>
            </c:numRef>
          </c:xVal>
          <c:yVal>
            <c:numRef>
              <c:f>Лист1!$F$68:$F$84</c:f>
              <c:numCache>
                <c:formatCode>0.000000</c:formatCode>
                <c:ptCount val="17"/>
                <c:pt idx="0">
                  <c:v>8.7238584581511305E-2</c:v>
                </c:pt>
                <c:pt idx="1">
                  <c:v>8.4176037805162807E-2</c:v>
                </c:pt>
                <c:pt idx="2">
                  <c:v>7.8477145199694398E-2</c:v>
                </c:pt>
                <c:pt idx="3">
                  <c:v>7.1615571544550394E-2</c:v>
                </c:pt>
                <c:pt idx="4">
                  <c:v>6.01540381593016E-2</c:v>
                </c:pt>
                <c:pt idx="5">
                  <c:v>4.2735697844984502E-2</c:v>
                </c:pt>
                <c:pt idx="6">
                  <c:v>3.7002516978969599E-2</c:v>
                </c:pt>
                <c:pt idx="7">
                  <c:v>3.10185836849797E-2</c:v>
                </c:pt>
                <c:pt idx="8">
                  <c:v>2.68934541405721E-2</c:v>
                </c:pt>
                <c:pt idx="9">
                  <c:v>2.2134736101667499E-2</c:v>
                </c:pt>
                <c:pt idx="10">
                  <c:v>1.9304701932579001E-2</c:v>
                </c:pt>
                <c:pt idx="11">
                  <c:v>1.6753867489073E-2</c:v>
                </c:pt>
                <c:pt idx="12">
                  <c:v>1.3513103182555299E-2</c:v>
                </c:pt>
                <c:pt idx="13" formatCode="General">
                  <c:v>1.04935542709959E-2</c:v>
                </c:pt>
                <c:pt idx="14" formatCode="General">
                  <c:v>7.3986390856359803E-3</c:v>
                </c:pt>
                <c:pt idx="15" formatCode="General">
                  <c:v>5.0227924732655204E-3</c:v>
                </c:pt>
                <c:pt idx="16" formatCode="General">
                  <c:v>4.1507288817466403E-3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C1-47A7-964B-56C3CC22CD21}"/>
            </c:ext>
          </c:extLst>
        </c:ser>
        <c:ser>
          <c:idx val="2"/>
          <c:order val="2"/>
          <c:tx>
            <c:v>L_2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Лист1!$X$62:$X$80</c:f>
              <c:numCache>
                <c:formatCode>General</c:formatCode>
                <c:ptCount val="19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  <c:pt idx="16" formatCode="0.00E+00">
                  <c:v>5.9338654044515602E-5</c:v>
                </c:pt>
                <c:pt idx="17" formatCode="0.00E+00">
                  <c:v>5.2105073705123903E-5</c:v>
                </c:pt>
                <c:pt idx="18" formatCode="0.00E+00">
                  <c:v>4.4494558633576102E-5</c:v>
                </c:pt>
              </c:numCache>
            </c:numRef>
          </c:xVal>
          <c:yVal>
            <c:numRef>
              <c:f>Лист1!$G$68:$G$84</c:f>
              <c:numCache>
                <c:formatCode>0.000000</c:formatCode>
                <c:ptCount val="17"/>
                <c:pt idx="0">
                  <c:v>8.1040821035306809E-3</c:v>
                </c:pt>
                <c:pt idx="1">
                  <c:v>7.17938634848237E-3</c:v>
                </c:pt>
                <c:pt idx="2">
                  <c:v>6.0501296652517899E-3</c:v>
                </c:pt>
                <c:pt idx="3">
                  <c:v>4.8157277390372304E-3</c:v>
                </c:pt>
                <c:pt idx="4">
                  <c:v>3.3405951707213802E-3</c:v>
                </c:pt>
                <c:pt idx="5">
                  <c:v>1.7426047655655799E-3</c:v>
                </c:pt>
                <c:pt idx="6">
                  <c:v>1.3564516361027901E-3</c:v>
                </c:pt>
                <c:pt idx="7">
                  <c:v>9.9008031355991301E-4</c:v>
                </c:pt>
                <c:pt idx="8">
                  <c:v>7.9116033228529396E-4</c:v>
                </c:pt>
                <c:pt idx="9">
                  <c:v>5.9416459454305498E-4</c:v>
                </c:pt>
                <c:pt idx="10">
                  <c:v>4.8319091319308998E-4</c:v>
                </c:pt>
                <c:pt idx="11">
                  <c:v>3.8815413725989598E-4</c:v>
                </c:pt>
                <c:pt idx="12">
                  <c:v>2.8717481045053498E-4</c:v>
                </c:pt>
                <c:pt idx="13">
                  <c:v>2.0034042149437599E-4</c:v>
                </c:pt>
                <c:pt idx="14">
                  <c:v>1.23606887716292E-4</c:v>
                </c:pt>
                <c:pt idx="15" formatCode="0.00E+00">
                  <c:v>6.8711762005812697E-5</c:v>
                </c:pt>
                <c:pt idx="16" formatCode="0.00E+00">
                  <c:v>5.0896064243367701E-5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C1-47A7-964B-56C3CC22C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425208"/>
        <c:axId val="577422256"/>
      </c:scatterChart>
      <c:valAx>
        <c:axId val="577425208"/>
        <c:scaling>
          <c:logBase val="10"/>
          <c:orientation val="maxMin"/>
          <c:max val="1.0000000000000002E-2"/>
          <c:min val="5.0000000000000023E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Шаг,</a:t>
                </a:r>
                <a:r>
                  <a:rPr lang="ru-RU" baseline="0"/>
                  <a:t> </a:t>
                </a:r>
                <a:r>
                  <a:rPr lang="en-US" baseline="0"/>
                  <a:t>h^2</a:t>
                </a:r>
              </a:p>
              <a:p>
                <a:pPr>
                  <a:defRPr/>
                </a:pPr>
                <a:endParaRPr lang="ru-RU"/>
              </a:p>
            </c:rich>
          </c:tx>
          <c:layout>
            <c:manualLayout>
              <c:xMode val="edge"/>
              <c:yMode val="edge"/>
              <c:x val="0.50132364799012763"/>
              <c:y val="3.287991283543194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2256"/>
        <c:crosses val="autoZero"/>
        <c:crossBetween val="midCat"/>
      </c:valAx>
      <c:valAx>
        <c:axId val="577422256"/>
        <c:scaling>
          <c:logBase val="10"/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Ошибка</a:t>
                </a:r>
              </a:p>
            </c:rich>
          </c:tx>
          <c:layout>
            <c:manualLayout>
              <c:xMode val="edge"/>
              <c:yMode val="edge"/>
              <c:x val="1.2902447746124344E-2"/>
              <c:y val="0.43461930380874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5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2632178991873567"/>
          <c:y val="0.62958136295730505"/>
          <c:w val="8.5138233499975458E-2"/>
          <c:h val="0.14443753018747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264106031282536E-2"/>
          <c:y val="9.6424513645743962E-2"/>
          <c:w val="0.92444719093657601"/>
          <c:h val="0.87978985663948706"/>
        </c:manualLayout>
      </c:layout>
      <c:scatterChart>
        <c:scatterStyle val="smoothMarker"/>
        <c:varyColors val="0"/>
        <c:ser>
          <c:idx val="0"/>
          <c:order val="0"/>
          <c:tx>
            <c:v>L_inf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Лист1!$AM$201:$AM$216</c:f>
              <c:numCache>
                <c:formatCode>General</c:formatCode>
                <c:ptCount val="16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</c:numCache>
            </c:numRef>
          </c:xVal>
          <c:yVal>
            <c:numRef>
              <c:f>Лист1!$AC$200:$AC$216</c:f>
              <c:numCache>
                <c:formatCode>0.000000</c:formatCode>
                <c:ptCount val="17"/>
                <c:pt idx="0">
                  <c:v>9.7889702538017695E-2</c:v>
                </c:pt>
                <c:pt idx="1">
                  <c:v>8.3860866138322498E-2</c:v>
                </c:pt>
                <c:pt idx="2">
                  <c:v>5.9120654045952098E-2</c:v>
                </c:pt>
                <c:pt idx="3">
                  <c:v>4.15081441316794E-2</c:v>
                </c:pt>
                <c:pt idx="4">
                  <c:v>2.2847295973824101E-2</c:v>
                </c:pt>
                <c:pt idx="5">
                  <c:v>6.5537413564400399E-3</c:v>
                </c:pt>
                <c:pt idx="6">
                  <c:v>4.5320720544321704E-3</c:v>
                </c:pt>
                <c:pt idx="7">
                  <c:v>2.3296481585333099E-3</c:v>
                </c:pt>
                <c:pt idx="8">
                  <c:v>1.36028211115113E-3</c:v>
                </c:pt>
                <c:pt idx="9">
                  <c:v>6.7474161001701495E-4</c:v>
                </c:pt>
                <c:pt idx="10">
                  <c:v>6.3297144339247104E-4</c:v>
                </c:pt>
                <c:pt idx="11">
                  <c:v>7.5021732646740602E-4</c:v>
                </c:pt>
                <c:pt idx="12">
                  <c:v>5.7368936855917098E-4</c:v>
                </c:pt>
                <c:pt idx="13">
                  <c:v>4.13802881154223E-4</c:v>
                </c:pt>
                <c:pt idx="14">
                  <c:v>1.4774267089756501E-4</c:v>
                </c:pt>
                <c:pt idx="15">
                  <c:v>7.0845147242093399E-5</c:v>
                </c:pt>
                <c:pt idx="16">
                  <c:v>5.26258961222048E-5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4C-43FA-AB11-2A4F61B4FBCF}"/>
            </c:ext>
          </c:extLst>
        </c:ser>
        <c:ser>
          <c:idx val="1"/>
          <c:order val="1"/>
          <c:tx>
            <c:v>L_1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Лист1!$AM$201:$AM$216</c:f>
              <c:numCache>
                <c:formatCode>General</c:formatCode>
                <c:ptCount val="16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</c:numCache>
            </c:numRef>
          </c:xVal>
          <c:yVal>
            <c:numRef>
              <c:f>Лист1!$AD$200:$AD$216</c:f>
              <c:numCache>
                <c:formatCode>0.000000</c:formatCode>
                <c:ptCount val="17"/>
                <c:pt idx="0">
                  <c:v>1.4963742565984437E-2</c:v>
                </c:pt>
                <c:pt idx="1">
                  <c:v>1.2229324102081968E-2</c:v>
                </c:pt>
                <c:pt idx="2">
                  <c:v>9.6849200703178553E-3</c:v>
                </c:pt>
                <c:pt idx="3">
                  <c:v>6.4289363353992506E-3</c:v>
                </c:pt>
                <c:pt idx="4">
                  <c:v>3.2587940159201434E-3</c:v>
                </c:pt>
                <c:pt idx="5">
                  <c:v>1.0423796566610452E-3</c:v>
                </c:pt>
                <c:pt idx="6">
                  <c:v>6.3031772961717682E-4</c:v>
                </c:pt>
                <c:pt idx="7">
                  <c:v>3.1962602725318733E-4</c:v>
                </c:pt>
                <c:pt idx="8">
                  <c:v>1.823626930559379E-4</c:v>
                </c:pt>
                <c:pt idx="9">
                  <c:v>1.1131657805089672E-4</c:v>
                </c:pt>
                <c:pt idx="10">
                  <c:v>1.0829948030956382E-4</c:v>
                </c:pt>
                <c:pt idx="11">
                  <c:v>1.1197633674619167E-4</c:v>
                </c:pt>
                <c:pt idx="12">
                  <c:v>9.1829197113362692E-5</c:v>
                </c:pt>
                <c:pt idx="13">
                  <c:v>6.2007083293574503E-5</c:v>
                </c:pt>
                <c:pt idx="14">
                  <c:v>2.06593061176273E-5</c:v>
                </c:pt>
                <c:pt idx="15">
                  <c:v>9.0203471208330506E-6</c:v>
                </c:pt>
                <c:pt idx="16">
                  <c:v>6.2518184656315397E-6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4C-43FA-AB11-2A4F61B4FBCF}"/>
            </c:ext>
          </c:extLst>
        </c:ser>
        <c:ser>
          <c:idx val="2"/>
          <c:order val="2"/>
          <c:tx>
            <c:v>L_2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Лист1!$AM$201:$AM$216</c:f>
              <c:numCache>
                <c:formatCode>General</c:formatCode>
                <c:ptCount val="16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</c:numCache>
            </c:numRef>
          </c:xVal>
          <c:yVal>
            <c:numRef>
              <c:f>Лист1!$AE$200:$AE$216</c:f>
              <c:numCache>
                <c:formatCode>0.000E+00</c:formatCode>
                <c:ptCount val="17"/>
                <c:pt idx="0">
                  <c:v>1.51246744498338E-3</c:v>
                </c:pt>
                <c:pt idx="1">
                  <c:v>1.1375566054886599E-3</c:v>
                </c:pt>
                <c:pt idx="2">
                  <c:v>7.8046387444106395E-4</c:v>
                </c:pt>
                <c:pt idx="3">
                  <c:v>4.6972535971139798E-4</c:v>
                </c:pt>
                <c:pt idx="4">
                  <c:v>1.9355438150533399E-4</c:v>
                </c:pt>
                <c:pt idx="5">
                  <c:v>4.27089011876491E-5</c:v>
                </c:pt>
                <c:pt idx="6">
                  <c:v>2.3811363189860202E-5</c:v>
                </c:pt>
                <c:pt idx="7">
                  <c:v>9.7567608070918304E-6</c:v>
                </c:pt>
                <c:pt idx="8">
                  <c:v>5.0145577733959797E-6</c:v>
                </c:pt>
                <c:pt idx="9">
                  <c:v>2.6251842312635102E-6</c:v>
                </c:pt>
                <c:pt idx="10">
                  <c:v>2.3826819098564998E-6</c:v>
                </c:pt>
                <c:pt idx="11">
                  <c:v>2.4281998614665802E-6</c:v>
                </c:pt>
                <c:pt idx="12">
                  <c:v>1.838546229016E-6</c:v>
                </c:pt>
                <c:pt idx="13">
                  <c:v>1.1306842136565499E-6</c:v>
                </c:pt>
                <c:pt idx="14">
                  <c:v>3.1191445392064699E-7</c:v>
                </c:pt>
                <c:pt idx="15">
                  <c:v>1.1469110714523301E-7</c:v>
                </c:pt>
                <c:pt idx="16">
                  <c:v>6.8896746181446094E-8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44C-43FA-AB11-2A4F61B4F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370064"/>
        <c:axId val="708375968"/>
      </c:scatterChart>
      <c:valAx>
        <c:axId val="708370064"/>
        <c:scaling>
          <c:logBase val="10"/>
          <c:orientation val="maxMin"/>
          <c:max val="1.0000000000000002E-2"/>
          <c:min val="5.0000000000000023E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Шаг,</a:t>
                </a:r>
                <a:r>
                  <a:rPr lang="ru-RU" baseline="0"/>
                  <a:t> </a:t>
                </a:r>
                <a:r>
                  <a:rPr lang="en-US" baseline="0"/>
                  <a:t>h*2</a:t>
                </a:r>
              </a:p>
            </c:rich>
          </c:tx>
          <c:layout>
            <c:manualLayout>
              <c:xMode val="edge"/>
              <c:yMode val="edge"/>
              <c:x val="0.49002106382271843"/>
              <c:y val="3.00321829722819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8375968"/>
        <c:crosses val="autoZero"/>
        <c:crossBetween val="midCat"/>
      </c:valAx>
      <c:valAx>
        <c:axId val="708375968"/>
        <c:scaling>
          <c:logBase val="10"/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Ошибка</a:t>
                </a:r>
              </a:p>
            </c:rich>
          </c:tx>
          <c:layout>
            <c:manualLayout>
              <c:xMode val="edge"/>
              <c:yMode val="edge"/>
              <c:x val="1.2991527957739529E-2"/>
              <c:y val="0.433327821098291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8370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475105349142129E-2"/>
          <c:y val="4.5569767579957482E-2"/>
          <c:w val="0.88783249021246646"/>
          <c:h val="0.91102514506769827"/>
        </c:manualLayout>
      </c:layout>
      <c:scatterChart>
        <c:scatterStyle val="smoothMarker"/>
        <c:varyColors val="0"/>
        <c:ser>
          <c:idx val="0"/>
          <c:order val="0"/>
          <c:tx>
            <c:v>L_inf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Лист1!$M$143:$M$155</c:f>
              <c:numCache>
                <c:formatCode>General</c:formatCode>
                <c:ptCount val="13"/>
                <c:pt idx="0">
                  <c:v>5.9215412224577005E-4</c:v>
                </c:pt>
                <c:pt idx="1">
                  <c:v>4.3971840760824497E-4</c:v>
                </c:pt>
                <c:pt idx="2">
                  <c:v>3.7374997196285801E-4</c:v>
                </c:pt>
                <c:pt idx="3">
                  <c:v>2.9856510365332901E-4</c:v>
                </c:pt>
                <c:pt idx="4">
                  <c:v>2.59337571786468E-4</c:v>
                </c:pt>
                <c:pt idx="5">
                  <c:v>2.23692471596135E-4</c:v>
                </c:pt>
                <c:pt idx="6">
                  <c:v>1.8527084450529501E-4</c:v>
                </c:pt>
                <c:pt idx="7">
                  <c:v>1.4831424293613101E-4</c:v>
                </c:pt>
                <c:pt idx="8">
                  <c:v>1.11619191723465E-4</c:v>
                </c:pt>
                <c:pt idx="9" formatCode="0.00E+00">
                  <c:v>7.4443977717700399E-5</c:v>
                </c:pt>
                <c:pt idx="10" formatCode="0.00E+00">
                  <c:v>5.9338654044515602E-5</c:v>
                </c:pt>
                <c:pt idx="11" formatCode="0.00E+00">
                  <c:v>5.2105073705123903E-5</c:v>
                </c:pt>
                <c:pt idx="12" formatCode="0.00E+00">
                  <c:v>4.4494558633576102E-5</c:v>
                </c:pt>
              </c:numCache>
            </c:numRef>
          </c:xVal>
          <c:yVal>
            <c:numRef>
              <c:f>Лист1!$R$143:$R$155</c:f>
              <c:numCache>
                <c:formatCode>General</c:formatCode>
                <c:ptCount val="13"/>
                <c:pt idx="0">
                  <c:v>0.529562066961759</c:v>
                </c:pt>
                <c:pt idx="1">
                  <c:v>0.45319292090840602</c:v>
                </c:pt>
                <c:pt idx="2">
                  <c:v>0.38816431639962401</c:v>
                </c:pt>
                <c:pt idx="3">
                  <c:v>0.32036040858088199</c:v>
                </c:pt>
                <c:pt idx="4">
                  <c:v>0.27941717136778199</c:v>
                </c:pt>
                <c:pt idx="5">
                  <c:v>0.23676826417936001</c:v>
                </c:pt>
                <c:pt idx="6">
                  <c:v>0.178366890521687</c:v>
                </c:pt>
                <c:pt idx="7">
                  <c:v>0.141398388540281</c:v>
                </c:pt>
                <c:pt idx="8">
                  <c:v>7.9532821642288795E-2</c:v>
                </c:pt>
                <c:pt idx="9">
                  <c:v>4.4896634778247402E-2</c:v>
                </c:pt>
                <c:pt idx="10">
                  <c:v>2.95394302455265E-2</c:v>
                </c:pt>
                <c:pt idx="11">
                  <c:v>2.4511570966154701E-2</c:v>
                </c:pt>
                <c:pt idx="12">
                  <c:v>1.9007996864900099E-2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20-4216-B19B-6CDC11F68841}"/>
            </c:ext>
          </c:extLst>
        </c:ser>
        <c:ser>
          <c:idx val="1"/>
          <c:order val="1"/>
          <c:tx>
            <c:v>L_1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Лист1!$M$143:$M$155</c:f>
              <c:numCache>
                <c:formatCode>General</c:formatCode>
                <c:ptCount val="13"/>
                <c:pt idx="0">
                  <c:v>5.9215412224577005E-4</c:v>
                </c:pt>
                <c:pt idx="1">
                  <c:v>4.3971840760824497E-4</c:v>
                </c:pt>
                <c:pt idx="2">
                  <c:v>3.7374997196285801E-4</c:v>
                </c:pt>
                <c:pt idx="3">
                  <c:v>2.9856510365332901E-4</c:v>
                </c:pt>
                <c:pt idx="4">
                  <c:v>2.59337571786468E-4</c:v>
                </c:pt>
                <c:pt idx="5">
                  <c:v>2.23692471596135E-4</c:v>
                </c:pt>
                <c:pt idx="6">
                  <c:v>1.8527084450529501E-4</c:v>
                </c:pt>
                <c:pt idx="7">
                  <c:v>1.4831424293613101E-4</c:v>
                </c:pt>
                <c:pt idx="8">
                  <c:v>1.11619191723465E-4</c:v>
                </c:pt>
                <c:pt idx="9" formatCode="0.00E+00">
                  <c:v>7.4443977717700399E-5</c:v>
                </c:pt>
                <c:pt idx="10" formatCode="0.00E+00">
                  <c:v>5.9338654044515602E-5</c:v>
                </c:pt>
                <c:pt idx="11" formatCode="0.00E+00">
                  <c:v>5.2105073705123903E-5</c:v>
                </c:pt>
                <c:pt idx="12" formatCode="0.00E+00">
                  <c:v>4.4494558633576102E-5</c:v>
                </c:pt>
              </c:numCache>
            </c:numRef>
          </c:xVal>
          <c:yVal>
            <c:numRef>
              <c:f>Лист1!$S$143:$S$155</c:f>
              <c:numCache>
                <c:formatCode>0.000000</c:formatCode>
                <c:ptCount val="13"/>
                <c:pt idx="0">
                  <c:v>2.62602053353029E-3</c:v>
                </c:pt>
                <c:pt idx="1">
                  <c:v>2.0878274647993102E-3</c:v>
                </c:pt>
                <c:pt idx="2">
                  <c:v>1.69315287188346E-3</c:v>
                </c:pt>
                <c:pt idx="3">
                  <c:v>1.2974175603425501E-3</c:v>
                </c:pt>
                <c:pt idx="4">
                  <c:v>1.0263508978993799E-3</c:v>
                </c:pt>
                <c:pt idx="5">
                  <c:v>8.8034057179422695E-4</c:v>
                </c:pt>
                <c:pt idx="6">
                  <c:v>7.5246618628657701E-4</c:v>
                </c:pt>
                <c:pt idx="7">
                  <c:v>5.1563400554356295E-4</c:v>
                </c:pt>
                <c:pt idx="8">
                  <c:v>2.39424197790847E-4</c:v>
                </c:pt>
                <c:pt idx="9">
                  <c:v>1.28452634795095E-4</c:v>
                </c:pt>
                <c:pt idx="10" formatCode="0.00E+00">
                  <c:v>8.7925879898850297E-5</c:v>
                </c:pt>
                <c:pt idx="11" formatCode="0.00E+00">
                  <c:v>6.6517849089256303E-5</c:v>
                </c:pt>
                <c:pt idx="12" formatCode="0.00E+00">
                  <c:v>4.9546838256868198E-5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020-4216-B19B-6CDC11F68841}"/>
            </c:ext>
          </c:extLst>
        </c:ser>
        <c:ser>
          <c:idx val="2"/>
          <c:order val="2"/>
          <c:tx>
            <c:v>L_2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Лист1!$M$143:$M$155</c:f>
              <c:numCache>
                <c:formatCode>General</c:formatCode>
                <c:ptCount val="13"/>
                <c:pt idx="0">
                  <c:v>5.9215412224577005E-4</c:v>
                </c:pt>
                <c:pt idx="1">
                  <c:v>4.3971840760824497E-4</c:v>
                </c:pt>
                <c:pt idx="2">
                  <c:v>3.7374997196285801E-4</c:v>
                </c:pt>
                <c:pt idx="3">
                  <c:v>2.9856510365332901E-4</c:v>
                </c:pt>
                <c:pt idx="4">
                  <c:v>2.59337571786468E-4</c:v>
                </c:pt>
                <c:pt idx="5">
                  <c:v>2.23692471596135E-4</c:v>
                </c:pt>
                <c:pt idx="6">
                  <c:v>1.8527084450529501E-4</c:v>
                </c:pt>
                <c:pt idx="7">
                  <c:v>1.4831424293613101E-4</c:v>
                </c:pt>
                <c:pt idx="8">
                  <c:v>1.11619191723465E-4</c:v>
                </c:pt>
                <c:pt idx="9" formatCode="0.00E+00">
                  <c:v>7.4443977717700399E-5</c:v>
                </c:pt>
                <c:pt idx="10" formatCode="0.00E+00">
                  <c:v>5.9338654044515602E-5</c:v>
                </c:pt>
                <c:pt idx="11" formatCode="0.00E+00">
                  <c:v>5.2105073705123903E-5</c:v>
                </c:pt>
                <c:pt idx="12" formatCode="0.00E+00">
                  <c:v>4.4494558633576102E-5</c:v>
                </c:pt>
              </c:numCache>
            </c:numRef>
          </c:xVal>
          <c:yVal>
            <c:numRef>
              <c:f>Лист1!$T$143:$T$155</c:f>
              <c:numCache>
                <c:formatCode>0.000000</c:formatCode>
                <c:ptCount val="13"/>
                <c:pt idx="0">
                  <c:v>4.4303203167898902E-4</c:v>
                </c:pt>
                <c:pt idx="1">
                  <c:v>3.1759080796412201E-4</c:v>
                </c:pt>
                <c:pt idx="2">
                  <c:v>2.55373350194328E-4</c:v>
                </c:pt>
                <c:pt idx="3">
                  <c:v>1.6929240416092099E-4</c:v>
                </c:pt>
                <c:pt idx="4">
                  <c:v>1.3412420891825599E-4</c:v>
                </c:pt>
                <c:pt idx="5">
                  <c:v>1.08595451093036E-4</c:v>
                </c:pt>
                <c:pt idx="6" formatCode="0.00E+00">
                  <c:v>8.5061857747731597E-5</c:v>
                </c:pt>
                <c:pt idx="7" formatCode="0.00E+00">
                  <c:v>5.4826198158407001E-5</c:v>
                </c:pt>
                <c:pt idx="8" formatCode="0.00E+00">
                  <c:v>2.3417734458865399E-5</c:v>
                </c:pt>
                <c:pt idx="9" formatCode="0.00E+00">
                  <c:v>1.1022110780386401E-5</c:v>
                </c:pt>
                <c:pt idx="10" formatCode="0.00E+00">
                  <c:v>6.56694716957006E-6</c:v>
                </c:pt>
                <c:pt idx="11" formatCode="0.00E+00">
                  <c:v>4.7985640033532899E-6</c:v>
                </c:pt>
                <c:pt idx="12" formatCode="0.00E+00">
                  <c:v>3.2057865922361201E-6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020-4216-B19B-6CDC11F68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425208"/>
        <c:axId val="577422256"/>
      </c:scatterChart>
      <c:valAx>
        <c:axId val="577425208"/>
        <c:scaling>
          <c:logBase val="10"/>
          <c:orientation val="maxMin"/>
          <c:max val="1.0000000000000002E-3"/>
          <c:min val="3.0000000000000011E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Шаг,</a:t>
                </a:r>
                <a:r>
                  <a:rPr lang="ru-RU" baseline="0"/>
                  <a:t> </a:t>
                </a:r>
                <a:r>
                  <a:rPr lang="en-US" baseline="0"/>
                  <a:t>h^2</a:t>
                </a:r>
              </a:p>
              <a:p>
                <a:pPr>
                  <a:defRPr/>
                </a:pPr>
                <a:endParaRPr lang="ru-RU"/>
              </a:p>
            </c:rich>
          </c:tx>
          <c:layout>
            <c:manualLayout>
              <c:xMode val="edge"/>
              <c:yMode val="edge"/>
              <c:x val="0.50132364799012763"/>
              <c:y val="3.287991283543194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2256"/>
        <c:crosses val="autoZero"/>
        <c:crossBetween val="midCat"/>
      </c:valAx>
      <c:valAx>
        <c:axId val="577422256"/>
        <c:scaling>
          <c:logBase val="10"/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Ошибка</a:t>
                </a:r>
              </a:p>
            </c:rich>
          </c:tx>
          <c:layout>
            <c:manualLayout>
              <c:xMode val="edge"/>
              <c:yMode val="edge"/>
              <c:x val="1.2902447746124344E-2"/>
              <c:y val="0.43461930380874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5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2632178991873567"/>
          <c:y val="0.62958136295730505"/>
          <c:w val="8.5138233499975458E-2"/>
          <c:h val="0.14443753018747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342140933701524E-2"/>
          <c:y val="6.5740031690210046E-2"/>
          <c:w val="0.88783249021246646"/>
          <c:h val="0.91102514506769827"/>
        </c:manualLayout>
      </c:layout>
      <c:scatterChart>
        <c:scatterStyle val="smoothMarker"/>
        <c:varyColors val="0"/>
        <c:ser>
          <c:idx val="0"/>
          <c:order val="0"/>
          <c:tx>
            <c:v>L_inf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Лист1!$M$142:$M$155</c:f>
              <c:numCache>
                <c:formatCode>General</c:formatCode>
                <c:ptCount val="14"/>
                <c:pt idx="0">
                  <c:v>7.3995548758683195E-4</c:v>
                </c:pt>
                <c:pt idx="1">
                  <c:v>5.9215412224577005E-4</c:v>
                </c:pt>
                <c:pt idx="2">
                  <c:v>4.3971840760824497E-4</c:v>
                </c:pt>
                <c:pt idx="3">
                  <c:v>3.7374997196285801E-4</c:v>
                </c:pt>
                <c:pt idx="4">
                  <c:v>2.9856510365332901E-4</c:v>
                </c:pt>
                <c:pt idx="5">
                  <c:v>2.59337571786468E-4</c:v>
                </c:pt>
                <c:pt idx="6">
                  <c:v>2.23692471596135E-4</c:v>
                </c:pt>
                <c:pt idx="7">
                  <c:v>1.8527084450529501E-4</c:v>
                </c:pt>
                <c:pt idx="8">
                  <c:v>1.4831424293613101E-4</c:v>
                </c:pt>
                <c:pt idx="9">
                  <c:v>1.11619191723465E-4</c:v>
                </c:pt>
                <c:pt idx="10" formatCode="0.00E+00">
                  <c:v>7.4443977717700399E-5</c:v>
                </c:pt>
                <c:pt idx="11" formatCode="0.00E+00">
                  <c:v>5.9338654044515602E-5</c:v>
                </c:pt>
                <c:pt idx="12" formatCode="0.00E+00">
                  <c:v>5.2105073705123903E-5</c:v>
                </c:pt>
                <c:pt idx="13" formatCode="0.00E+00">
                  <c:v>4.4494558633576102E-5</c:v>
                </c:pt>
              </c:numCache>
            </c:numRef>
          </c:xVal>
          <c:yVal>
            <c:numRef>
              <c:f>Лист1!$AB$120:$AB$133</c:f>
              <c:numCache>
                <c:formatCode>0.000000</c:formatCode>
                <c:ptCount val="14"/>
                <c:pt idx="0">
                  <c:v>0.337754594950403</c:v>
                </c:pt>
                <c:pt idx="1">
                  <c:v>0.31656524574345102</c:v>
                </c:pt>
                <c:pt idx="2">
                  <c:v>0.27682979848501699</c:v>
                </c:pt>
                <c:pt idx="3">
                  <c:v>0.25466060597928902</c:v>
                </c:pt>
                <c:pt idx="4">
                  <c:v>0.22172231466303999</c:v>
                </c:pt>
                <c:pt idx="5">
                  <c:v>0.208590130494478</c:v>
                </c:pt>
                <c:pt idx="6">
                  <c:v>0.18984614864356</c:v>
                </c:pt>
                <c:pt idx="7">
                  <c:v>0.17385532229035</c:v>
                </c:pt>
                <c:pt idx="8">
                  <c:v>0.15811573727859199</c:v>
                </c:pt>
                <c:pt idx="9">
                  <c:v>0.124131323786841</c:v>
                </c:pt>
                <c:pt idx="10">
                  <c:v>0.11063526131106</c:v>
                </c:pt>
                <c:pt idx="11">
                  <c:v>9.3043688809657896E-2</c:v>
                </c:pt>
                <c:pt idx="12">
                  <c:v>9.2710793534351396E-2</c:v>
                </c:pt>
                <c:pt idx="13">
                  <c:v>8.4929911798028002E-2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FA-42B6-9B78-999DA89C2EFB}"/>
            </c:ext>
          </c:extLst>
        </c:ser>
        <c:ser>
          <c:idx val="1"/>
          <c:order val="1"/>
          <c:tx>
            <c:v>L_1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Лист1!$M$142:$M$155</c:f>
              <c:numCache>
                <c:formatCode>General</c:formatCode>
                <c:ptCount val="14"/>
                <c:pt idx="0">
                  <c:v>7.3995548758683195E-4</c:v>
                </c:pt>
                <c:pt idx="1">
                  <c:v>5.9215412224577005E-4</c:v>
                </c:pt>
                <c:pt idx="2">
                  <c:v>4.3971840760824497E-4</c:v>
                </c:pt>
                <c:pt idx="3">
                  <c:v>3.7374997196285801E-4</c:v>
                </c:pt>
                <c:pt idx="4">
                  <c:v>2.9856510365332901E-4</c:v>
                </c:pt>
                <c:pt idx="5">
                  <c:v>2.59337571786468E-4</c:v>
                </c:pt>
                <c:pt idx="6">
                  <c:v>2.23692471596135E-4</c:v>
                </c:pt>
                <c:pt idx="7">
                  <c:v>1.8527084450529501E-4</c:v>
                </c:pt>
                <c:pt idx="8">
                  <c:v>1.4831424293613101E-4</c:v>
                </c:pt>
                <c:pt idx="9">
                  <c:v>1.11619191723465E-4</c:v>
                </c:pt>
                <c:pt idx="10" formatCode="0.00E+00">
                  <c:v>7.4443977717700399E-5</c:v>
                </c:pt>
                <c:pt idx="11" formatCode="0.00E+00">
                  <c:v>5.9338654044515602E-5</c:v>
                </c:pt>
                <c:pt idx="12" formatCode="0.00E+00">
                  <c:v>5.2105073705123903E-5</c:v>
                </c:pt>
                <c:pt idx="13" formatCode="0.00E+00">
                  <c:v>4.4494558633576102E-5</c:v>
                </c:pt>
              </c:numCache>
            </c:numRef>
          </c:xVal>
          <c:yVal>
            <c:numRef>
              <c:f>Лист1!$AC$120:$AC$133</c:f>
              <c:numCache>
                <c:formatCode>0.000000</c:formatCode>
                <c:ptCount val="14"/>
                <c:pt idx="0">
                  <c:v>3.0612137545489699E-3</c:v>
                </c:pt>
                <c:pt idx="1">
                  <c:v>2.20816851712118E-3</c:v>
                </c:pt>
                <c:pt idx="2">
                  <c:v>1.47821076692697E-3</c:v>
                </c:pt>
                <c:pt idx="3">
                  <c:v>1.1875623190681099E-3</c:v>
                </c:pt>
                <c:pt idx="4">
                  <c:v>9.809028183394759E-4</c:v>
                </c:pt>
                <c:pt idx="5">
                  <c:v>8.8121453557530205E-4</c:v>
                </c:pt>
                <c:pt idx="6">
                  <c:v>8.2472424524062304E-4</c:v>
                </c:pt>
                <c:pt idx="7">
                  <c:v>7.4681663069530596E-4</c:v>
                </c:pt>
                <c:pt idx="8">
                  <c:v>5.7781948447992398E-4</c:v>
                </c:pt>
                <c:pt idx="9">
                  <c:v>3.9308578448426498E-4</c:v>
                </c:pt>
                <c:pt idx="10">
                  <c:v>2.77223710577791E-4</c:v>
                </c:pt>
                <c:pt idx="11" formatCode="0.00E+00">
                  <c:v>2.3289945890965001E-4</c:v>
                </c:pt>
                <c:pt idx="12" formatCode="0.00E+00">
                  <c:v>2.05390167051809E-4</c:v>
                </c:pt>
                <c:pt idx="13" formatCode="0.00E+00">
                  <c:v>1.8051825170640399E-4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CFA-42B6-9B78-999DA89C2EFB}"/>
            </c:ext>
          </c:extLst>
        </c:ser>
        <c:ser>
          <c:idx val="2"/>
          <c:order val="2"/>
          <c:tx>
            <c:v>L_2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Лист1!$M$142:$M$155</c:f>
              <c:numCache>
                <c:formatCode>General</c:formatCode>
                <c:ptCount val="14"/>
                <c:pt idx="0">
                  <c:v>7.3995548758683195E-4</c:v>
                </c:pt>
                <c:pt idx="1">
                  <c:v>5.9215412224577005E-4</c:v>
                </c:pt>
                <c:pt idx="2">
                  <c:v>4.3971840760824497E-4</c:v>
                </c:pt>
                <c:pt idx="3">
                  <c:v>3.7374997196285801E-4</c:v>
                </c:pt>
                <c:pt idx="4">
                  <c:v>2.9856510365332901E-4</c:v>
                </c:pt>
                <c:pt idx="5">
                  <c:v>2.59337571786468E-4</c:v>
                </c:pt>
                <c:pt idx="6">
                  <c:v>2.23692471596135E-4</c:v>
                </c:pt>
                <c:pt idx="7">
                  <c:v>1.8527084450529501E-4</c:v>
                </c:pt>
                <c:pt idx="8">
                  <c:v>1.4831424293613101E-4</c:v>
                </c:pt>
                <c:pt idx="9">
                  <c:v>1.11619191723465E-4</c:v>
                </c:pt>
                <c:pt idx="10" formatCode="0.00E+00">
                  <c:v>7.4443977717700399E-5</c:v>
                </c:pt>
                <c:pt idx="11" formatCode="0.00E+00">
                  <c:v>5.9338654044515602E-5</c:v>
                </c:pt>
                <c:pt idx="12" formatCode="0.00E+00">
                  <c:v>5.2105073705123903E-5</c:v>
                </c:pt>
                <c:pt idx="13" formatCode="0.00E+00">
                  <c:v>4.4494558633576102E-5</c:v>
                </c:pt>
              </c:numCache>
            </c:numRef>
          </c:xVal>
          <c:yVal>
            <c:numRef>
              <c:f>Лист1!$AD$120:$AD$133</c:f>
              <c:numCache>
                <c:formatCode>0.000000</c:formatCode>
                <c:ptCount val="14"/>
                <c:pt idx="0" formatCode="General">
                  <c:v>3.8898729275513901E-4</c:v>
                </c:pt>
                <c:pt idx="1">
                  <c:v>2.5974834167724701E-4</c:v>
                </c:pt>
                <c:pt idx="2">
                  <c:v>1.67894625110637E-4</c:v>
                </c:pt>
                <c:pt idx="3">
                  <c:v>1.3362602340523199E-4</c:v>
                </c:pt>
                <c:pt idx="4">
                  <c:v>9.3283294906730798E-5</c:v>
                </c:pt>
                <c:pt idx="5">
                  <c:v>7.9794566461649399E-5</c:v>
                </c:pt>
                <c:pt idx="6">
                  <c:v>6.7264512420312398E-5</c:v>
                </c:pt>
                <c:pt idx="7" formatCode="0.00E+00">
                  <c:v>5.74016089319881E-5</c:v>
                </c:pt>
                <c:pt idx="8" formatCode="0.00E+00">
                  <c:v>4.0998476342018499E-5</c:v>
                </c:pt>
                <c:pt idx="9" formatCode="0.00E+00">
                  <c:v>2.5474001156290101E-5</c:v>
                </c:pt>
                <c:pt idx="10" formatCode="0.00E+00">
                  <c:v>1.5731059142698099E-5</c:v>
                </c:pt>
                <c:pt idx="11" formatCode="0.00E+00">
                  <c:v>1.1769152687442E-5</c:v>
                </c:pt>
                <c:pt idx="12" formatCode="0.00E+00">
                  <c:v>1.00738119069725E-5</c:v>
                </c:pt>
                <c:pt idx="13" formatCode="0.00E+00">
                  <c:v>8.1760058504985399E-6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CFA-42B6-9B78-999DA89C2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425208"/>
        <c:axId val="577422256"/>
      </c:scatterChart>
      <c:valAx>
        <c:axId val="577425208"/>
        <c:scaling>
          <c:logBase val="10"/>
          <c:orientation val="maxMin"/>
          <c:max val="1.0000000000000002E-3"/>
          <c:min val="3.0000000000000011E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Шаг,</a:t>
                </a:r>
                <a:r>
                  <a:rPr lang="ru-RU" baseline="0"/>
                  <a:t> </a:t>
                </a:r>
                <a:r>
                  <a:rPr lang="en-US" baseline="0"/>
                  <a:t>h^2</a:t>
                </a:r>
              </a:p>
              <a:p>
                <a:pPr>
                  <a:defRPr/>
                </a:pPr>
                <a:endParaRPr lang="ru-RU"/>
              </a:p>
            </c:rich>
          </c:tx>
          <c:layout>
            <c:manualLayout>
              <c:xMode val="edge"/>
              <c:yMode val="edge"/>
              <c:x val="0.50132364799012763"/>
              <c:y val="3.287991283543194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2256"/>
        <c:crosses val="autoZero"/>
        <c:crossBetween val="midCat"/>
      </c:valAx>
      <c:valAx>
        <c:axId val="577422256"/>
        <c:scaling>
          <c:logBase val="10"/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Ошибка</a:t>
                </a:r>
              </a:p>
            </c:rich>
          </c:tx>
          <c:layout>
            <c:manualLayout>
              <c:xMode val="edge"/>
              <c:yMode val="edge"/>
              <c:x val="1.2902447746124344E-2"/>
              <c:y val="0.43461930380874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0E+0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5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073681210346249"/>
          <c:y val="0.30766284201294458"/>
          <c:w val="0.18562101895594671"/>
          <c:h val="0.257227975986854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15257592209508E-2"/>
          <c:y val="4.194848101937973E-2"/>
          <c:w val="0.88783249021246646"/>
          <c:h val="0.91102514506769827"/>
        </c:manualLayout>
      </c:layout>
      <c:scatterChart>
        <c:scatterStyle val="smoothMarker"/>
        <c:varyColors val="0"/>
        <c:ser>
          <c:idx val="0"/>
          <c:order val="0"/>
          <c:tx>
            <c:v>L_inf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Лист1!$M$142:$M$155</c:f>
              <c:numCache>
                <c:formatCode>General</c:formatCode>
                <c:ptCount val="14"/>
                <c:pt idx="0">
                  <c:v>7.3995548758683195E-4</c:v>
                </c:pt>
                <c:pt idx="1">
                  <c:v>5.9215412224577005E-4</c:v>
                </c:pt>
                <c:pt idx="2">
                  <c:v>4.3971840760824497E-4</c:v>
                </c:pt>
                <c:pt idx="3">
                  <c:v>3.7374997196285801E-4</c:v>
                </c:pt>
                <c:pt idx="4">
                  <c:v>2.9856510365332901E-4</c:v>
                </c:pt>
                <c:pt idx="5">
                  <c:v>2.59337571786468E-4</c:v>
                </c:pt>
                <c:pt idx="6">
                  <c:v>2.23692471596135E-4</c:v>
                </c:pt>
                <c:pt idx="7">
                  <c:v>1.8527084450529501E-4</c:v>
                </c:pt>
                <c:pt idx="8">
                  <c:v>1.4831424293613101E-4</c:v>
                </c:pt>
                <c:pt idx="9">
                  <c:v>1.11619191723465E-4</c:v>
                </c:pt>
                <c:pt idx="10" formatCode="0.00E+00">
                  <c:v>7.4443977717700399E-5</c:v>
                </c:pt>
                <c:pt idx="11" formatCode="0.00E+00">
                  <c:v>5.9338654044515602E-5</c:v>
                </c:pt>
                <c:pt idx="12" formatCode="0.00E+00">
                  <c:v>5.2105073705123903E-5</c:v>
                </c:pt>
                <c:pt idx="13" formatCode="0.00E+00">
                  <c:v>4.4494558633576102E-5</c:v>
                </c:pt>
              </c:numCache>
            </c:numRef>
          </c:xVal>
          <c:yVal>
            <c:numRef>
              <c:f>Лист1!$AB$142:$AB$154</c:f>
              <c:numCache>
                <c:formatCode>0.000000</c:formatCode>
                <c:ptCount val="13"/>
                <c:pt idx="0">
                  <c:v>0.27873321541215201</c:v>
                </c:pt>
                <c:pt idx="1">
                  <c:v>0.24762051668442001</c:v>
                </c:pt>
                <c:pt idx="2">
                  <c:v>0.213364808261406</c:v>
                </c:pt>
                <c:pt idx="3">
                  <c:v>0.21900305388351099</c:v>
                </c:pt>
                <c:pt idx="4">
                  <c:v>0.226536449772332</c:v>
                </c:pt>
                <c:pt idx="5">
                  <c:v>0.20247843139487701</c:v>
                </c:pt>
                <c:pt idx="6">
                  <c:v>0.211663316255986</c:v>
                </c:pt>
                <c:pt idx="7">
                  <c:v>0.21248937267829501</c:v>
                </c:pt>
                <c:pt idx="8">
                  <c:v>0.16423319627890701</c:v>
                </c:pt>
                <c:pt idx="9">
                  <c:v>0.15891532128635699</c:v>
                </c:pt>
                <c:pt idx="10">
                  <c:v>0.14696384900707901</c:v>
                </c:pt>
                <c:pt idx="11">
                  <c:v>0.13123561068658701</c:v>
                </c:pt>
                <c:pt idx="12">
                  <c:v>0.132838619926303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80-49A5-999D-9C95962FF3B1}"/>
            </c:ext>
          </c:extLst>
        </c:ser>
        <c:ser>
          <c:idx val="1"/>
          <c:order val="1"/>
          <c:tx>
            <c:v>L_1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Лист1!$M$142:$M$155</c:f>
              <c:numCache>
                <c:formatCode>General</c:formatCode>
                <c:ptCount val="14"/>
                <c:pt idx="0">
                  <c:v>7.3995548758683195E-4</c:v>
                </c:pt>
                <c:pt idx="1">
                  <c:v>5.9215412224577005E-4</c:v>
                </c:pt>
                <c:pt idx="2">
                  <c:v>4.3971840760824497E-4</c:v>
                </c:pt>
                <c:pt idx="3">
                  <c:v>3.7374997196285801E-4</c:v>
                </c:pt>
                <c:pt idx="4">
                  <c:v>2.9856510365332901E-4</c:v>
                </c:pt>
                <c:pt idx="5">
                  <c:v>2.59337571786468E-4</c:v>
                </c:pt>
                <c:pt idx="6">
                  <c:v>2.23692471596135E-4</c:v>
                </c:pt>
                <c:pt idx="7">
                  <c:v>1.8527084450529501E-4</c:v>
                </c:pt>
                <c:pt idx="8">
                  <c:v>1.4831424293613101E-4</c:v>
                </c:pt>
                <c:pt idx="9">
                  <c:v>1.11619191723465E-4</c:v>
                </c:pt>
                <c:pt idx="10" formatCode="0.00E+00">
                  <c:v>7.4443977717700399E-5</c:v>
                </c:pt>
                <c:pt idx="11" formatCode="0.00E+00">
                  <c:v>5.9338654044515602E-5</c:v>
                </c:pt>
                <c:pt idx="12" formatCode="0.00E+00">
                  <c:v>5.2105073705123903E-5</c:v>
                </c:pt>
                <c:pt idx="13" formatCode="0.00E+00">
                  <c:v>4.4494558633576102E-5</c:v>
                </c:pt>
              </c:numCache>
            </c:numRef>
          </c:xVal>
          <c:yVal>
            <c:numRef>
              <c:f>Лист1!$AC$142:$AC$154</c:f>
              <c:numCache>
                <c:formatCode>0.000000</c:formatCode>
                <c:ptCount val="13"/>
                <c:pt idx="0">
                  <c:v>6.1428061260186996E-3</c:v>
                </c:pt>
                <c:pt idx="1">
                  <c:v>5.0353272658139204E-3</c:v>
                </c:pt>
                <c:pt idx="2">
                  <c:v>4.5130498015997101E-3</c:v>
                </c:pt>
                <c:pt idx="3">
                  <c:v>3.7006100273686898E-3</c:v>
                </c:pt>
                <c:pt idx="4">
                  <c:v>3.48085932918663E-3</c:v>
                </c:pt>
                <c:pt idx="5">
                  <c:v>3.0394898496356498E-3</c:v>
                </c:pt>
                <c:pt idx="6">
                  <c:v>2.7392896726920902E-3</c:v>
                </c:pt>
                <c:pt idx="7">
                  <c:v>2.2048616908232998E-3</c:v>
                </c:pt>
                <c:pt idx="8">
                  <c:v>1.7032854711423601E-3</c:v>
                </c:pt>
                <c:pt idx="9">
                  <c:v>1.3791034424831801E-3</c:v>
                </c:pt>
                <c:pt idx="10" formatCode="0.00E+00">
                  <c:v>1.13013605759889E-3</c:v>
                </c:pt>
                <c:pt idx="11" formatCode="0.00E+00">
                  <c:v>1.0033179293974701E-3</c:v>
                </c:pt>
                <c:pt idx="12" formatCode="0.00E+00">
                  <c:v>9.1846000982499201E-4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80-49A5-999D-9C95962FF3B1}"/>
            </c:ext>
          </c:extLst>
        </c:ser>
        <c:ser>
          <c:idx val="2"/>
          <c:order val="2"/>
          <c:tx>
            <c:v>L_2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Лист1!$M$142:$M$155</c:f>
              <c:numCache>
                <c:formatCode>General</c:formatCode>
                <c:ptCount val="14"/>
                <c:pt idx="0">
                  <c:v>7.3995548758683195E-4</c:v>
                </c:pt>
                <c:pt idx="1">
                  <c:v>5.9215412224577005E-4</c:v>
                </c:pt>
                <c:pt idx="2">
                  <c:v>4.3971840760824497E-4</c:v>
                </c:pt>
                <c:pt idx="3">
                  <c:v>3.7374997196285801E-4</c:v>
                </c:pt>
                <c:pt idx="4">
                  <c:v>2.9856510365332901E-4</c:v>
                </c:pt>
                <c:pt idx="5">
                  <c:v>2.59337571786468E-4</c:v>
                </c:pt>
                <c:pt idx="6">
                  <c:v>2.23692471596135E-4</c:v>
                </c:pt>
                <c:pt idx="7">
                  <c:v>1.8527084450529501E-4</c:v>
                </c:pt>
                <c:pt idx="8">
                  <c:v>1.4831424293613101E-4</c:v>
                </c:pt>
                <c:pt idx="9">
                  <c:v>1.11619191723465E-4</c:v>
                </c:pt>
                <c:pt idx="10" formatCode="0.00E+00">
                  <c:v>7.4443977717700399E-5</c:v>
                </c:pt>
                <c:pt idx="11" formatCode="0.00E+00">
                  <c:v>5.9338654044515602E-5</c:v>
                </c:pt>
                <c:pt idx="12" formatCode="0.00E+00">
                  <c:v>5.2105073705123903E-5</c:v>
                </c:pt>
                <c:pt idx="13" formatCode="0.00E+00">
                  <c:v>4.4494558633576102E-5</c:v>
                </c:pt>
              </c:numCache>
            </c:numRef>
          </c:xVal>
          <c:yVal>
            <c:numRef>
              <c:f>Лист1!$AD$142:$AD$154</c:f>
              <c:numCache>
                <c:formatCode>0.000000</c:formatCode>
                <c:ptCount val="13"/>
                <c:pt idx="0">
                  <c:v>5.5020904058449504E-4</c:v>
                </c:pt>
                <c:pt idx="1">
                  <c:v>4.2348894517642299E-4</c:v>
                </c:pt>
                <c:pt idx="2">
                  <c:v>3.5266789212110797E-4</c:v>
                </c:pt>
                <c:pt idx="3">
                  <c:v>2.7225010880974201E-4</c:v>
                </c:pt>
                <c:pt idx="4">
                  <c:v>2.4718515930871701E-4</c:v>
                </c:pt>
                <c:pt idx="5">
                  <c:v>2.00558746536237E-4</c:v>
                </c:pt>
                <c:pt idx="6" formatCode="0.00E+00">
                  <c:v>1.73147041599121E-4</c:v>
                </c:pt>
                <c:pt idx="7" formatCode="0.00E+00">
                  <c:v>1.3335722436982601E-4</c:v>
                </c:pt>
                <c:pt idx="8" formatCode="0.00E+00">
                  <c:v>9.7106967089112298E-5</c:v>
                </c:pt>
                <c:pt idx="9" formatCode="0.00E+00">
                  <c:v>6.9518769725533794E-5</c:v>
                </c:pt>
                <c:pt idx="10" formatCode="0.00E+00">
                  <c:v>5.4052527653900001E-5</c:v>
                </c:pt>
                <c:pt idx="11" formatCode="0.00E+00">
                  <c:v>4.5164588103918798E-5</c:v>
                </c:pt>
                <c:pt idx="12" formatCode="0.00E+00">
                  <c:v>3.98054117664042E-5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280-49A5-999D-9C95962FF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425208"/>
        <c:axId val="577422256"/>
      </c:scatterChart>
      <c:valAx>
        <c:axId val="577425208"/>
        <c:scaling>
          <c:logBase val="10"/>
          <c:orientation val="maxMin"/>
          <c:max val="1.0000000000000002E-3"/>
          <c:min val="3.0000000000000011E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Шаг,</a:t>
                </a:r>
                <a:r>
                  <a:rPr lang="ru-RU" baseline="0"/>
                  <a:t> </a:t>
                </a:r>
                <a:r>
                  <a:rPr lang="en-US" baseline="0"/>
                  <a:t>h^2</a:t>
                </a:r>
              </a:p>
              <a:p>
                <a:pPr>
                  <a:defRPr/>
                </a:pPr>
                <a:endParaRPr lang="ru-RU"/>
              </a:p>
            </c:rich>
          </c:tx>
          <c:layout>
            <c:manualLayout>
              <c:xMode val="edge"/>
              <c:yMode val="edge"/>
              <c:x val="0.50132364799012763"/>
              <c:y val="3.287991283543194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2256"/>
        <c:crosses val="autoZero"/>
        <c:crossBetween val="midCat"/>
      </c:valAx>
      <c:valAx>
        <c:axId val="577422256"/>
        <c:scaling>
          <c:logBase val="10"/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Ошибка</a:t>
                </a:r>
              </a:p>
            </c:rich>
          </c:tx>
          <c:layout>
            <c:manualLayout>
              <c:xMode val="edge"/>
              <c:yMode val="edge"/>
              <c:x val="1.2902447746124344E-2"/>
              <c:y val="0.43461930380874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25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756877782967073"/>
          <c:y val="0.34996518287731471"/>
          <c:w val="8.5073298607593398E-2"/>
          <c:h val="0.1387810941944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443071198378686E-2"/>
          <c:y val="9.3699515347334408E-2"/>
          <c:w val="0.92444719093657601"/>
          <c:h val="0.87978985663948706"/>
        </c:manualLayout>
      </c:layout>
      <c:scatterChart>
        <c:scatterStyle val="smoothMarker"/>
        <c:varyColors val="0"/>
        <c:ser>
          <c:idx val="0"/>
          <c:order val="0"/>
          <c:tx>
            <c:v>L_inf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Лист1!$AM$201:$AM$216</c:f>
              <c:numCache>
                <c:formatCode>General</c:formatCode>
                <c:ptCount val="16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</c:numCache>
            </c:numRef>
          </c:xVal>
          <c:yVal>
            <c:numRef>
              <c:f>Лист1!$AC$233:$AC$249</c:f>
              <c:numCache>
                <c:formatCode>0.000000</c:formatCode>
                <c:ptCount val="17"/>
                <c:pt idx="0">
                  <c:v>0.55919402667399198</c:v>
                </c:pt>
                <c:pt idx="1">
                  <c:v>0.52946076879588</c:v>
                </c:pt>
                <c:pt idx="2">
                  <c:v>0.49620923179714499</c:v>
                </c:pt>
                <c:pt idx="3">
                  <c:v>0.45163205928662598</c:v>
                </c:pt>
                <c:pt idx="4">
                  <c:v>0.38971745848681899</c:v>
                </c:pt>
                <c:pt idx="5">
                  <c:v>0.28000272605870602</c:v>
                </c:pt>
                <c:pt idx="6">
                  <c:v>0.25225843518264501</c:v>
                </c:pt>
                <c:pt idx="7">
                  <c:v>0.21011319466940501</c:v>
                </c:pt>
                <c:pt idx="8">
                  <c:v>0.181565504897157</c:v>
                </c:pt>
                <c:pt idx="9">
                  <c:v>0.15952345877705101</c:v>
                </c:pt>
                <c:pt idx="10">
                  <c:v>0.144059677355552</c:v>
                </c:pt>
                <c:pt idx="11">
                  <c:v>0.11745512554762801</c:v>
                </c:pt>
                <c:pt idx="12">
                  <c:v>9.3779298816309503E-2</c:v>
                </c:pt>
                <c:pt idx="13">
                  <c:v>8.2294214190776302E-2</c:v>
                </c:pt>
                <c:pt idx="14">
                  <c:v>5.2417620075022299E-2</c:v>
                </c:pt>
                <c:pt idx="15">
                  <c:v>3.8433559097376099E-2</c:v>
                </c:pt>
                <c:pt idx="16">
                  <c:v>2.8604304090621601E-2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8DF-4C5E-B38E-6ABC63B2867A}"/>
            </c:ext>
          </c:extLst>
        </c:ser>
        <c:ser>
          <c:idx val="1"/>
          <c:order val="1"/>
          <c:tx>
            <c:v>L_1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Лист1!$AM$201:$AM$216</c:f>
              <c:numCache>
                <c:formatCode>General</c:formatCode>
                <c:ptCount val="16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</c:numCache>
            </c:numRef>
          </c:xVal>
          <c:yVal>
            <c:numRef>
              <c:f>Лист1!$AD$233:$AD$249</c:f>
              <c:numCache>
                <c:formatCode>0.000000</c:formatCode>
                <c:ptCount val="17"/>
                <c:pt idx="0">
                  <c:v>8.1668870300895993E-2</c:v>
                </c:pt>
                <c:pt idx="1">
                  <c:v>8.0033908219532504E-2</c:v>
                </c:pt>
                <c:pt idx="2">
                  <c:v>7.4412715087190606E-2</c:v>
                </c:pt>
                <c:pt idx="3">
                  <c:v>6.7014041982296199E-2</c:v>
                </c:pt>
                <c:pt idx="4">
                  <c:v>5.5150012011143501E-2</c:v>
                </c:pt>
                <c:pt idx="5">
                  <c:v>3.8315782872036297E-2</c:v>
                </c:pt>
                <c:pt idx="6">
                  <c:v>3.3444864697446397E-2</c:v>
                </c:pt>
                <c:pt idx="7">
                  <c:v>2.81580363847455E-2</c:v>
                </c:pt>
                <c:pt idx="8">
                  <c:v>2.43444310564114E-2</c:v>
                </c:pt>
                <c:pt idx="9">
                  <c:v>1.9924039716314301E-2</c:v>
                </c:pt>
                <c:pt idx="10">
                  <c:v>1.7161742495717499E-2</c:v>
                </c:pt>
                <c:pt idx="11">
                  <c:v>1.45803457402409E-2</c:v>
                </c:pt>
                <c:pt idx="12">
                  <c:v>1.24075846785989E-2</c:v>
                </c:pt>
                <c:pt idx="13">
                  <c:v>1.01795103288683E-2</c:v>
                </c:pt>
                <c:pt idx="14">
                  <c:v>7.3407934061815597E-3</c:v>
                </c:pt>
                <c:pt idx="15">
                  <c:v>4.5100636280851099E-3</c:v>
                </c:pt>
                <c:pt idx="16">
                  <c:v>3.6165171021684799E-3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8DF-4C5E-B38E-6ABC63B2867A}"/>
            </c:ext>
          </c:extLst>
        </c:ser>
        <c:ser>
          <c:idx val="2"/>
          <c:order val="2"/>
          <c:tx>
            <c:v>L_2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Лист1!$AM$201:$AM$216</c:f>
              <c:numCache>
                <c:formatCode>General</c:formatCode>
                <c:ptCount val="16"/>
                <c:pt idx="0">
                  <c:v>4.5371337460874302E-3</c:v>
                </c:pt>
                <c:pt idx="1">
                  <c:v>3.7429515020397102E-3</c:v>
                </c:pt>
                <c:pt idx="2">
                  <c:v>2.9494266625268201E-3</c:v>
                </c:pt>
                <c:pt idx="3">
                  <c:v>2.2443159152172E-3</c:v>
                </c:pt>
                <c:pt idx="4">
                  <c:v>1.45611669404697E-3</c:v>
                </c:pt>
                <c:pt idx="5">
                  <c:v>7.3995548758683195E-4</c:v>
                </c:pt>
                <c:pt idx="6">
                  <c:v>5.9215412224577005E-4</c:v>
                </c:pt>
                <c:pt idx="7">
                  <c:v>4.3971840760824497E-4</c:v>
                </c:pt>
                <c:pt idx="8">
                  <c:v>3.7374997196285801E-4</c:v>
                </c:pt>
                <c:pt idx="9">
                  <c:v>2.9856510365332901E-4</c:v>
                </c:pt>
                <c:pt idx="10">
                  <c:v>2.59337571786468E-4</c:v>
                </c:pt>
                <c:pt idx="11">
                  <c:v>2.23692471596135E-4</c:v>
                </c:pt>
                <c:pt idx="12">
                  <c:v>1.8527084450529501E-4</c:v>
                </c:pt>
                <c:pt idx="13">
                  <c:v>1.4831424293613101E-4</c:v>
                </c:pt>
                <c:pt idx="14">
                  <c:v>1.11619191723465E-4</c:v>
                </c:pt>
                <c:pt idx="15" formatCode="0.00E+00">
                  <c:v>7.4443977717700399E-5</c:v>
                </c:pt>
              </c:numCache>
            </c:numRef>
          </c:xVal>
          <c:yVal>
            <c:numRef>
              <c:f>Лист1!$AE$233:$AE$249</c:f>
              <c:numCache>
                <c:formatCode>0.000000</c:formatCode>
                <c:ptCount val="17"/>
                <c:pt idx="0">
                  <c:v>7.8555762762585694E-3</c:v>
                </c:pt>
                <c:pt idx="1">
                  <c:v>6.9821517565714399E-3</c:v>
                </c:pt>
                <c:pt idx="2">
                  <c:v>5.91541139237682E-3</c:v>
                </c:pt>
                <c:pt idx="3">
                  <c:v>4.6310795492434101E-3</c:v>
                </c:pt>
                <c:pt idx="4">
                  <c:v>3.1909963904343101E-3</c:v>
                </c:pt>
                <c:pt idx="5">
                  <c:v>1.6428754938470501E-3</c:v>
                </c:pt>
                <c:pt idx="6">
                  <c:v>1.29108345166329E-3</c:v>
                </c:pt>
                <c:pt idx="7">
                  <c:v>9.4245330784448395E-4</c:v>
                </c:pt>
                <c:pt idx="8">
                  <c:v>7.5173473546134503E-4</c:v>
                </c:pt>
                <c:pt idx="9">
                  <c:v>5.6513923191285295E-4</c:v>
                </c:pt>
                <c:pt idx="10">
                  <c:v>4.6066812049887001E-4</c:v>
                </c:pt>
                <c:pt idx="11">
                  <c:v>3.6159708159825898E-4</c:v>
                </c:pt>
                <c:pt idx="12">
                  <c:v>2.72782354811608E-4</c:v>
                </c:pt>
                <c:pt idx="13">
                  <c:v>1.9658074071453099E-4</c:v>
                </c:pt>
                <c:pt idx="14">
                  <c:v>1.19523203164417E-4</c:v>
                </c:pt>
                <c:pt idx="15" formatCode="0.00E+00">
                  <c:v>6.4368678370002998E-5</c:v>
                </c:pt>
                <c:pt idx="16" formatCode="0.00E+00">
                  <c:v>4.7166244375626901E-5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8DF-4C5E-B38E-6ABC63B28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370064"/>
        <c:axId val="708375968"/>
      </c:scatterChart>
      <c:valAx>
        <c:axId val="708370064"/>
        <c:scaling>
          <c:logBase val="10"/>
          <c:orientation val="maxMin"/>
          <c:max val="1.0000000000000002E-2"/>
          <c:min val="5.0000000000000023E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Шаг,</a:t>
                </a:r>
                <a:r>
                  <a:rPr lang="ru-RU" baseline="0"/>
                  <a:t> </a:t>
                </a:r>
                <a:r>
                  <a:rPr lang="en-US" baseline="0"/>
                  <a:t>h*2</a:t>
                </a:r>
              </a:p>
            </c:rich>
          </c:tx>
          <c:layout>
            <c:manualLayout>
              <c:xMode val="edge"/>
              <c:yMode val="edge"/>
              <c:x val="0.49002106382271843"/>
              <c:y val="3.00321829722819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8375968"/>
        <c:crosses val="autoZero"/>
        <c:crossBetween val="midCat"/>
      </c:valAx>
      <c:valAx>
        <c:axId val="708375968"/>
        <c:scaling>
          <c:logBase val="10"/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Ошибка</a:t>
                </a:r>
              </a:p>
            </c:rich>
          </c:tx>
          <c:layout>
            <c:manualLayout>
              <c:xMode val="edge"/>
              <c:yMode val="edge"/>
              <c:x val="1.2991527957739529E-2"/>
              <c:y val="0.433327821098291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8370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9BD6D-A9EA-4FBE-B087-8BABCFC5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F96A1-A145-4963-AC8D-BD6BCDE1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9C087-2CC5-4A7E-9C74-B92D8DD1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626EE-D6DA-4DFA-B1A7-3057487A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0A9FD-7395-4A4E-864D-952B7DA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7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3C85-7722-4BED-BC57-BDEEF8A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BCF671-D2E0-4AFC-ADB3-667D53A7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C85D9-6998-4BF6-B159-812BD6A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CA3A6-4FB8-419E-86F6-88B6F748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75E03-6CEE-4A97-AFFE-A4FFE56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79C943-0BC2-427E-93A2-45EB73669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BFF721-5B9B-4123-9F2B-72054C7D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2041F-FFA2-4EF5-B226-8D4254F6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FB483-C48D-452E-AB1A-1629D07B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E2E6E-7279-4DF4-8A2F-AE9AE194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F5C1B-D101-4489-A8A3-F15D740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BDC29-447F-463A-A1E1-9E9C40BB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40E3A-ED00-4D06-A154-C27DF01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7212D-E6F0-45AB-9321-1E51EC90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51E32-E110-4786-9504-CBE79512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68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545A8-05E5-4398-93D8-082A8FA0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31A91-DF1C-4F4E-8B5B-3B8D43F8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30E2BB-89FA-4DB4-9570-6CA5736D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B6DB2-2128-4B06-BA5B-FF6F8084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49979-34FA-42DE-996C-DC409987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C1C4-A40B-4983-8C7B-71FC383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EBE46-18E9-476A-A41B-CEB956FE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7B5141-C4FD-48FC-8773-5A160E63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4EFD2E-4DF8-4C9F-9B42-1797E09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A70D4-012D-4261-8426-D7A182C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3A6C5C-CB40-4501-A1B3-318FE92F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03B9F-A6D7-4F56-BCE3-7B64C847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21B9B-0407-4F3C-AEE1-169A2C13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794204-90F4-4E12-9D97-2456683F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74883E-57DB-4150-9361-81401708C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C6F53D-EA00-4DD9-9D4D-6138D8DEC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DFD8E0-9B10-4CC7-ACD0-FD3031C0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3576DD-4621-41A3-98B9-386CEC0B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3F529C-6308-47E1-A365-76F58AA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C9C69-7661-4100-B482-48C8563E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6A8B-8A8C-491F-BABB-E8254A59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2B67B1-0C23-4850-9220-3D774913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C20082-AA3F-48D0-A810-7E97AAD0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F628FC-DC80-4E17-82D5-EDFF4E41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BE7DA9-9FB3-4EAA-81F5-7B40BE9E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7C87B3-D6DF-45C5-B4B4-74C0F872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3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7A5B2-6130-4F56-9355-73D003CD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4E346-36A4-4E31-91C3-C797B72D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38E518-6F8A-4036-86DB-080AB676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0220B-6538-48CF-A8D2-225BFD4C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995F6F-ED61-4933-A0F8-D7A6E4F4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5EED3-EB55-409A-B3AC-D764E11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46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C7906-CFC9-42C2-BBA7-9569C704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6171F2-BFF3-4C3A-BB5A-F9A494FF6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2C19B0-D1E6-40F1-BD9D-397ABBD2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7E653-416E-4481-ABA4-EAFB5225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A2BE2F-A665-41FE-9D1D-473B05FB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1FA6C-46BF-4D02-9218-A6ADC410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9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89156-F3DE-4A55-B18E-FF19A417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88B5D4-EC56-4F52-B9C5-D548A8DC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B80C1-0019-4B4E-8C55-7132FB631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C04B-1969-46C0-874D-1AB61D535DD4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E52CB0-7AC8-4542-BA17-F539D3B55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EF778-1F45-41E5-A4EE-ED745EF77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D5877-5934-4D19-8545-5AA47164F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Исследование компактных схем повышенного порядка точности для численного решения линейного уравнения переноса на нерегулярных сетках.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85555F-5F9D-4241-9366-D3C07B43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269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Студент: Цицварич Й.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Беклемышева</a:t>
            </a:r>
            <a:r>
              <a:rPr lang="ru-RU" dirty="0"/>
              <a:t> К.А.</a:t>
            </a:r>
          </a:p>
          <a:p>
            <a:r>
              <a:rPr lang="ru-RU" dirty="0"/>
              <a:t>МФТИ </a:t>
            </a:r>
          </a:p>
          <a:p>
            <a:r>
              <a:rPr lang="ru-RU" dirty="0"/>
              <a:t>Кафедра вычислительной физики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8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3276C-877A-4F30-B911-487F60F7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0F490-8C46-4948-8ECB-91E018B6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11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                           - значения производных исходной функции в соответствующих вершинах рассматриваемого треугольника. Ранг матрицы данной системы линейных уравнении меньше количества уравнении, следовательно система переопределена и не существует точного решения. Существуют два подхода к решению данной проблемы. Первый – из 9 выбрать 6 необходимых уравнении и, в случае если система совместна, решить ее, в обратном случае взять другие уравнения, второй – чтобы не терять данные о производных функции, можно попытаться решить ее методом наименьших квадратов.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2C3AF4-1281-4639-8A27-C12DB1C1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53" y="1540042"/>
            <a:ext cx="1935238" cy="5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6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3276C-877A-4F30-B911-487F60F7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0F490-8C46-4948-8ECB-91E018B6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11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Идея данного метода заключается в минимизации нормы разности          г              где А – матрица системы линейных уравнении, x- вектор искомых коэффициентов интерполяционного полинома и b - вектор правых частей нашей системы линейных уравнении. Основным преимуществом такого подхода является гарантированное решение системы линейных уравнении, недостатком же является ограничение на точность накладываемое таким методом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93EF79-B261-4B65-B692-5C6776B9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7191"/>
            <a:ext cx="1134979" cy="5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CE3A7-A0A8-4640-8703-03872B5D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0"/>
            <a:ext cx="10515600" cy="1325563"/>
          </a:xfrm>
        </p:spPr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E80D9-663D-474A-9710-A1ADBCDF8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84" y="9122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работе проводилось численное исследование порядка сходимости по трем нормам, которые задаются следующими формулами: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расчета прядка сходимости использовались следующие формулы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D1BBFF-FD37-4CE0-AEBF-00D55BB3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79" y="1697434"/>
            <a:ext cx="2445532" cy="19683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8F332-3D3E-4D06-88CE-42675111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24" y="4176389"/>
            <a:ext cx="1876039" cy="25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46E16-5C66-4555-AEF0-159F463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8E89D4-03E8-4A7D-AABE-EB9EEE6C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312" y="1304925"/>
            <a:ext cx="4143375" cy="771525"/>
          </a:xfrm>
          <a:prstGeom prst="rect">
            <a:avLst/>
          </a:prstGeom>
        </p:spPr>
      </p:pic>
      <p:pic>
        <p:nvPicPr>
          <p:cNvPr id="6" name="Рисунок 5" descr="Изображение выглядит как белы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1B857E39-C2FF-47A3-B7A4-80D0F934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08" y="2076450"/>
            <a:ext cx="6485182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253BF-0221-4E09-B9C9-B0892B0A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5" name="Объект 4" descr="Изображение выглядит как текст, карт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2CA76EF8-E911-4DA2-B1AB-C078515D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73" y="4507832"/>
            <a:ext cx="8593054" cy="2230437"/>
          </a:xfr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666D6BD-275F-4CB7-9E51-2E667C342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36865"/>
              </p:ext>
            </p:extLst>
          </p:nvPr>
        </p:nvGraphicFramePr>
        <p:xfrm>
          <a:off x="2610685" y="1171241"/>
          <a:ext cx="7335420" cy="333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113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2BD5C-3D19-4B02-B3C4-320C007F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4" y="365125"/>
            <a:ext cx="10515600" cy="1325563"/>
          </a:xfrm>
        </p:spPr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5" name="Объект 4" descr="Изображение выглядит как текст, карта, стол, торт&#10;&#10;Автоматически созданное описание">
            <a:extLst>
              <a:ext uri="{FF2B5EF4-FFF2-40B4-BE49-F238E27FC236}">
                <a16:creationId xmlns:a16="http://schemas.microsoft.com/office/drawing/2014/main" id="{E4664E7A-7E99-4E17-8DE9-9CA5EC985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94" y="4716379"/>
            <a:ext cx="8640512" cy="2117830"/>
          </a:xfr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3CA36D4-6BA6-4A5F-ACD5-129F9E281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993094"/>
              </p:ext>
            </p:extLst>
          </p:nvPr>
        </p:nvGraphicFramePr>
        <p:xfrm>
          <a:off x="5634539" y="1814228"/>
          <a:ext cx="6557461" cy="2932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1D2250-BCF9-4E65-8A72-930BE6211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0161"/>
            <a:ext cx="4443162" cy="14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1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F3C83-DCE2-4A67-9935-D3D5AB39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9B180B-9214-422D-8D53-266C063A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075" y="1690688"/>
            <a:ext cx="6517849" cy="2288240"/>
          </a:xfrm>
          <a:prstGeom prst="rect">
            <a:avLst/>
          </a:prstGeom>
        </p:spPr>
      </p:pic>
      <p:pic>
        <p:nvPicPr>
          <p:cNvPr id="6" name="Рисунок 5" descr="Изображение выглядит как белый, стол, большой, кухня&#10;&#10;Автоматически созданное описание">
            <a:extLst>
              <a:ext uri="{FF2B5EF4-FFF2-40B4-BE49-F238E27FC236}">
                <a16:creationId xmlns:a16="http://schemas.microsoft.com/office/drawing/2014/main" id="{E91074CD-AFEB-4D5D-A075-D88ADED9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76" y="4027121"/>
            <a:ext cx="6114420" cy="27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DF447-794D-4399-BA70-BB89E455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5" name="Объект 4" descr="Изображение выглядит как текст, карта, оранжев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9DFEE81-7502-46BD-896B-C12E1A3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37" y="1690688"/>
            <a:ext cx="8353926" cy="2149650"/>
          </a:xfr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666D6BD-275F-4CB7-9E51-2E667C342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537076"/>
              </p:ext>
            </p:extLst>
          </p:nvPr>
        </p:nvGraphicFramePr>
        <p:xfrm>
          <a:off x="2530475" y="3840338"/>
          <a:ext cx="7142914" cy="301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003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2A308-636D-4703-B709-4F7FA3D3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05466D-50B6-46C4-9545-D7A4C439D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870" y="1690688"/>
            <a:ext cx="5890260" cy="2329550"/>
          </a:xfrm>
          <a:prstGeom prst="rect">
            <a:avLst/>
          </a:prstGeom>
        </p:spPr>
      </p:pic>
      <p:pic>
        <p:nvPicPr>
          <p:cNvPr id="6" name="Рисунок 5" descr="Изображение выглядит как белы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5931C450-520C-488B-BB37-7C44B663D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6" y="3870701"/>
            <a:ext cx="6546147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38E9B-386C-4072-9128-B2381F86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5" name="Объект 4" descr="Изображение выглядит как текст, карта, легкий, стол&#10;&#10;Автоматически созданное описание">
            <a:extLst>
              <a:ext uri="{FF2B5EF4-FFF2-40B4-BE49-F238E27FC236}">
                <a16:creationId xmlns:a16="http://schemas.microsoft.com/office/drawing/2014/main" id="{859200A6-0C49-419B-8FEE-CFFD97D5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96" y="4313572"/>
            <a:ext cx="8991808" cy="2302192"/>
          </a:xfr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666D6BD-275F-4CB7-9E51-2E667C342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253047"/>
              </p:ext>
            </p:extLst>
          </p:nvPr>
        </p:nvGraphicFramePr>
        <p:xfrm>
          <a:off x="3064603" y="1311383"/>
          <a:ext cx="6062794" cy="3002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08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90C08-51C1-4829-B402-5DF2882C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9C2B-E896-4105-982E-3742BE3F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  <a:p>
            <a:r>
              <a:rPr lang="ru-RU" dirty="0"/>
              <a:t>Теоретическая справка</a:t>
            </a:r>
          </a:p>
          <a:p>
            <a:r>
              <a:rPr lang="ru-RU" dirty="0"/>
              <a:t>Практическая часть</a:t>
            </a:r>
          </a:p>
          <a:p>
            <a:r>
              <a:rPr lang="ru-RU" dirty="0"/>
              <a:t>Результаты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53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EF672-F9DF-4DF0-B088-162FCA87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BF9875F-2EF7-442D-BE98-7E715882F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777" y="1690688"/>
            <a:ext cx="4976446" cy="2025297"/>
          </a:xfrm>
          <a:prstGeom prst="rect">
            <a:avLst/>
          </a:prstGeom>
        </p:spPr>
      </p:pic>
      <p:pic>
        <p:nvPicPr>
          <p:cNvPr id="6" name="Рисунок 5" descr="Изображение выглядит как белы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A81AC0A2-D6FA-4E8E-A62C-502E0A245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81" y="3794495"/>
            <a:ext cx="665283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2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5A1CF-527D-43B6-BB34-0607DD6D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pic>
        <p:nvPicPr>
          <p:cNvPr id="5" name="Объект 4" descr="Изображение выглядит как комната, рисуно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66AB423F-6FCC-4D98-B503-E76178B8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61" y="4759127"/>
            <a:ext cx="7836877" cy="2098873"/>
          </a:xfr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666D6BD-275F-4CB7-9E51-2E667C342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083174"/>
              </p:ext>
            </p:extLst>
          </p:nvPr>
        </p:nvGraphicFramePr>
        <p:xfrm>
          <a:off x="2527753" y="1280159"/>
          <a:ext cx="7486685" cy="34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348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0379-1936-48C3-B32A-EFE699FB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3CA36D4-6BA6-4A5F-ACD5-129F9E28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795199"/>
              </p:ext>
            </p:extLst>
          </p:nvPr>
        </p:nvGraphicFramePr>
        <p:xfrm>
          <a:off x="1645920" y="1357788"/>
          <a:ext cx="9265920" cy="277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Рисунок 5" descr="Изображение выглядит как фотография, стол, сиди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A48AAD1-1DC5-4F69-80A9-5E0214FD3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4377916"/>
            <a:ext cx="9265920" cy="24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0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51D60-A9F3-4492-A021-DCF98023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59D57-1DF9-4E68-A526-0B0F5FD6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- реализовать и исследовать сходимость компактных сеточно-характеристических схем для численного линейного уравнения переноса на нерегулярных треугольных сетках.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 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Реализация сеточно-характеристического метода на нерегулярных треугольных сетках.</a:t>
            </a:r>
          </a:p>
          <a:p>
            <a:pPr marL="514350" indent="-514350">
              <a:buAutoNum type="arabicPeriod"/>
            </a:pPr>
            <a:r>
              <a:rPr lang="ru-RU" dirty="0"/>
              <a:t>Повышение порядка интерполяционного полинома с использованием численного решения уравнения переноса для производных исходной функции.</a:t>
            </a:r>
          </a:p>
          <a:p>
            <a:pPr marL="514350" indent="-514350">
              <a:buAutoNum type="arabicPeriod"/>
            </a:pPr>
            <a:r>
              <a:rPr lang="ru-RU" dirty="0"/>
              <a:t>Исследование порядка сходимости получившейся схемы.</a:t>
            </a:r>
          </a:p>
        </p:txBody>
      </p:sp>
    </p:spTree>
    <p:extLst>
      <p:ext uri="{BB962C8B-B14F-4D97-AF65-F5344CB8AC3E}">
        <p14:creationId xmlns:p14="http://schemas.microsoft.com/office/powerpoint/2010/main" val="16015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Уравнение переноса является уравнением в частных производных первого порядка, описывающего изменение величины в пространстве с течением времени. В данной постановке мы рассматриваем двумерную задачу Коши с периодическими граничными условиями.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F4FAE6-93FB-4787-B7D7-156C19D1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3" y="4014789"/>
            <a:ext cx="7379872" cy="14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07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ru-RU" dirty="0" err="1"/>
              <a:t>еточно</a:t>
            </a:r>
            <a:r>
              <a:rPr lang="ru-RU" dirty="0"/>
              <a:t>-характеристический метод заключается в сведении дифференциального уравнения первого порядка в частных производных к обыкновенному дифференциальному уравнению вдоль кривой, называемой характеристикой данного уравнения, такой что: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Вдоль нее уравнение принимает следующий вид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Что равносильно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 есть вдоль характеристики решение исходного уравнения переноса сохраняется.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4A8739-F01D-4B9A-A21F-CB20C8BE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4" y="2284969"/>
            <a:ext cx="1369859" cy="72035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0CC285-5FEC-45EA-BCD6-92E41C3D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85" y="3112592"/>
            <a:ext cx="2225932" cy="9695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3CCBD9-E422-4C2E-9503-9F35D1E2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69" y="4260724"/>
            <a:ext cx="1369859" cy="8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определения конкретного треугольника на предыдущем слое по времени, в который попала наша характеристика, нам предстоит определить значение функции в точке пересечения. Для этих целей воспользуемся интерполяционным полиномом первого порядка вида: </a:t>
            </a:r>
          </a:p>
          <a:p>
            <a:pPr marL="0" indent="0">
              <a:buNone/>
            </a:pPr>
            <a:r>
              <a:rPr lang="ru-RU" dirty="0"/>
              <a:t>Коэффициенты будем искать по значениям функции в вершинах данного треугольника. Имеем систему линейных уравнении: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E3E89C-8128-4EE5-AE8D-31B9157E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80" y="3332749"/>
            <a:ext cx="4050883" cy="609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52794-D995-40C3-8858-17F47A01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83" y="4872788"/>
            <a:ext cx="5195451" cy="16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                           - координаты вершин исследуемого треугольника, а            - значения функции      в соответствующих вершинах</a:t>
            </a:r>
          </a:p>
          <a:p>
            <a:pPr marL="0" indent="0">
              <a:buNone/>
            </a:pPr>
            <a:r>
              <a:rPr lang="ru-RU" dirty="0"/>
              <a:t>Данная система совместна для любого треугольника, а следовательно, имеет единственное решение. Это свойство следует из того, что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6B6C0A-863D-4FA3-B356-D6DB72A5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74" y="4506833"/>
            <a:ext cx="6284474" cy="769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275D0A-FE79-4071-BC9B-6B3374DDA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04" y="1927195"/>
            <a:ext cx="2110153" cy="3536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AE9E12-B7E4-4A84-8E44-B93EFCBA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73" y="2275843"/>
            <a:ext cx="796331" cy="353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8FC292-8DE7-4773-BFD9-C20131D23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021" y="2264239"/>
            <a:ext cx="367215" cy="4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23687-9C6B-4258-A624-AF0F0C65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67397-D596-4E57-A43B-ADF0D484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u="sng" dirty="0"/>
              <a:t>сеточно</a:t>
            </a:r>
            <a:r>
              <a:rPr lang="ru-RU" dirty="0"/>
              <a:t>-характеристического метода возможно улучшение, если принять в рассмотрение производные исходной функции </a:t>
            </a:r>
            <a:r>
              <a:rPr lang="en-US" dirty="0"/>
              <a:t>u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Введем функцию производной по x:                               Продифференцируем уравнение переноса для исходной функции по х и получим для функции производной               аналогичное уравнение: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как теперь в каждой вершине треугольника помимо значения исходной функции хранятся значения ее градиента, можем рассматривать интерполяционный полином второго порядка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85B38-DDE0-422F-B7DF-595165E9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89" y="2762206"/>
            <a:ext cx="2210553" cy="4805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AAA533-AD91-4191-ABCF-85B2C440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13" y="3510509"/>
            <a:ext cx="1067642" cy="4529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8DBFA-A259-4CB7-BF9A-7DB34A0D5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20" y="4115717"/>
            <a:ext cx="1635169" cy="5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F478F-0306-45EC-A8D8-3517A2D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8BBF5-D908-4C3F-8EFF-726C2879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коэффициентов </a:t>
            </a:r>
            <a:r>
              <a:rPr lang="ru-RU" dirty="0" err="1"/>
              <a:t>a,b,c,d,e,g</a:t>
            </a:r>
            <a:r>
              <a:rPr lang="ru-RU" dirty="0"/>
              <a:t>  имеем систему линейных уравнении</a:t>
            </a:r>
          </a:p>
          <a:p>
            <a:pPr marL="0" indent="0">
              <a:buNone/>
            </a:pPr>
            <a:r>
              <a:rPr lang="ru-RU" dirty="0"/>
              <a:t>	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ACD746-CF4B-492B-8CC2-3A76912A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75" y="1333292"/>
            <a:ext cx="4337778" cy="9166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66824F-EB4B-4BFF-ABAA-3855BACD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76" y="2887397"/>
            <a:ext cx="3848384" cy="34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4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577</Words>
  <Application>Microsoft Office PowerPoint</Application>
  <PresentationFormat>Широкоэкранный</PresentationFormat>
  <Paragraphs>84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Исследование компактных схем повышенного порядка точности для численного решения линейного уравнения переноса на нерегулярных сетках.</vt:lpstr>
      <vt:lpstr>План</vt:lpstr>
      <vt:lpstr>Цель и задачи</vt:lpstr>
      <vt:lpstr>Теоретическая справка</vt:lpstr>
      <vt:lpstr>Теоретическая справка</vt:lpstr>
      <vt:lpstr>Теоретическая справка</vt:lpstr>
      <vt:lpstr>Теоретическая справка</vt:lpstr>
      <vt:lpstr>Теоретическая справка</vt:lpstr>
      <vt:lpstr>Теоретическая справка</vt:lpstr>
      <vt:lpstr>Теоретическая справка.</vt:lpstr>
      <vt:lpstr>Теоретическая справка.</vt:lpstr>
      <vt:lpstr>Теоретическая справка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компактных схем повышенного порядка точности для численного решения линейного уравнения переноса на нерегулярных сетках</dc:title>
  <dc:creator>Йован Цицварич</dc:creator>
  <cp:lastModifiedBy>Йован Цицварич</cp:lastModifiedBy>
  <cp:revision>27</cp:revision>
  <dcterms:created xsi:type="dcterms:W3CDTF">2020-06-17T20:38:32Z</dcterms:created>
  <dcterms:modified xsi:type="dcterms:W3CDTF">2020-06-18T22:56:30Z</dcterms:modified>
</cp:coreProperties>
</file>