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9BD6D-A9EA-4FBE-B087-8BABCFC5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F96A1-A145-4963-AC8D-BD6BCDE1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9C087-2CC5-4A7E-9C74-B92D8DD1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626EE-D6DA-4DFA-B1A7-3057487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0A9FD-7395-4A4E-864D-952B7DA9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7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3C85-7722-4BED-BC57-BDEEF8A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BCF671-D2E0-4AFC-ADB3-667D53A7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C85D9-6998-4BF6-B159-812BD6A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CA3A6-4FB8-419E-86F6-88B6F748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75E03-6CEE-4A97-AFFE-A4FFE56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79C943-0BC2-427E-93A2-45EB73669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BFF721-5B9B-4123-9F2B-72054C7D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2041F-FFA2-4EF5-B226-8D4254F6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FB483-C48D-452E-AB1A-1629D07B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E2E6E-7279-4DF4-8A2F-AE9AE194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F5C1B-D101-4489-A8A3-F15D7402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BDC29-447F-463A-A1E1-9E9C40BB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40E3A-ED00-4D06-A154-C27DF01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B7212D-E6F0-45AB-9321-1E51EC90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51E32-E110-4786-9504-CBE79512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8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545A8-05E5-4398-93D8-082A8FA0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31A91-DF1C-4F4E-8B5B-3B8D43F8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0E2BB-89FA-4DB4-9570-6CA5736D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B6DB2-2128-4B06-BA5B-FF6F8084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49979-34FA-42DE-996C-DC409987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C1C4-A40B-4983-8C7B-71FC383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EBE46-18E9-476A-A41B-CEB956FE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7B5141-C4FD-48FC-8773-5A160E63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4EFD2E-4DF8-4C9F-9B42-1797E09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A70D4-012D-4261-8426-D7A182C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3A6C5C-CB40-4501-A1B3-318FE92F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03B9F-A6D7-4F56-BCE3-7B64C847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21B9B-0407-4F3C-AEE1-169A2C13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794204-90F4-4E12-9D97-2456683F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74883E-57DB-4150-9361-81401708C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C6F53D-EA00-4DD9-9D4D-6138D8DEC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DFD8E0-9B10-4CC7-ACD0-FD3031C0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3576DD-4621-41A3-98B9-386CEC0B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3F529C-6308-47E1-A365-76F58AA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C9C69-7661-4100-B482-48C8563E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6A8B-8A8C-491F-BABB-E8254A59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2B67B1-0C23-4850-9220-3D774913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C20082-AA3F-48D0-A810-7E97AAD0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F628FC-DC80-4E17-82D5-EDFF4E41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BE7DA9-9FB3-4EAA-81F5-7B40BE9E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7C87B3-D6DF-45C5-B4B4-74C0F872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3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A5B2-6130-4F56-9355-73D003CD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4E346-36A4-4E31-91C3-C797B72D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38E518-6F8A-4036-86DB-080AB676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0220B-6538-48CF-A8D2-225BFD4C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995F6F-ED61-4933-A0F8-D7A6E4F4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5EED3-EB55-409A-B3AC-D764E11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46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C7906-CFC9-42C2-BBA7-9569C704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6171F2-BFF3-4C3A-BB5A-F9A494FF6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2C19B0-D1E6-40F1-BD9D-397ABBD2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7E653-416E-4481-ABA4-EAFB5225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A2BE2F-A665-41FE-9D1D-473B05FB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1FA6C-46BF-4D02-9218-A6ADC410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9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89156-F3DE-4A55-B18E-FF19A417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88B5D4-EC56-4F52-B9C5-D548A8DC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B80C1-0019-4B4E-8C55-7132FB631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C04B-1969-46C0-874D-1AB61D535DD4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52CB0-7AC8-4542-BA17-F539D3B55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EF778-1F45-41E5-A4EE-ED745EF77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32-192A-4A30-B3DC-1ACF0F3F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D5877-5934-4D19-8545-5AA47164F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Исследование компактных схем повышенного порядка точности для численного решения линейного уравнения переноса на нерегулярных сетках.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85555F-5F9D-4241-9366-D3C07B43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269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Студент: Цицварич Й.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Беклемышева</a:t>
            </a:r>
            <a:r>
              <a:rPr lang="ru-RU" dirty="0"/>
              <a:t> К.А.</a:t>
            </a:r>
          </a:p>
          <a:p>
            <a:r>
              <a:rPr lang="ru-RU" dirty="0"/>
              <a:t>МФТИ </a:t>
            </a:r>
          </a:p>
          <a:p>
            <a:r>
              <a:rPr lang="ru-RU" dirty="0"/>
              <a:t>Кафедра вычислительной физики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8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3276C-877A-4F30-B911-487F60F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0F490-8C46-4948-8ECB-91E018B6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                           - значения производных исходной функции в соответствующих вершинах рассматриваемого треугольника. Ранг матрицы данной системы линейных уравнении меньше количества уравнении, следовательно система переопределена и не существует точного решения. Существуют два подхода к решению данной проблемы. Первый – из 9 выбрать 6 необходимых уравнении и, в случае если система совместна, решить ее, в обратном случае взять другие уравнения, второй – чтобы не терять данные о производных функции, можно попытаться решить ее методом наименьших квадратов.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C3AF4-1281-4639-8A27-C12DB1C1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3" y="1540042"/>
            <a:ext cx="1935238" cy="5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6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3276C-877A-4F30-B911-487F60F7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0F490-8C46-4948-8ECB-91E018B6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1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Идея данного метода заключается в минимизации нормы разности          г              где А – матрица системы линейных уравнении, x- вектор искомых коэффициентов интерполяционного полинома и b - вектор правых частей нашей системы линейных уравнении. Основным преимуществом такого подхода является гарантированное решение системы линейных уравнении, недостатком же является ограничение на точность накладываемое таким методом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93EF79-B261-4B65-B692-5C6776B9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7191"/>
            <a:ext cx="1134979" cy="5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CE3A7-A0A8-4640-8703-03872B5D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0"/>
            <a:ext cx="10515600" cy="1325563"/>
          </a:xfrm>
        </p:spPr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E80D9-663D-474A-9710-A1ADBCDF8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84" y="912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работе проводилось численное исследование порядка сходимости по трем нормам, которые задаются следующими формулами: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расчета прядка сходимости использовались следующие формулы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D1BBFF-FD37-4CE0-AEBF-00D55BB3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79" y="1631085"/>
            <a:ext cx="2563624" cy="20634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8F332-3D3E-4D06-88CE-42675111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24" y="4176388"/>
            <a:ext cx="2096617" cy="28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46E16-5C66-4555-AEF0-159F463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D397E-1E5A-456A-A05F-FD07D2A6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6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90C08-51C1-4829-B402-5DF2882C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9C2B-E896-4105-982E-3742BE3F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  <a:p>
            <a:r>
              <a:rPr lang="ru-RU" dirty="0"/>
              <a:t>Теоретическая справка</a:t>
            </a:r>
          </a:p>
          <a:p>
            <a:r>
              <a:rPr lang="ru-RU" dirty="0"/>
              <a:t>Практическая часть</a:t>
            </a:r>
          </a:p>
          <a:p>
            <a:r>
              <a:rPr lang="ru-RU" dirty="0"/>
              <a:t>Результаты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5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51D60-A9F3-4492-A021-DCF98023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59D57-1DF9-4E68-A526-0B0F5FD6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- реализовать и исследовать сходимость компактных сеточно-характеристических схем для численного линейного уравнения переноса на нерегулярных треугольных сетках.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Реализация сеточно-характеристического метода на нерегулярных треугольных сетках.</a:t>
            </a:r>
          </a:p>
          <a:p>
            <a:pPr marL="514350" indent="-514350">
              <a:buAutoNum type="arabicPeriod"/>
            </a:pPr>
            <a:r>
              <a:rPr lang="ru-RU" dirty="0"/>
              <a:t>Повышение порядка интерполяционного полинома с использованием численного решения уравнения переноса для производных исходной функции.</a:t>
            </a:r>
          </a:p>
          <a:p>
            <a:pPr marL="514350" indent="-514350">
              <a:buAutoNum type="arabicPeriod"/>
            </a:pPr>
            <a:r>
              <a:rPr lang="ru-RU" dirty="0"/>
              <a:t>Исследование порядка сходимости получившейся схемы.</a:t>
            </a:r>
          </a:p>
        </p:txBody>
      </p:sp>
    </p:spTree>
    <p:extLst>
      <p:ext uri="{BB962C8B-B14F-4D97-AF65-F5344CB8AC3E}">
        <p14:creationId xmlns:p14="http://schemas.microsoft.com/office/powerpoint/2010/main" val="16015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Уравнение переноса является уравнением в частных производных первого порядка, описывающего изменение величины в пространстве с течением времени. В данной постановке мы рассматриваем двумерную задачу Коши с периодическими граничными условиями.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F4FAE6-93FB-4787-B7D7-156C19D1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3" y="4014789"/>
            <a:ext cx="7885376" cy="15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07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ru-RU" dirty="0" err="1"/>
              <a:t>еточно</a:t>
            </a:r>
            <a:r>
              <a:rPr lang="ru-RU" dirty="0"/>
              <a:t>-характеристический метод заключается в сведении дифференциального уравнения первого порядка в частных производных к обыкновенному дифференциальному уравнению вдоль кривой, называемой характеристикой данного уравнения, такой что: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Вдоль нее уравнение принимает следующий вид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 равносильно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 есть вдоль характеристики решение исходного уравнения переноса сохраняется.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4A8739-F01D-4B9A-A21F-CB20C8BE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74" y="2284969"/>
            <a:ext cx="1573840" cy="8276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0CC285-5FEC-45EA-BCD6-92E41C3D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84" y="3112592"/>
            <a:ext cx="2358279" cy="10272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3CCBD9-E422-4C2E-9503-9F35D1E2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69" y="4260724"/>
            <a:ext cx="1484584" cy="8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определения конкретного треугольника на предыдущем слое по времени, в который попала наша характеристика, нам предстоит определить значение функции в точке пересечения. Для этих целей воспользуемся интерполяционным полиномом первого порядка вида: </a:t>
            </a:r>
          </a:p>
          <a:p>
            <a:pPr marL="0" indent="0">
              <a:buNone/>
            </a:pPr>
            <a:r>
              <a:rPr lang="ru-RU" dirty="0"/>
              <a:t>Коэффициенты будем искать по значениям функции в вершинах данного треугольника. Имеем систему линейных уравнении: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E3E89C-8128-4EE5-AE8D-31B9157E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80" y="3332749"/>
            <a:ext cx="4050883" cy="609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52794-D995-40C3-8858-17F47A01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83" y="4872788"/>
            <a:ext cx="5526233" cy="17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81B6-EA93-4C66-9CF9-00C2457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F7E5-AAFC-4E13-940D-E999FB82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Где                            - координаты вершин исследуемого треугольника, а            - значения функции      в соответствующих вершинах</a:t>
            </a:r>
          </a:p>
          <a:p>
            <a:pPr marL="0" indent="0">
              <a:buNone/>
            </a:pPr>
            <a:r>
              <a:rPr lang="ru-RU" dirty="0"/>
              <a:t>Данная система совместна для любого треугольника, а следовательно, имеет единственное решение. Это свойство следует из того, что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6B6C0A-863D-4FA3-B356-D6DB72A5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73" y="4506833"/>
            <a:ext cx="6665453" cy="8165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275D0A-FE79-4071-BC9B-6B3374DDA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04" y="1927195"/>
            <a:ext cx="2110153" cy="3536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AE9E12-B7E4-4A84-8E44-B93EFCB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73" y="2275843"/>
            <a:ext cx="796331" cy="353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8FC292-8DE7-4773-BFD9-C20131D23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021" y="2264239"/>
            <a:ext cx="367215" cy="4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23687-9C6B-4258-A624-AF0F0C65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67397-D596-4E57-A43B-ADF0D484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u="sng" dirty="0"/>
              <a:t>сеточно</a:t>
            </a:r>
            <a:r>
              <a:rPr lang="ru-RU" dirty="0"/>
              <a:t>-характеристического метода возможно улучшение, если принять в рассмотрение производные исходной функции </a:t>
            </a:r>
            <a:r>
              <a:rPr lang="en-US" dirty="0"/>
              <a:t>u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Введем функцию производной по x:                               Продифференцируем уравнение переноса для исходной функции по х и получим для функции производной               аналогичное уравнение: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как теперь в каждой вершине треугольника помимо значения исходной функции хранятся значения ее градиента, можем рассматривать интерполяционный полином второго порядка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85B38-DDE0-422F-B7DF-595165E9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89" y="2762206"/>
            <a:ext cx="2210553" cy="4805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AAA533-AD91-4191-ABCF-85B2C440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13" y="3510509"/>
            <a:ext cx="1067642" cy="4529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8DBFA-A259-4CB7-BF9A-7DB34A0D5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20" y="4115717"/>
            <a:ext cx="1824417" cy="6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F478F-0306-45EC-A8D8-3517A2D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Теоретическая справка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8BBF5-D908-4C3F-8EFF-726C2879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коэффициентов </a:t>
            </a:r>
            <a:r>
              <a:rPr lang="ru-RU" dirty="0" err="1"/>
              <a:t>a,b,c,d,e,g</a:t>
            </a:r>
            <a:r>
              <a:rPr lang="ru-RU" dirty="0"/>
              <a:t>  имеем систему линейных уравнении</a:t>
            </a:r>
          </a:p>
          <a:p>
            <a:pPr marL="0" indent="0">
              <a:buNone/>
            </a:pPr>
            <a:r>
              <a:rPr lang="ru-RU" dirty="0"/>
              <a:t>	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ACD746-CF4B-492B-8CC2-3A76912A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75" y="1333291"/>
            <a:ext cx="5088450" cy="10752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66824F-EB4B-4BFF-ABAA-3855BACD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75" y="2887396"/>
            <a:ext cx="4324899" cy="38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4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523</Words>
  <Application>Microsoft Office PowerPoint</Application>
  <PresentationFormat>Широкоэкранный</PresentationFormat>
  <Paragraphs>63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Исследование компактных схем повышенного порядка точности для численного решения линейного уравнения переноса на нерегулярных сетках.</vt:lpstr>
      <vt:lpstr>План</vt:lpstr>
      <vt:lpstr>Цель и задачи</vt:lpstr>
      <vt:lpstr>Теоретическая справка</vt:lpstr>
      <vt:lpstr>Теоретическая справка</vt:lpstr>
      <vt:lpstr>Теоретическая справка</vt:lpstr>
      <vt:lpstr>Теоретическая справка</vt:lpstr>
      <vt:lpstr>Теоретическая справка</vt:lpstr>
      <vt:lpstr>Теоретическая справка</vt:lpstr>
      <vt:lpstr>Теоретическая справка.</vt:lpstr>
      <vt:lpstr>Теоретическая справка.</vt:lpstr>
      <vt:lpstr>Теоретическая справка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компактных схем повышенного порядка точности для численного решения линейного уравнения переноса на нерегулярных сетках</dc:title>
  <dc:creator>Йован Цицварич</dc:creator>
  <cp:lastModifiedBy>Йован Цицварич</cp:lastModifiedBy>
  <cp:revision>19</cp:revision>
  <dcterms:created xsi:type="dcterms:W3CDTF">2020-06-17T20:38:32Z</dcterms:created>
  <dcterms:modified xsi:type="dcterms:W3CDTF">2020-06-17T23:17:49Z</dcterms:modified>
</cp:coreProperties>
</file>